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6" r:id="rId17"/>
    <p:sldId id="271" r:id="rId18"/>
    <p:sldId id="265" r:id="rId19"/>
    <p:sldId id="263" r:id="rId20"/>
    <p:sldId id="277" r:id="rId21"/>
    <p:sldId id="274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workbook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78214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workbook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workbook</a:t>
            </a:r>
          </a:p>
        </p:txBody>
      </p:sp>
    </p:spTree>
    <p:extLst>
      <p:ext uri="{BB962C8B-B14F-4D97-AF65-F5344CB8AC3E}">
        <p14:creationId xmlns:p14="http://schemas.microsoft.com/office/powerpoint/2010/main" val="8721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71BFC7-14A8-2DDF-346B-C3D627CC165E}"/>
              </a:ext>
            </a:extLst>
          </p:cNvPr>
          <p:cNvGrpSpPr/>
          <p:nvPr/>
        </p:nvGrpSpPr>
        <p:grpSpPr>
          <a:xfrm>
            <a:off x="206791" y="1546258"/>
            <a:ext cx="11723112" cy="4711484"/>
            <a:chOff x="206791" y="1440242"/>
            <a:chExt cx="11723112" cy="471148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9834820-7891-F090-79E0-DFD293F53B89}"/>
                </a:ext>
              </a:extLst>
            </p:cNvPr>
            <p:cNvGrpSpPr/>
            <p:nvPr/>
          </p:nvGrpSpPr>
          <p:grpSpPr>
            <a:xfrm>
              <a:off x="206791" y="1440242"/>
              <a:ext cx="11723112" cy="4711484"/>
              <a:chOff x="206791" y="1466746"/>
              <a:chExt cx="11723112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6786957" y="2949315"/>
                <a:ext cx="3403226" cy="1242953"/>
                <a:chOff x="5539638" y="3069753"/>
                <a:chExt cx="4142385" cy="1438639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9210" y="3635584"/>
                  <a:ext cx="1908000" cy="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553210" y="3069753"/>
                  <a:ext cx="2068685" cy="568536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621895" y="3351313"/>
                  <a:ext cx="1521625" cy="568536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ML Model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>
                  <a:off x="5539638" y="4480487"/>
                  <a:ext cx="4142385" cy="27905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4DE9AB5-A0D1-BB8E-5D13-A235E49B519A}"/>
                  </a:ext>
                </a:extLst>
              </p:cNvPr>
              <p:cNvSpPr/>
              <p:nvPr/>
            </p:nvSpPr>
            <p:spPr>
              <a:xfrm>
                <a:off x="519619" y="2371846"/>
                <a:ext cx="867623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Raw</a:t>
                </a:r>
                <a:b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AC4B4E5B-0A0C-6894-F13E-AAC8DB15D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7242" y="3438179"/>
                <a:ext cx="17302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4855553-7CD6-A741-0F2F-03213838D496}"/>
                  </a:ext>
                </a:extLst>
              </p:cNvPr>
              <p:cNvSpPr/>
              <p:nvPr/>
            </p:nvSpPr>
            <p:spPr>
              <a:xfrm>
                <a:off x="1387242" y="2877276"/>
                <a:ext cx="1699553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preprocessing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38837" y="236858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Processed</a:t>
                </a:r>
                <a:b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75738" y="234696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64518" y="343817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06648" y="287451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3688" y="369703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12BDC92-E0C0-8C5B-0B49-5D3B2F16DB2A}"/>
                  </a:ext>
                </a:extLst>
              </p:cNvPr>
              <p:cNvSpPr/>
              <p:nvPr/>
            </p:nvSpPr>
            <p:spPr>
              <a:xfrm>
                <a:off x="206791" y="1466746"/>
                <a:ext cx="11723112" cy="4711484"/>
              </a:xfrm>
              <a:prstGeom prst="roundRect">
                <a:avLst/>
              </a:prstGeom>
              <a:solidFill>
                <a:srgbClr val="E7E6E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649A655C-6AA0-1829-0394-6824AE54DBEE}"/>
                  </a:ext>
                </a:extLst>
              </p:cNvPr>
              <p:cNvSpPr/>
              <p:nvPr/>
            </p:nvSpPr>
            <p:spPr>
              <a:xfrm>
                <a:off x="10214094" y="3910149"/>
                <a:ext cx="1212625" cy="540127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 Output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CCC332-AFCB-857A-BDC0-58FC63D3DAE4}"/>
                </a:ext>
              </a:extLst>
            </p:cNvPr>
            <p:cNvGrpSpPr/>
            <p:nvPr/>
          </p:nvGrpSpPr>
          <p:grpSpPr>
            <a:xfrm>
              <a:off x="9023329" y="4478693"/>
              <a:ext cx="2802748" cy="951312"/>
              <a:chOff x="9311545" y="4455759"/>
              <a:chExt cx="2802748" cy="951312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CE3351-7A1B-5581-3E7A-085027CBE6D3}"/>
                  </a:ext>
                </a:extLst>
              </p:cNvPr>
              <p:cNvCxnSpPr/>
              <p:nvPr/>
            </p:nvCxnSpPr>
            <p:spPr>
              <a:xfrm flipH="1">
                <a:off x="10537643" y="4474339"/>
                <a:ext cx="501704" cy="284269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064E024-977E-F5FA-332D-0BB9B6C77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9347" y="4455759"/>
                <a:ext cx="488974" cy="30284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5511F94-F831-4B0E-98E0-45F7F1B66654}"/>
                  </a:ext>
                </a:extLst>
              </p:cNvPr>
              <p:cNvSpPr/>
              <p:nvPr/>
            </p:nvSpPr>
            <p:spPr>
              <a:xfrm>
                <a:off x="9311545" y="4825282"/>
                <a:ext cx="1266092" cy="568537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Value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C6CD0B4-1143-D919-4597-3217A498EDB9}"/>
                  </a:ext>
                </a:extLst>
              </p:cNvPr>
              <p:cNvSpPr/>
              <p:nvPr/>
            </p:nvSpPr>
            <p:spPr>
              <a:xfrm>
                <a:off x="10848201" y="483853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Category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9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9696</TotalTime>
  <Words>880</Words>
  <Application>Microsoft Office PowerPoint</Application>
  <PresentationFormat>Widescreen</PresentationFormat>
  <Paragraphs>411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values*</vt:lpstr>
      <vt:lpstr>2.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  <vt:lpstr>3. Supervised Learning ML for Food Sciences</vt:lpstr>
      <vt:lpstr>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27</cp:revision>
  <dcterms:created xsi:type="dcterms:W3CDTF">2023-03-31T12:19:13Z</dcterms:created>
  <dcterms:modified xsi:type="dcterms:W3CDTF">2023-07-09T20:44:43Z</dcterms:modified>
</cp:coreProperties>
</file>