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6" r:id="rId27"/>
    <p:sldId id="271" r:id="rId28"/>
    <p:sldId id="265" r:id="rId29"/>
    <p:sldId id="263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000000"/>
    <a:srgbClr val="8B8A8A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249" autoAdjust="0"/>
  </p:normalViewPr>
  <p:slideViewPr>
    <p:cSldViewPr snapToGrid="0">
      <p:cViewPr>
        <p:scale>
          <a:sx n="68" d="100"/>
          <a:sy n="6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07/08/2023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chemeClr val="accent5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5">
                        <a:lumMod val="50000"/>
                      </a:schemeClr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rgbClr val="C00000"/>
                        </a:solidFill>
                      </a:rPr>
                      <a:t>red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01F-74F7-F9CD-CBCB-3BEAEE9F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844697"/>
          </a:xfrm>
        </p:spPr>
        <p:txBody>
          <a:bodyPr/>
          <a:lstStyle/>
          <a:p>
            <a:r>
              <a:rPr lang="en-US" dirty="0"/>
              <a:t>Overfitting and Underfitting*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6FD658F-45C6-0B24-BE56-058B79734F2C}"/>
              </a:ext>
            </a:extLst>
          </p:cNvPr>
          <p:cNvGrpSpPr/>
          <p:nvPr/>
        </p:nvGrpSpPr>
        <p:grpSpPr>
          <a:xfrm>
            <a:off x="48859" y="1224140"/>
            <a:ext cx="12021018" cy="4914189"/>
            <a:chOff x="48859" y="1181937"/>
            <a:chExt cx="12021018" cy="4914189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BBA4D28-7707-39EC-5ADB-EBC15949C115}"/>
                </a:ext>
              </a:extLst>
            </p:cNvPr>
            <p:cNvGrpSpPr/>
            <p:nvPr/>
          </p:nvGrpSpPr>
          <p:grpSpPr>
            <a:xfrm>
              <a:off x="48859" y="1181937"/>
              <a:ext cx="12021018" cy="4345652"/>
              <a:chOff x="48859" y="1238209"/>
              <a:chExt cx="12021018" cy="434565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1264F06-4D23-B0F9-1D98-0565A7E69B31}"/>
                  </a:ext>
                </a:extLst>
              </p:cNvPr>
              <p:cNvGrpSpPr/>
              <p:nvPr/>
            </p:nvGrpSpPr>
            <p:grpSpPr>
              <a:xfrm>
                <a:off x="4912000" y="1238209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56" name="Graphic 55" descr="Add with solid fill">
                  <a:extLst>
                    <a:ext uri="{FF2B5EF4-FFF2-40B4-BE49-F238E27FC236}">
                      <a16:creationId xmlns:a16="http://schemas.microsoft.com/office/drawing/2014/main" id="{18C74E21-2138-41D8-D639-8B34E1BD56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Add with solid fill">
                  <a:extLst>
                    <a:ext uri="{FF2B5EF4-FFF2-40B4-BE49-F238E27FC236}">
                      <a16:creationId xmlns:a16="http://schemas.microsoft.com/office/drawing/2014/main" id="{35584F4E-AEE1-85EE-0BD4-40B142D50D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B614126C-1C86-A0AB-2497-8EDDD05FE963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red sample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3381F0FE-DB16-C768-AB4C-C117D7A98C29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green sample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E483B85F-20AB-7D8E-2ACC-7C92F623F1E6}"/>
                  </a:ext>
                </a:extLst>
              </p:cNvPr>
              <p:cNvGrpSpPr/>
              <p:nvPr/>
            </p:nvGrpSpPr>
            <p:grpSpPr>
              <a:xfrm>
                <a:off x="48859" y="1241586"/>
                <a:ext cx="12021018" cy="4342275"/>
                <a:chOff x="48859" y="1241586"/>
                <a:chExt cx="12021018" cy="4342275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448D5CA-BCAC-DF29-A077-865200452E3C}"/>
                    </a:ext>
                  </a:extLst>
                </p:cNvPr>
                <p:cNvSpPr/>
                <p:nvPr/>
              </p:nvSpPr>
              <p:spPr>
                <a:xfrm>
                  <a:off x="4802076" y="1241586"/>
                  <a:ext cx="2034368" cy="820143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BB58848-0006-7415-08FD-BB20FF808216}"/>
                    </a:ext>
                  </a:extLst>
                </p:cNvPr>
                <p:cNvGrpSpPr/>
                <p:nvPr/>
              </p:nvGrpSpPr>
              <p:grpSpPr>
                <a:xfrm>
                  <a:off x="48859" y="2312023"/>
                  <a:ext cx="12021018" cy="3271838"/>
                  <a:chOff x="48859" y="2635587"/>
                  <a:chExt cx="12021018" cy="3271838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D9678B58-D69F-3F7E-8F1D-E6B8EDDD405B}"/>
                      </a:ext>
                    </a:extLst>
                  </p:cNvPr>
                  <p:cNvGrpSpPr/>
                  <p:nvPr/>
                </p:nvGrpSpPr>
                <p:grpSpPr>
                  <a:xfrm>
                    <a:off x="48859" y="2665420"/>
                    <a:ext cx="3798491" cy="3205494"/>
                    <a:chOff x="48859" y="2665420"/>
                    <a:chExt cx="3798491" cy="3205494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EF5F6A5D-E303-98D0-495D-BF25358BB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59" y="2665420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8B764FB-E746-7FEB-630B-7552479515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01" name="Rectangle: Rounded Corners 100">
                          <a:extLst>
                            <a:ext uri="{FF2B5EF4-FFF2-40B4-BE49-F238E27FC236}">
                              <a16:creationId xmlns:a16="http://schemas.microsoft.com/office/drawing/2014/main" id="{0DE26702-3916-1763-6EB6-61C51B28E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02" name="Group 101">
                          <a:extLst>
                            <a:ext uri="{FF2B5EF4-FFF2-40B4-BE49-F238E27FC236}">
                              <a16:creationId xmlns:a16="http://schemas.microsoft.com/office/drawing/2014/main" id="{A47F3821-86D1-0F4C-C2AA-99E2E67E2E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04" name="Straight Arrow Connector 103">
                            <a:extLst>
                              <a:ext uri="{FF2B5EF4-FFF2-40B4-BE49-F238E27FC236}">
                                <a16:creationId xmlns:a16="http://schemas.microsoft.com/office/drawing/2014/main" id="{EA5B2F85-3945-C548-2F5E-99ABE336EDF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5" name="Straight Arrow Connector 104">
                            <a:extLst>
                              <a:ext uri="{FF2B5EF4-FFF2-40B4-BE49-F238E27FC236}">
                                <a16:creationId xmlns:a16="http://schemas.microsoft.com/office/drawing/2014/main" id="{0144E8C7-D33F-488E-B0CD-A01CD58754E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03" name="Rectangle: Rounded Corners 102">
                          <a:extLst>
                            <a:ext uri="{FF2B5EF4-FFF2-40B4-BE49-F238E27FC236}">
                              <a16:creationId xmlns:a16="http://schemas.microsoft.com/office/drawing/2014/main" id="{323C186B-6883-79A0-011B-C198AD956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1" name="Group 110">
                        <a:extLst>
                          <a:ext uri="{FF2B5EF4-FFF2-40B4-BE49-F238E27FC236}">
                            <a16:creationId xmlns:a16="http://schemas.microsoft.com/office/drawing/2014/main" id="{DF786701-F0AC-9283-A2FB-A5B804FC0B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4076" y="1315102"/>
                        <a:ext cx="2110536" cy="2355377"/>
                        <a:chOff x="1277652" y="2356386"/>
                        <a:chExt cx="2110536" cy="2355377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D2865DAC-7B6D-E82F-0FED-9D39D65D916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7652" y="2356386"/>
                          <a:ext cx="2110536" cy="2355377"/>
                          <a:chOff x="1277652" y="2342318"/>
                          <a:chExt cx="2110536" cy="2355377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BE775655-9506-ECC9-716D-66B35B1E46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7652" y="2342318"/>
                            <a:ext cx="2110536" cy="2355377"/>
                            <a:chOff x="4570432" y="2270780"/>
                            <a:chExt cx="2110536" cy="2355377"/>
                          </a:xfrm>
                        </p:grpSpPr>
                        <p:pic>
                          <p:nvPicPr>
                            <p:cNvPr id="60" name="Graphic 5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22E8C8-1CA1-2B4C-00B9-7D1D66636A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1" name="Graphic 6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520A72B-A005-B75B-9060-8BCA5665C98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2" name="Graphic 61" descr="Add with solid fill">
                              <a:extLst>
                                <a:ext uri="{FF2B5EF4-FFF2-40B4-BE49-F238E27FC236}">
                                  <a16:creationId xmlns:a16="http://schemas.microsoft.com/office/drawing/2014/main" id="{8C749C63-2C41-9635-CBF7-C611B89E1CE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3" name="Graphic 6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980F251-14D5-9858-9DEA-5F6EC5FBE9E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4" name="Graphic 63" descr="Add with solid fill">
                              <a:extLst>
                                <a:ext uri="{FF2B5EF4-FFF2-40B4-BE49-F238E27FC236}">
                                  <a16:creationId xmlns:a16="http://schemas.microsoft.com/office/drawing/2014/main" id="{9D2C7917-1694-49E4-31AB-27D203B33A1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5" name="Graphic 6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7CB4E1-194B-597B-5EA1-DBB8629709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6" name="Graphic 65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C48EB7-9FF1-57BF-170A-3AFA99DB21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6331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7" name="Graphic 6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872C929-5F45-1F97-D5AA-D54E0A0EFB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8" name="Graphic 67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359186-17BB-D3EF-093F-F476F249817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9" name="Graphic 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FDBFDEF-4F58-874A-8538-460F9A1A56A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0" name="Graphic 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930CD68F-DEE3-DDFC-76B7-61C29F883EE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1" name="Graphic 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CB4686C1-CF9D-0B84-253A-28A2188D90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2" name="Graphic 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EF49B29-574A-A97B-F288-D8B6A76FC15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3" name="Graphic 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A724C7F7-7CD1-2725-791A-89EAC15C85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74159" y="444615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4" name="Graphic 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DDF15-DF3B-AD00-DDCC-313330AF24F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5" name="Graphic 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2FD6ED56-45D0-ED6D-E181-140B8572B75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6" name="Graphic 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02680F2C-E01A-F8FC-DA41-DFC0D298764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7" name="Graphic 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F89B4E6A-47F3-5A94-5025-08FA67F239D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8" name="Graphic 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6C59EA-19A5-F789-599C-F692EA02E90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79" name="Graphic 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0E5DAC-8603-4EFD-674A-177742A136B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0" name="Graphic 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EF5866C-A341-F2F6-5DA8-6D94E8DCFD4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1" name="Graphic 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45CEC37-F44F-39F0-6ACA-8D153A89CF9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2" name="Graphic 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F56485A2-F384-A200-7B6A-3B56604863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3" name="Graphic 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B5D61A04-A587-B7FB-54F5-5710E63223D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4" name="Graphic 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248DF4A-7DAE-4E42-A1FD-D0C36BC97CD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5" name="Graphic 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15F0951-FCD6-BA5D-0DF9-ACC11CEE41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0432" y="395879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6" name="Graphic 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3CA530B2-8821-36CE-3C9D-29B2EABCEFF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7" name="Graphic 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F8A8748-A838-8330-8EAE-04A28107D9B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8" name="Graphic 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65C6CA6B-CD2F-B577-6534-6C79A0183E0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89" name="Graphic 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5F367A34-D9FB-5843-3848-B946C8DCDB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0" name="Graphic 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C14E89AA-4FFB-7D55-8C2C-6FC168C23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1" name="Graphic 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183B815-1CC3-F381-87AB-A59EDE8F520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2" name="Graphic 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D5395794-AC22-174E-35BA-099B35E0EA5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06" name="Graphic 105" descr="Add with solid fill">
                            <a:extLst>
                              <a:ext uri="{FF2B5EF4-FFF2-40B4-BE49-F238E27FC236}">
                                <a16:creationId xmlns:a16="http://schemas.microsoft.com/office/drawing/2014/main" id="{D56A7FC8-8CA9-7A9D-A372-B7D542695CC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7" name="Graphic 106" descr="Add with solid fill">
                            <a:extLst>
                              <a:ext uri="{FF2B5EF4-FFF2-40B4-BE49-F238E27FC236}">
                                <a16:creationId xmlns:a16="http://schemas.microsoft.com/office/drawing/2014/main" id="{818AA551-051C-11C0-801D-7D4A1D3E2E7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08" name="Graphic 107" descr="Add with solid fill">
                            <a:extLst>
                              <a:ext uri="{FF2B5EF4-FFF2-40B4-BE49-F238E27FC236}">
                                <a16:creationId xmlns:a16="http://schemas.microsoft.com/office/drawing/2014/main" id="{1C375AD3-BC21-0B1B-9346-D40DFF4DEF1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09" name="Graphic 108" descr="Add with solid fill">
                          <a:extLst>
                            <a:ext uri="{FF2B5EF4-FFF2-40B4-BE49-F238E27FC236}">
                              <a16:creationId xmlns:a16="http://schemas.microsoft.com/office/drawing/2014/main" id="{BECE530A-EDFD-F97B-40D3-7FAC4299856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cxnSp>
                  <p:nvCxnSpPr>
                    <p:cNvPr id="207" name="Straight Arrow Connector 206">
                      <a:extLst>
                        <a:ext uri="{FF2B5EF4-FFF2-40B4-BE49-F238E27FC236}">
                          <a16:creationId xmlns:a16="http://schemas.microsoft.com/office/drawing/2014/main" id="{0CFF192E-D8A5-0095-2283-DDD6DF054A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91270" y="2862336"/>
                      <a:ext cx="2304000" cy="255600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F3ECCEB5-F774-705B-99D2-1C522B66020E}"/>
                      </a:ext>
                    </a:extLst>
                  </p:cNvPr>
                  <p:cNvGrpSpPr/>
                  <p:nvPr/>
                </p:nvGrpSpPr>
                <p:grpSpPr>
                  <a:xfrm>
                    <a:off x="4084388" y="2701931"/>
                    <a:ext cx="3798491" cy="3205494"/>
                    <a:chOff x="4084388" y="2701931"/>
                    <a:chExt cx="3798491" cy="3205494"/>
                  </a:xfrm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DD5E0470-7774-E08A-2FC4-FB04208226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4388" y="2701931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61" name="Group 160">
                        <a:extLst>
                          <a:ext uri="{FF2B5EF4-FFF2-40B4-BE49-F238E27FC236}">
                            <a16:creationId xmlns:a16="http://schemas.microsoft.com/office/drawing/2014/main" id="{2F85798E-4C14-2C0B-C4F8-3D3FD55C14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202" name="Rectangle: Rounded Corners 201">
                          <a:extLst>
                            <a:ext uri="{FF2B5EF4-FFF2-40B4-BE49-F238E27FC236}">
                              <a16:creationId xmlns:a16="http://schemas.microsoft.com/office/drawing/2014/main" id="{36137EDB-0BDE-F5CA-4B78-9693CD17C0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203" name="Group 202">
                          <a:extLst>
                            <a:ext uri="{FF2B5EF4-FFF2-40B4-BE49-F238E27FC236}">
                              <a16:creationId xmlns:a16="http://schemas.microsoft.com/office/drawing/2014/main" id="{CC0E97C4-9FF8-FB9C-8FD9-D75ABAE74D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205" name="Straight Arrow Connector 204">
                            <a:extLst>
                              <a:ext uri="{FF2B5EF4-FFF2-40B4-BE49-F238E27FC236}">
                                <a16:creationId xmlns:a16="http://schemas.microsoft.com/office/drawing/2014/main" id="{95B058CC-F6CD-22E9-A1CE-4C228D4202E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Arrow Connector 205">
                            <a:extLst>
                              <a:ext uri="{FF2B5EF4-FFF2-40B4-BE49-F238E27FC236}">
                                <a16:creationId xmlns:a16="http://schemas.microsoft.com/office/drawing/2014/main" id="{51D43FEA-3865-B0EE-F268-D1C71DB313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4" name="Rectangle: Rounded Corners 203">
                          <a:extLst>
                            <a:ext uri="{FF2B5EF4-FFF2-40B4-BE49-F238E27FC236}">
                              <a16:creationId xmlns:a16="http://schemas.microsoft.com/office/drawing/2014/main" id="{2E78AD64-812B-C243-94B6-561C9308C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62" name="Group 161">
                        <a:extLst>
                          <a:ext uri="{FF2B5EF4-FFF2-40B4-BE49-F238E27FC236}">
                            <a16:creationId xmlns:a16="http://schemas.microsoft.com/office/drawing/2014/main" id="{6040FBA0-B04A-B3FE-DFA6-C032EF5523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5520" y="1315102"/>
                        <a:ext cx="2209092" cy="2383674"/>
                        <a:chOff x="1179096" y="2356386"/>
                        <a:chExt cx="2209092" cy="2383674"/>
                      </a:xfrm>
                    </p:grpSpPr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1E51254A-DE21-75BC-2A47-E2FD992DD7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9096" y="2356386"/>
                          <a:ext cx="2209092" cy="2383674"/>
                          <a:chOff x="1179096" y="2342318"/>
                          <a:chExt cx="2209092" cy="2383674"/>
                        </a:xfrm>
                      </p:grpSpPr>
                      <p:grpSp>
                        <p:nvGrpSpPr>
                          <p:cNvPr id="165" name="Group 164">
                            <a:extLst>
                              <a:ext uri="{FF2B5EF4-FFF2-40B4-BE49-F238E27FC236}">
                                <a16:creationId xmlns:a16="http://schemas.microsoft.com/office/drawing/2014/main" id="{E738F206-C49F-C0A7-7361-00DC7ECC06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79096" y="2342318"/>
                            <a:ext cx="2209092" cy="2383674"/>
                            <a:chOff x="4471876" y="2270780"/>
                            <a:chExt cx="2209092" cy="2383674"/>
                          </a:xfrm>
                        </p:grpSpPr>
                        <p:pic>
                          <p:nvPicPr>
                            <p:cNvPr id="169" name="Graphic 16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7CF4761-5489-F28E-3186-B01629572C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0" name="Graphic 16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FDE7438-2771-E0E6-928A-E30BB10F6C3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1" name="Graphic 17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329BA2C-6085-8CF2-1352-1D6920760E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2" name="Graphic 171" descr="Add with solid fill">
                              <a:extLst>
                                <a:ext uri="{FF2B5EF4-FFF2-40B4-BE49-F238E27FC236}">
                                  <a16:creationId xmlns:a16="http://schemas.microsoft.com/office/drawing/2014/main" id="{E9FCF230-167E-E87B-C30D-6C52B177B1D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3" name="Graphic 172" descr="Add with solid fill">
                              <a:extLst>
                                <a:ext uri="{FF2B5EF4-FFF2-40B4-BE49-F238E27FC236}">
                                  <a16:creationId xmlns:a16="http://schemas.microsoft.com/office/drawing/2014/main" id="{0AB23643-AF3B-26B0-C91D-8FBE2EB8FF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4" name="Graphic 17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137E4A-8357-6895-4618-26CD6B2074B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5" name="Graphic 174" descr="Add with solid fill">
                              <a:extLst>
                                <a:ext uri="{FF2B5EF4-FFF2-40B4-BE49-F238E27FC236}">
                                  <a16:creationId xmlns:a16="http://schemas.microsoft.com/office/drawing/2014/main" id="{E5317233-761B-6AEB-A5B8-7A3B4989F61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92976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6" name="Graphic 175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D1FA20-05FC-C6A4-B293-6AE8F19F3F5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7" name="Graphic 17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1CC032-B24F-8E46-C512-7017F3811FB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8" name="Graphic 177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D8660F-090B-0ED7-EF9C-5AEF6C4E01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51827" y="3956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79" name="Graphic 17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CFE7A15-0588-E9D3-23B2-8DFCF06507C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0" name="Graphic 17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31F04EE-2606-AB29-D85B-B178539F50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1" name="Graphic 180" descr="Add with solid fill">
                              <a:extLst>
                                <a:ext uri="{FF2B5EF4-FFF2-40B4-BE49-F238E27FC236}">
                                  <a16:creationId xmlns:a16="http://schemas.microsoft.com/office/drawing/2014/main" id="{73696C67-6C08-CF09-3A5A-CA96D0060FE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2" name="Graphic 181" descr="Add with solid fill">
                              <a:extLst>
                                <a:ext uri="{FF2B5EF4-FFF2-40B4-BE49-F238E27FC236}">
                                  <a16:creationId xmlns:a16="http://schemas.microsoft.com/office/drawing/2014/main" id="{326FD83E-ACCD-C7DE-160D-B374983632E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17148" y="447445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3" name="Graphic 182" descr="Add with solid fill">
                              <a:extLst>
                                <a:ext uri="{FF2B5EF4-FFF2-40B4-BE49-F238E27FC236}">
                                  <a16:creationId xmlns:a16="http://schemas.microsoft.com/office/drawing/2014/main" id="{E2AE6192-3E25-BCAC-AB78-9A40041347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4" name="Graphic 183" descr="Add with solid fill">
                              <a:extLst>
                                <a:ext uri="{FF2B5EF4-FFF2-40B4-BE49-F238E27FC236}">
                                  <a16:creationId xmlns:a16="http://schemas.microsoft.com/office/drawing/2014/main" id="{5AE3B673-3BF8-F80E-2C63-5F807C2A1E0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5" name="Graphic 18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FA4F607-7748-0148-7401-2B500AF1CC6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6" name="Graphic 185" descr="Add with solid fill">
                              <a:extLst>
                                <a:ext uri="{FF2B5EF4-FFF2-40B4-BE49-F238E27FC236}">
                                  <a16:creationId xmlns:a16="http://schemas.microsoft.com/office/drawing/2014/main" id="{14BE103A-C2B1-B799-74E0-2A83EBD72D9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7" name="Graphic 186" descr="Add with solid fill">
                              <a:extLst>
                                <a:ext uri="{FF2B5EF4-FFF2-40B4-BE49-F238E27FC236}">
                                  <a16:creationId xmlns:a16="http://schemas.microsoft.com/office/drawing/2014/main" id="{3384C038-9F81-878B-B643-08EB0CEC669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8" name="Graphic 187" descr="Add with solid fill">
                              <a:extLst>
                                <a:ext uri="{FF2B5EF4-FFF2-40B4-BE49-F238E27FC236}">
                                  <a16:creationId xmlns:a16="http://schemas.microsoft.com/office/drawing/2014/main" id="{1B424D6F-F3D0-1FDF-14AD-A347723D514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89" name="Graphic 188" descr="Add with solid fill">
                              <a:extLst>
                                <a:ext uri="{FF2B5EF4-FFF2-40B4-BE49-F238E27FC236}">
                                  <a16:creationId xmlns:a16="http://schemas.microsoft.com/office/drawing/2014/main" id="{AD2EB50D-96E9-0895-5276-10F8D87852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0" name="Graphic 189" descr="Add with solid fill">
                              <a:extLst>
                                <a:ext uri="{FF2B5EF4-FFF2-40B4-BE49-F238E27FC236}">
                                  <a16:creationId xmlns:a16="http://schemas.microsoft.com/office/drawing/2014/main" id="{4D939536-97C0-7327-4E26-B768523C33E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1" name="Graphic 190" descr="Add with solid fill">
                              <a:extLst>
                                <a:ext uri="{FF2B5EF4-FFF2-40B4-BE49-F238E27FC236}">
                                  <a16:creationId xmlns:a16="http://schemas.microsoft.com/office/drawing/2014/main" id="{50FA73B9-0F6D-024B-167F-12EDA3C1708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2" name="Graphic 191" descr="Add with solid fill">
                              <a:extLst>
                                <a:ext uri="{FF2B5EF4-FFF2-40B4-BE49-F238E27FC236}">
                                  <a16:creationId xmlns:a16="http://schemas.microsoft.com/office/drawing/2014/main" id="{1E4BB544-46FB-FA39-4509-AC8496E80B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3" name="Graphic 192" descr="Add with solid fill">
                              <a:extLst>
                                <a:ext uri="{FF2B5EF4-FFF2-40B4-BE49-F238E27FC236}">
                                  <a16:creationId xmlns:a16="http://schemas.microsoft.com/office/drawing/2014/main" id="{68965F72-88F1-775B-09FD-EDA2624E3D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4" name="Graphic 193" descr="Add with solid fill">
                              <a:extLst>
                                <a:ext uri="{FF2B5EF4-FFF2-40B4-BE49-F238E27FC236}">
                                  <a16:creationId xmlns:a16="http://schemas.microsoft.com/office/drawing/2014/main" id="{D24777E3-D067-FFF4-B843-67A2C0E4FBD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71876" y="390239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5" name="Graphic 194" descr="Add with solid fill">
                              <a:extLst>
                                <a:ext uri="{FF2B5EF4-FFF2-40B4-BE49-F238E27FC236}">
                                  <a16:creationId xmlns:a16="http://schemas.microsoft.com/office/drawing/2014/main" id="{45281BB3-425D-8FDC-09A3-F49C14D10E4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6" name="Graphic 195" descr="Add with solid fill">
                              <a:extLst>
                                <a:ext uri="{FF2B5EF4-FFF2-40B4-BE49-F238E27FC236}">
                                  <a16:creationId xmlns:a16="http://schemas.microsoft.com/office/drawing/2014/main" id="{A5AC692F-FBB0-0130-2ED4-7CE4030B31E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98858" y="267840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7" name="Graphic 196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8F762B-765E-15E2-F248-13341F5BE9A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8" name="Graphic 197" descr="Add with solid fill">
                              <a:extLst>
                                <a:ext uri="{FF2B5EF4-FFF2-40B4-BE49-F238E27FC236}">
                                  <a16:creationId xmlns:a16="http://schemas.microsoft.com/office/drawing/2014/main" id="{7A0DCC35-813A-2CD9-DED1-73FA049A6FB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99" name="Graphic 198" descr="Add with solid fill">
                              <a:extLst>
                                <a:ext uri="{FF2B5EF4-FFF2-40B4-BE49-F238E27FC236}">
                                  <a16:creationId xmlns:a16="http://schemas.microsoft.com/office/drawing/2014/main" id="{626A870E-F9D6-BFB9-03DB-B29EB96295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0" name="Graphic 199" descr="Add with solid fill">
                              <a:extLst>
                                <a:ext uri="{FF2B5EF4-FFF2-40B4-BE49-F238E27FC236}">
                                  <a16:creationId xmlns:a16="http://schemas.microsoft.com/office/drawing/2014/main" id="{F41C1B23-584D-75FE-AEF7-DEE031407D4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01" name="Graphic 200" descr="Add with solid fill">
                              <a:extLst>
                                <a:ext uri="{FF2B5EF4-FFF2-40B4-BE49-F238E27FC236}">
                                  <a16:creationId xmlns:a16="http://schemas.microsoft.com/office/drawing/2014/main" id="{6BF0C2EB-69DD-7B79-FAB4-B4B3213B02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66" name="Graphic 165" descr="Add with solid fill">
                            <a:extLst>
                              <a:ext uri="{FF2B5EF4-FFF2-40B4-BE49-F238E27FC236}">
                                <a16:creationId xmlns:a16="http://schemas.microsoft.com/office/drawing/2014/main" id="{4A8D976D-8213-880E-1B06-C9960967763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7" name="Graphic 166" descr="Add with solid fill">
                            <a:extLst>
                              <a:ext uri="{FF2B5EF4-FFF2-40B4-BE49-F238E27FC236}">
                                <a16:creationId xmlns:a16="http://schemas.microsoft.com/office/drawing/2014/main" id="{C4E044A3-A096-E05F-99AD-F8E49F33E3E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835938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68" name="Graphic 167" descr="Add with solid fill">
                            <a:extLst>
                              <a:ext uri="{FF2B5EF4-FFF2-40B4-BE49-F238E27FC236}">
                                <a16:creationId xmlns:a16="http://schemas.microsoft.com/office/drawing/2014/main" id="{8C52BF1E-DEEE-7D6F-D7E2-F3334BAFE8D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64" name="Graphic 163" descr="Add with solid fill">
                          <a:extLst>
                            <a:ext uri="{FF2B5EF4-FFF2-40B4-BE49-F238E27FC236}">
                              <a16:creationId xmlns:a16="http://schemas.microsoft.com/office/drawing/2014/main" id="{F0738BA0-7544-B790-4D05-41E9135F1C4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0" name="Arc 209">
                      <a:extLst>
                        <a:ext uri="{FF2B5EF4-FFF2-40B4-BE49-F238E27FC236}">
                          <a16:creationId xmlns:a16="http://schemas.microsoft.com/office/drawing/2014/main" id="{7535ACC1-39DB-0DB2-2920-6ED51D34E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2625" y="2836081"/>
                      <a:ext cx="2069122" cy="1625400"/>
                    </a:xfrm>
                    <a:prstGeom prst="arc">
                      <a:avLst>
                        <a:gd name="adj1" fmla="val 20314714"/>
                        <a:gd name="adj2" fmla="val 9095818"/>
                      </a:avLst>
                    </a:prstGeom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214" name="Group 213">
                    <a:extLst>
                      <a:ext uri="{FF2B5EF4-FFF2-40B4-BE49-F238E27FC236}">
                        <a16:creationId xmlns:a16="http://schemas.microsoft.com/office/drawing/2014/main" id="{55FAD5FB-DD39-7D71-F5E0-23128CC0E3B4}"/>
                      </a:ext>
                    </a:extLst>
                  </p:cNvPr>
                  <p:cNvGrpSpPr/>
                  <p:nvPr/>
                </p:nvGrpSpPr>
                <p:grpSpPr>
                  <a:xfrm>
                    <a:off x="8271386" y="2635587"/>
                    <a:ext cx="3798491" cy="3205494"/>
                    <a:chOff x="8271386" y="2635587"/>
                    <a:chExt cx="3798491" cy="3205494"/>
                  </a:xfrm>
                </p:grpSpPr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7791E53E-5002-5825-A6B5-75C6F9B38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1386" y="2635587"/>
                      <a:ext cx="3798491" cy="3205494"/>
                      <a:chOff x="20667" y="1201876"/>
                      <a:chExt cx="3798491" cy="3205494"/>
                    </a:xfrm>
                  </p:grpSpPr>
                  <p:grpSp>
                    <p:nvGrpSpPr>
                      <p:cNvPr id="114" name="Group 113">
                        <a:extLst>
                          <a:ext uri="{FF2B5EF4-FFF2-40B4-BE49-F238E27FC236}">
                            <a16:creationId xmlns:a16="http://schemas.microsoft.com/office/drawing/2014/main" id="{C026AE5B-931F-ED2D-D8AD-549C3363A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667" y="1201876"/>
                        <a:ext cx="3798491" cy="3205494"/>
                        <a:chOff x="246621" y="1388933"/>
                        <a:chExt cx="5679319" cy="4975894"/>
                      </a:xfrm>
                    </p:grpSpPr>
                    <p:sp>
                      <p:nvSpPr>
                        <p:cNvPr id="155" name="Rectangle: Rounded Corners 154">
                          <a:extLst>
                            <a:ext uri="{FF2B5EF4-FFF2-40B4-BE49-F238E27FC236}">
                              <a16:creationId xmlns:a16="http://schemas.microsoft.com/office/drawing/2014/main" id="{F99376CA-7003-6913-A1F9-3C6CF71F4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15324" y="5866452"/>
                          <a:ext cx="510616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156" name="Group 155">
                          <a:extLst>
                            <a:ext uri="{FF2B5EF4-FFF2-40B4-BE49-F238E27FC236}">
                              <a16:creationId xmlns:a16="http://schemas.microsoft.com/office/drawing/2014/main" id="{A47D88A8-C845-12B0-1DCC-48155C8B17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0210" y="1638121"/>
                          <a:ext cx="4956274" cy="4364167"/>
                          <a:chOff x="3343664" y="1816222"/>
                          <a:chExt cx="3651237" cy="3292868"/>
                        </a:xfrm>
                      </p:grpSpPr>
                      <p:cxnSp>
                        <p:nvCxnSpPr>
                          <p:cNvPr id="158" name="Straight Arrow Connector 157">
                            <a:extLst>
                              <a:ext uri="{FF2B5EF4-FFF2-40B4-BE49-F238E27FC236}">
                                <a16:creationId xmlns:a16="http://schemas.microsoft.com/office/drawing/2014/main" id="{B10E6972-7480-5022-28DA-717F9F84AE8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3351474" y="1816222"/>
                            <a:ext cx="0" cy="3292868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9" name="Straight Arrow Connector 158">
                            <a:extLst>
                              <a:ext uri="{FF2B5EF4-FFF2-40B4-BE49-F238E27FC236}">
                                <a16:creationId xmlns:a16="http://schemas.microsoft.com/office/drawing/2014/main" id="{DE9A1F9D-BA45-06D1-B08E-A0DB5C8BBE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5169283" y="3279891"/>
                            <a:ext cx="0" cy="3651237"/>
                          </a:xfrm>
                          <a:prstGeom prst="straightConnector1">
                            <a:avLst/>
                          </a:prstGeom>
                          <a:ln w="28575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7" name="Rectangle: Rounded Corners 156">
                          <a:extLst>
                            <a:ext uri="{FF2B5EF4-FFF2-40B4-BE49-F238E27FC236}">
                              <a16:creationId xmlns:a16="http://schemas.microsoft.com/office/drawing/2014/main" id="{AD87D6D7-15AB-EE0E-1587-19C7E6F68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6621" y="1388933"/>
                          <a:ext cx="673955" cy="498375"/>
                        </a:xfrm>
                        <a:prstGeom prst="round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b="1" dirty="0"/>
                            <a:t>y</a:t>
                          </a:r>
                        </a:p>
                      </p:txBody>
                    </p:sp>
                  </p:grpSp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FE2F35EE-0C80-EAB9-9EE3-91CBA35880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355" y="1315102"/>
                        <a:ext cx="2106257" cy="2528150"/>
                        <a:chOff x="1281931" y="2356386"/>
                        <a:chExt cx="2106257" cy="2528150"/>
                      </a:xfrm>
                    </p:grpSpPr>
                    <p:grpSp>
                      <p:nvGrpSpPr>
                        <p:cNvPr id="116" name="Group 115">
                          <a:extLst>
                            <a:ext uri="{FF2B5EF4-FFF2-40B4-BE49-F238E27FC236}">
                              <a16:creationId xmlns:a16="http://schemas.microsoft.com/office/drawing/2014/main" id="{BC05ADC8-1A85-6DAE-CC31-206BCC80F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1931" y="2356386"/>
                          <a:ext cx="2106257" cy="2528150"/>
                          <a:chOff x="1281931" y="2342318"/>
                          <a:chExt cx="2106257" cy="2528150"/>
                        </a:xfrm>
                      </p:grpSpPr>
                      <p:grpSp>
                        <p:nvGrpSpPr>
                          <p:cNvPr id="118" name="Group 117">
                            <a:extLst>
                              <a:ext uri="{FF2B5EF4-FFF2-40B4-BE49-F238E27FC236}">
                                <a16:creationId xmlns:a16="http://schemas.microsoft.com/office/drawing/2014/main" id="{BBB8C9C5-3A89-933E-F51D-A70F6795BA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81931" y="2342318"/>
                            <a:ext cx="2106257" cy="2528150"/>
                            <a:chOff x="4574711" y="2270780"/>
                            <a:chExt cx="2106257" cy="2528150"/>
                          </a:xfrm>
                        </p:grpSpPr>
                        <p:pic>
                          <p:nvPicPr>
                            <p:cNvPr id="122" name="Graphic 121" descr="Add with solid fill">
                              <a:extLst>
                                <a:ext uri="{FF2B5EF4-FFF2-40B4-BE49-F238E27FC236}">
                                  <a16:creationId xmlns:a16="http://schemas.microsoft.com/office/drawing/2014/main" id="{7638D603-3374-B4D6-D435-3546D92DB35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9648" y="32730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3" name="Graphic 12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6A2CE6D-C626-FD72-F9BA-C47F8D5041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28969" y="340356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4" name="Graphic 12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2A1F27-A777-DFB7-0D86-1F26DDF3C9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27689" y="313734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5" name="Graphic 12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DF6483-9803-7EA6-9E55-CDEED3CC038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07148" y="264371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6" name="Graphic 12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5F3904-CE55-17B1-2F62-A38363EE701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0948" y="320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7" name="Graphic 12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637014D-DC57-944C-3A9D-54D93B94A45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04333" y="262156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8" name="Graphic 127" descr="Add with solid fill">
                              <a:extLst>
                                <a:ext uri="{FF2B5EF4-FFF2-40B4-BE49-F238E27FC236}">
                                  <a16:creationId xmlns:a16="http://schemas.microsoft.com/office/drawing/2014/main" id="{229B0A73-9DBC-C123-BF57-7BF5CA20B77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47724" y="238430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29" name="Graphic 128" descr="Add with solid fill">
                              <a:extLst>
                                <a:ext uri="{FF2B5EF4-FFF2-40B4-BE49-F238E27FC236}">
                                  <a16:creationId xmlns:a16="http://schemas.microsoft.com/office/drawing/2014/main" id="{1C23FF37-A007-7587-BFEB-1DEF6F16CD0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46128" y="239555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0" name="Graphic 129" descr="Add with solid fill">
                              <a:extLst>
                                <a:ext uri="{FF2B5EF4-FFF2-40B4-BE49-F238E27FC236}">
                                  <a16:creationId xmlns:a16="http://schemas.microsoft.com/office/drawing/2014/main" id="{AE5D1C90-0199-E8A6-6DD6-2BA91AAE14E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41028" y="2480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1" name="Graphic 130" descr="Add with solid fill">
                              <a:extLst>
                                <a:ext uri="{FF2B5EF4-FFF2-40B4-BE49-F238E27FC236}">
                                  <a16:creationId xmlns:a16="http://schemas.microsoft.com/office/drawing/2014/main" id="{BE2742C0-E774-BB64-A559-673AD5A53F6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94031" y="374528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2" name="Graphic 13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745F49B-5235-9692-D3C5-3A631F27BB3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3674699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3" name="Graphic 132" descr="Add with solid fill">
                              <a:extLst>
                                <a:ext uri="{FF2B5EF4-FFF2-40B4-BE49-F238E27FC236}">
                                  <a16:creationId xmlns:a16="http://schemas.microsoft.com/office/drawing/2014/main" id="{12B856E2-C39C-CEA5-9A21-69C15BB6171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1025" y="291538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4" name="Graphic 133" descr="Add with solid fill">
                              <a:extLst>
                                <a:ext uri="{FF2B5EF4-FFF2-40B4-BE49-F238E27FC236}">
                                  <a16:creationId xmlns:a16="http://schemas.microsoft.com/office/drawing/2014/main" id="{28A40568-BE37-85D7-D78C-66001ECE40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47233" y="3768878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5" name="Graphic 134" descr="Add with solid fill">
                              <a:extLst>
                                <a:ext uri="{FF2B5EF4-FFF2-40B4-BE49-F238E27FC236}">
                                  <a16:creationId xmlns:a16="http://schemas.microsoft.com/office/drawing/2014/main" id="{A026E070-9D75-7E74-5523-B22818F16F4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27633" y="44876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6" name="Graphic 135" descr="Add with solid fill">
                              <a:extLst>
                                <a:ext uri="{FF2B5EF4-FFF2-40B4-BE49-F238E27FC236}">
                                  <a16:creationId xmlns:a16="http://schemas.microsoft.com/office/drawing/2014/main" id="{7FFAB077-7EC0-F375-07A9-3C725671162B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51586" y="418246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7" name="Graphic 136" descr="Add with solid fill">
                              <a:extLst>
                                <a:ext uri="{FF2B5EF4-FFF2-40B4-BE49-F238E27FC236}">
                                  <a16:creationId xmlns:a16="http://schemas.microsoft.com/office/drawing/2014/main" id="{7B56909D-2314-1B57-AF47-2358C511978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70354" y="33706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8" name="Graphic 137" descr="Add with solid fill">
                              <a:extLst>
                                <a:ext uri="{FF2B5EF4-FFF2-40B4-BE49-F238E27FC236}">
                                  <a16:creationId xmlns:a16="http://schemas.microsoft.com/office/drawing/2014/main" id="{DE4988B7-CF64-7C36-F9FB-8EF529A6CA1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16176" y="281566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39" name="Graphic 138" descr="Add with solid fill">
                              <a:extLst>
                                <a:ext uri="{FF2B5EF4-FFF2-40B4-BE49-F238E27FC236}">
                                  <a16:creationId xmlns:a16="http://schemas.microsoft.com/office/drawing/2014/main" id="{0C337E88-8928-03F9-60E2-AE6E92FD388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95531" y="352010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0" name="Graphic 13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2545EAF-9643-0FF2-055B-AAFA0B429A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5036" y="296599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1" name="Graphic 140" descr="Add with solid fill">
                              <a:extLst>
                                <a:ext uri="{FF2B5EF4-FFF2-40B4-BE49-F238E27FC236}">
                                  <a16:creationId xmlns:a16="http://schemas.microsoft.com/office/drawing/2014/main" id="{877BB6C3-6EB7-6391-7BE0-D3C2C0F00D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34383" y="4024194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2" name="Graphic 141" descr="Add with solid fill">
                              <a:extLst>
                                <a:ext uri="{FF2B5EF4-FFF2-40B4-BE49-F238E27FC236}">
                                  <a16:creationId xmlns:a16="http://schemas.microsoft.com/office/drawing/2014/main" id="{298C5EC4-820F-9638-A1A8-BEF77D03288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27148" y="287179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3" name="Graphic 142" descr="Add with solid fill">
                              <a:extLst>
                                <a:ext uri="{FF2B5EF4-FFF2-40B4-BE49-F238E27FC236}">
                                  <a16:creationId xmlns:a16="http://schemas.microsoft.com/office/drawing/2014/main" id="{20020381-0554-6D8A-4354-FFB69FCD4F8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58107" y="329059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4" name="Graphic 143" descr="Add with solid fill">
                              <a:extLst>
                                <a:ext uri="{FF2B5EF4-FFF2-40B4-BE49-F238E27FC236}">
                                  <a16:creationId xmlns:a16="http://schemas.microsoft.com/office/drawing/2014/main" id="{83521632-09D9-A3F0-6B2A-31E5B0D538B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97148" y="416863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5" name="Graphic 1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CEFA657A-6693-930F-286B-254094E29E0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44112" y="4121116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6" name="Graphic 1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B01E12F2-FCD5-1F72-FD7F-83DC412A897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76314" y="375477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7" name="Graphic 1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AAA45DF3-1BC1-4CFE-DB6F-ACC569302FF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19169" y="461893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8" name="Graphic 1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8E20920-0AA6-F143-3CEA-8AC61BB2213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66671" y="3826645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49" name="Graphic 1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4B3A1C64-CD0C-75AA-8476-AF874C25831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86314" y="2664341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0" name="Graphic 1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0DD3BBAB-D7B7-AB6F-8507-D720053DC6AC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54633" y="3517833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1" name="Graphic 1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162695A6-C0BF-3E61-9080-443305486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74711" y="365464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2" name="Graphic 1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B44282EE-A60F-DAA0-7280-FA2FBA4FB1F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727499" y="2270780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3" name="Graphic 1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59C47723-E8E9-5175-E192-A84CB6CE6DE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11476" y="2989912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54" name="Graphic 1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B3A00EEE-AB75-7ACD-04F5-4D2B508B5B2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3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500968" y="3149127"/>
                              <a:ext cx="180000" cy="18000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119" name="Graphic 118" descr="Add with solid fill">
                            <a:extLst>
                              <a:ext uri="{FF2B5EF4-FFF2-40B4-BE49-F238E27FC236}">
                                <a16:creationId xmlns:a16="http://schemas.microsoft.com/office/drawing/2014/main" id="{9ABE65A6-16E1-F93E-96B1-0A30D8216C3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1332" y="3636185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0" name="Graphic 119" descr="Add with solid fill">
                            <a:extLst>
                              <a:ext uri="{FF2B5EF4-FFF2-40B4-BE49-F238E27FC236}">
                                <a16:creationId xmlns:a16="http://schemas.microsoft.com/office/drawing/2014/main" id="{2DC5BDE0-EA8A-AB37-E3C4-99C35DDCBF1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09258" y="3920346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21" name="Graphic 120" descr="Add with solid fill">
                            <a:extLst>
                              <a:ext uri="{FF2B5EF4-FFF2-40B4-BE49-F238E27FC236}">
                                <a16:creationId xmlns:a16="http://schemas.microsoft.com/office/drawing/2014/main" id="{3C9CD44D-B705-ED76-C324-4C0A75AAEB1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301149" y="3606393"/>
                            <a:ext cx="180000" cy="1800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117" name="Graphic 116" descr="Add with solid fill">
                          <a:extLst>
                            <a:ext uri="{FF2B5EF4-FFF2-40B4-BE49-F238E27FC236}">
                              <a16:creationId xmlns:a16="http://schemas.microsoft.com/office/drawing/2014/main" id="{C4819214-2B5F-5E94-2FB7-48FB8AA5FDF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0282" y="3307057"/>
                          <a:ext cx="180000" cy="180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854D7FF2-1BAF-9D52-811C-CB1BAFD6A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6037" y="2715065"/>
                      <a:ext cx="2082018" cy="1871003"/>
                    </a:xfrm>
                    <a:custGeom>
                      <a:avLst/>
                      <a:gdLst>
                        <a:gd name="connsiteX0" fmla="*/ 0 w 2082018"/>
                        <a:gd name="connsiteY0" fmla="*/ 1702190 h 1871003"/>
                        <a:gd name="connsiteX1" fmla="*/ 56271 w 2082018"/>
                        <a:gd name="connsiteY1" fmla="*/ 1772529 h 1871003"/>
                        <a:gd name="connsiteX2" fmla="*/ 126609 w 2082018"/>
                        <a:gd name="connsiteY2" fmla="*/ 1842867 h 1871003"/>
                        <a:gd name="connsiteX3" fmla="*/ 182880 w 2082018"/>
                        <a:gd name="connsiteY3" fmla="*/ 1856935 h 1871003"/>
                        <a:gd name="connsiteX4" fmla="*/ 393895 w 2082018"/>
                        <a:gd name="connsiteY4" fmla="*/ 1871003 h 1871003"/>
                        <a:gd name="connsiteX5" fmla="*/ 520505 w 2082018"/>
                        <a:gd name="connsiteY5" fmla="*/ 1856935 h 1871003"/>
                        <a:gd name="connsiteX6" fmla="*/ 984738 w 2082018"/>
                        <a:gd name="connsiteY6" fmla="*/ 1842867 h 1871003"/>
                        <a:gd name="connsiteX7" fmla="*/ 956603 w 2082018"/>
                        <a:gd name="connsiteY7" fmla="*/ 1786597 h 1871003"/>
                        <a:gd name="connsiteX8" fmla="*/ 914400 w 2082018"/>
                        <a:gd name="connsiteY8" fmla="*/ 1758461 h 1871003"/>
                        <a:gd name="connsiteX9" fmla="*/ 886265 w 2082018"/>
                        <a:gd name="connsiteY9" fmla="*/ 1645920 h 1871003"/>
                        <a:gd name="connsiteX10" fmla="*/ 872197 w 2082018"/>
                        <a:gd name="connsiteY10" fmla="*/ 1589649 h 1871003"/>
                        <a:gd name="connsiteX11" fmla="*/ 886265 w 2082018"/>
                        <a:gd name="connsiteY11" fmla="*/ 1491175 h 1871003"/>
                        <a:gd name="connsiteX12" fmla="*/ 928468 w 2082018"/>
                        <a:gd name="connsiteY12" fmla="*/ 1463040 h 1871003"/>
                        <a:gd name="connsiteX13" fmla="*/ 1209821 w 2082018"/>
                        <a:gd name="connsiteY13" fmla="*/ 1491175 h 1871003"/>
                        <a:gd name="connsiteX14" fmla="*/ 1308295 w 2082018"/>
                        <a:gd name="connsiteY14" fmla="*/ 1519310 h 1871003"/>
                        <a:gd name="connsiteX15" fmla="*/ 1364566 w 2082018"/>
                        <a:gd name="connsiteY15" fmla="*/ 1533378 h 1871003"/>
                        <a:gd name="connsiteX16" fmla="*/ 1406769 w 2082018"/>
                        <a:gd name="connsiteY16" fmla="*/ 1491175 h 1871003"/>
                        <a:gd name="connsiteX17" fmla="*/ 1378634 w 2082018"/>
                        <a:gd name="connsiteY17" fmla="*/ 1336430 h 1871003"/>
                        <a:gd name="connsiteX18" fmla="*/ 1364566 w 2082018"/>
                        <a:gd name="connsiteY18" fmla="*/ 1280160 h 1871003"/>
                        <a:gd name="connsiteX19" fmla="*/ 1350498 w 2082018"/>
                        <a:gd name="connsiteY19" fmla="*/ 1195753 h 1871003"/>
                        <a:gd name="connsiteX20" fmla="*/ 1378634 w 2082018"/>
                        <a:gd name="connsiteY20" fmla="*/ 942535 h 1871003"/>
                        <a:gd name="connsiteX21" fmla="*/ 1392701 w 2082018"/>
                        <a:gd name="connsiteY21" fmla="*/ 900332 h 1871003"/>
                        <a:gd name="connsiteX22" fmla="*/ 1420837 w 2082018"/>
                        <a:gd name="connsiteY22" fmla="*/ 872197 h 1871003"/>
                        <a:gd name="connsiteX23" fmla="*/ 1434905 w 2082018"/>
                        <a:gd name="connsiteY23" fmla="*/ 829993 h 1871003"/>
                        <a:gd name="connsiteX24" fmla="*/ 1448972 w 2082018"/>
                        <a:gd name="connsiteY24" fmla="*/ 773723 h 1871003"/>
                        <a:gd name="connsiteX25" fmla="*/ 1491175 w 2082018"/>
                        <a:gd name="connsiteY25" fmla="*/ 717452 h 1871003"/>
                        <a:gd name="connsiteX26" fmla="*/ 1547446 w 2082018"/>
                        <a:gd name="connsiteY26" fmla="*/ 633046 h 1871003"/>
                        <a:gd name="connsiteX27" fmla="*/ 1575581 w 2082018"/>
                        <a:gd name="connsiteY27" fmla="*/ 590843 h 1871003"/>
                        <a:gd name="connsiteX28" fmla="*/ 1603717 w 2082018"/>
                        <a:gd name="connsiteY28" fmla="*/ 534572 h 1871003"/>
                        <a:gd name="connsiteX29" fmla="*/ 1617785 w 2082018"/>
                        <a:gd name="connsiteY29" fmla="*/ 464233 h 1871003"/>
                        <a:gd name="connsiteX30" fmla="*/ 1659988 w 2082018"/>
                        <a:gd name="connsiteY30" fmla="*/ 436098 h 1871003"/>
                        <a:gd name="connsiteX31" fmla="*/ 1702191 w 2082018"/>
                        <a:gd name="connsiteY31" fmla="*/ 379827 h 1871003"/>
                        <a:gd name="connsiteX32" fmla="*/ 1786597 w 2082018"/>
                        <a:gd name="connsiteY32" fmla="*/ 267286 h 1871003"/>
                        <a:gd name="connsiteX33" fmla="*/ 1828800 w 2082018"/>
                        <a:gd name="connsiteY33" fmla="*/ 239150 h 1871003"/>
                        <a:gd name="connsiteX34" fmla="*/ 1913206 w 2082018"/>
                        <a:gd name="connsiteY34" fmla="*/ 154744 h 1871003"/>
                        <a:gd name="connsiteX35" fmla="*/ 1983545 w 2082018"/>
                        <a:gd name="connsiteY35" fmla="*/ 98473 h 1871003"/>
                        <a:gd name="connsiteX36" fmla="*/ 2011680 w 2082018"/>
                        <a:gd name="connsiteY36" fmla="*/ 56270 h 1871003"/>
                        <a:gd name="connsiteX37" fmla="*/ 2067951 w 2082018"/>
                        <a:gd name="connsiteY37" fmla="*/ 14067 h 1871003"/>
                        <a:gd name="connsiteX38" fmla="*/ 2082018 w 2082018"/>
                        <a:gd name="connsiteY38" fmla="*/ 0 h 18710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2082018" h="1871003">
                          <a:moveTo>
                            <a:pt x="0" y="1702190"/>
                          </a:moveTo>
                          <a:cubicBezTo>
                            <a:pt x="18757" y="1725636"/>
                            <a:pt x="36185" y="1750211"/>
                            <a:pt x="56271" y="1772529"/>
                          </a:cubicBezTo>
                          <a:cubicBezTo>
                            <a:pt x="78452" y="1797175"/>
                            <a:pt x="99020" y="1824474"/>
                            <a:pt x="126609" y="1842867"/>
                          </a:cubicBezTo>
                          <a:cubicBezTo>
                            <a:pt x="142696" y="1853592"/>
                            <a:pt x="163652" y="1854911"/>
                            <a:pt x="182880" y="1856935"/>
                          </a:cubicBezTo>
                          <a:cubicBezTo>
                            <a:pt x="252987" y="1864315"/>
                            <a:pt x="323557" y="1866314"/>
                            <a:pt x="393895" y="1871003"/>
                          </a:cubicBezTo>
                          <a:cubicBezTo>
                            <a:pt x="436098" y="1866314"/>
                            <a:pt x="478090" y="1858955"/>
                            <a:pt x="520505" y="1856935"/>
                          </a:cubicBezTo>
                          <a:cubicBezTo>
                            <a:pt x="675145" y="1849571"/>
                            <a:pt x="831898" y="1867518"/>
                            <a:pt x="984738" y="1842867"/>
                          </a:cubicBezTo>
                          <a:cubicBezTo>
                            <a:pt x="1005441" y="1839528"/>
                            <a:pt x="970028" y="1802707"/>
                            <a:pt x="956603" y="1786597"/>
                          </a:cubicBezTo>
                          <a:cubicBezTo>
                            <a:pt x="945779" y="1773608"/>
                            <a:pt x="928468" y="1767840"/>
                            <a:pt x="914400" y="1758461"/>
                          </a:cubicBezTo>
                          <a:lnTo>
                            <a:pt x="886265" y="1645920"/>
                          </a:lnTo>
                          <a:lnTo>
                            <a:pt x="872197" y="1589649"/>
                          </a:lnTo>
                          <a:cubicBezTo>
                            <a:pt x="876886" y="1556824"/>
                            <a:pt x="872798" y="1521475"/>
                            <a:pt x="886265" y="1491175"/>
                          </a:cubicBezTo>
                          <a:cubicBezTo>
                            <a:pt x="893132" y="1475725"/>
                            <a:pt x="911561" y="1463040"/>
                            <a:pt x="928468" y="1463040"/>
                          </a:cubicBezTo>
                          <a:cubicBezTo>
                            <a:pt x="1022720" y="1463040"/>
                            <a:pt x="1116037" y="1481797"/>
                            <a:pt x="1209821" y="1491175"/>
                          </a:cubicBezTo>
                          <a:cubicBezTo>
                            <a:pt x="1385735" y="1535154"/>
                            <a:pt x="1167022" y="1478947"/>
                            <a:pt x="1308295" y="1519310"/>
                          </a:cubicBezTo>
                          <a:cubicBezTo>
                            <a:pt x="1326885" y="1524621"/>
                            <a:pt x="1345809" y="1528689"/>
                            <a:pt x="1364566" y="1533378"/>
                          </a:cubicBezTo>
                          <a:cubicBezTo>
                            <a:pt x="1378634" y="1519310"/>
                            <a:pt x="1405352" y="1511019"/>
                            <a:pt x="1406769" y="1491175"/>
                          </a:cubicBezTo>
                          <a:cubicBezTo>
                            <a:pt x="1410504" y="1438881"/>
                            <a:pt x="1388916" y="1387839"/>
                            <a:pt x="1378634" y="1336430"/>
                          </a:cubicBezTo>
                          <a:cubicBezTo>
                            <a:pt x="1374842" y="1317471"/>
                            <a:pt x="1368358" y="1299119"/>
                            <a:pt x="1364566" y="1280160"/>
                          </a:cubicBezTo>
                          <a:cubicBezTo>
                            <a:pt x="1358972" y="1252190"/>
                            <a:pt x="1355187" y="1223889"/>
                            <a:pt x="1350498" y="1195753"/>
                          </a:cubicBezTo>
                          <a:cubicBezTo>
                            <a:pt x="1361077" y="1047658"/>
                            <a:pt x="1350033" y="1042641"/>
                            <a:pt x="1378634" y="942535"/>
                          </a:cubicBezTo>
                          <a:cubicBezTo>
                            <a:pt x="1382708" y="928277"/>
                            <a:pt x="1385072" y="913047"/>
                            <a:pt x="1392701" y="900332"/>
                          </a:cubicBezTo>
                          <a:cubicBezTo>
                            <a:pt x="1399525" y="888959"/>
                            <a:pt x="1411458" y="881575"/>
                            <a:pt x="1420837" y="872197"/>
                          </a:cubicBezTo>
                          <a:cubicBezTo>
                            <a:pt x="1425526" y="858129"/>
                            <a:pt x="1430831" y="844251"/>
                            <a:pt x="1434905" y="829993"/>
                          </a:cubicBezTo>
                          <a:cubicBezTo>
                            <a:pt x="1440216" y="811403"/>
                            <a:pt x="1440326" y="791016"/>
                            <a:pt x="1448972" y="773723"/>
                          </a:cubicBezTo>
                          <a:cubicBezTo>
                            <a:pt x="1459457" y="752752"/>
                            <a:pt x="1477729" y="736660"/>
                            <a:pt x="1491175" y="717452"/>
                          </a:cubicBezTo>
                          <a:cubicBezTo>
                            <a:pt x="1510566" y="689750"/>
                            <a:pt x="1528689" y="661181"/>
                            <a:pt x="1547446" y="633046"/>
                          </a:cubicBezTo>
                          <a:cubicBezTo>
                            <a:pt x="1556824" y="618978"/>
                            <a:pt x="1568020" y="605965"/>
                            <a:pt x="1575581" y="590843"/>
                          </a:cubicBezTo>
                          <a:lnTo>
                            <a:pt x="1603717" y="534572"/>
                          </a:lnTo>
                          <a:cubicBezTo>
                            <a:pt x="1608406" y="511126"/>
                            <a:pt x="1605922" y="484993"/>
                            <a:pt x="1617785" y="464233"/>
                          </a:cubicBezTo>
                          <a:cubicBezTo>
                            <a:pt x="1626173" y="449553"/>
                            <a:pt x="1648033" y="448053"/>
                            <a:pt x="1659988" y="436098"/>
                          </a:cubicBezTo>
                          <a:cubicBezTo>
                            <a:pt x="1676567" y="419519"/>
                            <a:pt x="1688563" y="398906"/>
                            <a:pt x="1702191" y="379827"/>
                          </a:cubicBezTo>
                          <a:cubicBezTo>
                            <a:pt x="1734660" y="334370"/>
                            <a:pt x="1741645" y="312238"/>
                            <a:pt x="1786597" y="267286"/>
                          </a:cubicBezTo>
                          <a:cubicBezTo>
                            <a:pt x="1798552" y="255331"/>
                            <a:pt x="1816163" y="250383"/>
                            <a:pt x="1828800" y="239150"/>
                          </a:cubicBezTo>
                          <a:cubicBezTo>
                            <a:pt x="1858539" y="212715"/>
                            <a:pt x="1882136" y="179600"/>
                            <a:pt x="1913206" y="154744"/>
                          </a:cubicBezTo>
                          <a:cubicBezTo>
                            <a:pt x="1936652" y="135987"/>
                            <a:pt x="1962313" y="119705"/>
                            <a:pt x="1983545" y="98473"/>
                          </a:cubicBezTo>
                          <a:cubicBezTo>
                            <a:pt x="1995500" y="86518"/>
                            <a:pt x="1999725" y="68225"/>
                            <a:pt x="2011680" y="56270"/>
                          </a:cubicBezTo>
                          <a:cubicBezTo>
                            <a:pt x="2028259" y="39691"/>
                            <a:pt x="2049643" y="28714"/>
                            <a:pt x="2067951" y="14067"/>
                          </a:cubicBezTo>
                          <a:cubicBezTo>
                            <a:pt x="2073129" y="9925"/>
                            <a:pt x="2077329" y="4689"/>
                            <a:pt x="20820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accent5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0A00F84-A249-0A16-E8CB-6CCD4BA12E34}"/>
                </a:ext>
              </a:extLst>
            </p:cNvPr>
            <p:cNvSpPr/>
            <p:nvPr/>
          </p:nvSpPr>
          <p:spPr>
            <a:xfrm>
              <a:off x="536148" y="5502081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underfitting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(6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8B3BB8C7-9B42-3D60-7D13-3C88F1DEBB2F}"/>
                </a:ext>
              </a:extLst>
            </p:cNvPr>
            <p:cNvSpPr/>
            <p:nvPr/>
          </p:nvSpPr>
          <p:spPr>
            <a:xfrm>
              <a:off x="4691727" y="5527589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good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(3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1CB2F6DE-EF2D-EF87-A519-FDBB34B1AC6C}"/>
                </a:ext>
              </a:extLst>
            </p:cNvPr>
            <p:cNvSpPr/>
            <p:nvPr/>
          </p:nvSpPr>
          <p:spPr>
            <a:xfrm>
              <a:off x="8788725" y="5527588"/>
              <a:ext cx="2920041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overfitting model 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(0 misclassified samples)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5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Regression*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0DF9B-3CB8-0AE1-4FF1-6ED2F858944C}"/>
              </a:ext>
            </a:extLst>
          </p:cNvPr>
          <p:cNvGrpSpPr/>
          <p:nvPr/>
        </p:nvGrpSpPr>
        <p:grpSpPr>
          <a:xfrm>
            <a:off x="217476" y="967197"/>
            <a:ext cx="11865838" cy="4824000"/>
            <a:chOff x="217476" y="958232"/>
            <a:chExt cx="11865838" cy="48240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989494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num_ingredients&gt;1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num_ingredients&gt;2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bean_origin==Venezuela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bean_origin==Peru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cocoa_percent&gt;70%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bean_origin==Other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3.5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2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4.5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5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rating = 4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6DF0F2B3-978F-21EA-EFD7-955C01897AD2}"/>
                </a:ext>
              </a:extLst>
            </p:cNvPr>
            <p:cNvSpPr/>
            <p:nvPr/>
          </p:nvSpPr>
          <p:spPr>
            <a:xfrm flipH="1" flipV="1">
              <a:off x="583350" y="958232"/>
              <a:ext cx="252000" cy="4824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4435C8-8FC2-90AD-0ABC-D1EACF9D7720}"/>
                </a:ext>
              </a:extLst>
            </p:cNvPr>
            <p:cNvSpPr/>
            <p:nvPr/>
          </p:nvSpPr>
          <p:spPr>
            <a:xfrm>
              <a:off x="217476" y="2504988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73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Forest-Regression*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16AB094-75C7-13A6-6820-9AB04FD8DBF2}"/>
              </a:ext>
            </a:extLst>
          </p:cNvPr>
          <p:cNvGrpSpPr/>
          <p:nvPr/>
        </p:nvGrpSpPr>
        <p:grpSpPr>
          <a:xfrm>
            <a:off x="354864" y="1140247"/>
            <a:ext cx="11622993" cy="3824506"/>
            <a:chOff x="354864" y="1131282"/>
            <a:chExt cx="11622993" cy="3824506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818386C-4763-5369-AFAF-B9E9D8128DCA}"/>
                </a:ext>
              </a:extLst>
            </p:cNvPr>
            <p:cNvGrpSpPr/>
            <p:nvPr/>
          </p:nvGrpSpPr>
          <p:grpSpPr>
            <a:xfrm>
              <a:off x="354864" y="1131282"/>
              <a:ext cx="11622993" cy="3824506"/>
              <a:chOff x="354864" y="1131282"/>
              <a:chExt cx="11622993" cy="382450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165CC0D-DA31-EE30-736C-7F399801CEF2}"/>
                  </a:ext>
                </a:extLst>
              </p:cNvPr>
              <p:cNvGrpSpPr/>
              <p:nvPr/>
            </p:nvGrpSpPr>
            <p:grpSpPr>
              <a:xfrm>
                <a:off x="1007416" y="1156247"/>
                <a:ext cx="10970441" cy="3799541"/>
                <a:chOff x="603999" y="1156247"/>
                <a:chExt cx="10970441" cy="3799541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8232405-0775-1CBE-269F-60F544B4F246}"/>
                    </a:ext>
                  </a:extLst>
                </p:cNvPr>
                <p:cNvGrpSpPr/>
                <p:nvPr/>
              </p:nvGrpSpPr>
              <p:grpSpPr>
                <a:xfrm>
                  <a:off x="603999" y="1156247"/>
                  <a:ext cx="10970441" cy="2381963"/>
                  <a:chOff x="603999" y="1156247"/>
                  <a:chExt cx="10970441" cy="2381963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835F9B4-7D08-2F3D-2719-A8108105024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924312" y="1765706"/>
                    <a:ext cx="72842" cy="475412"/>
                    <a:chOff x="6136341" y="3801034"/>
                    <a:chExt cx="72842" cy="475412"/>
                  </a:xfrm>
                </p:grpSpPr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A62CC694-17BE-42DA-67F2-3D90D894C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380103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1D680D29-F27C-4FF8-E5F1-DDCDA4CE5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089028B9-8FFD-3BA9-EF36-AF13E43B9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8D60C3A9-D5C7-B7F6-AE18-55C5369BE47B}"/>
                      </a:ext>
                    </a:extLst>
                  </p:cNvPr>
                  <p:cNvGrpSpPr/>
                  <p:nvPr/>
                </p:nvGrpSpPr>
                <p:grpSpPr>
                  <a:xfrm>
                    <a:off x="603999" y="1174376"/>
                    <a:ext cx="4138330" cy="2363834"/>
                    <a:chOff x="603999" y="1174376"/>
                    <a:chExt cx="4138330" cy="2363834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0C76B2D3-E3AE-CACA-17B7-C1B6750635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1174376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3E976A6B-0556-4A37-230C-0ACECC5F0C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4" name="Rectangle 3">
                          <a:extLst>
                            <a:ext uri="{FF2B5EF4-FFF2-40B4-BE49-F238E27FC236}">
                              <a16:creationId xmlns:a16="http://schemas.microsoft.com/office/drawing/2014/main" id="{50921D1B-3E78-B28D-9752-FA634822F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5" name="Rectangle 4">
                          <a:extLst>
                            <a:ext uri="{FF2B5EF4-FFF2-40B4-BE49-F238E27FC236}">
                              <a16:creationId xmlns:a16="http://schemas.microsoft.com/office/drawing/2014/main" id="{31BC1767-9FBE-A946-86F4-68B3A8689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6" name="Rectangle 5">
                          <a:extLst>
                            <a:ext uri="{FF2B5EF4-FFF2-40B4-BE49-F238E27FC236}">
                              <a16:creationId xmlns:a16="http://schemas.microsoft.com/office/drawing/2014/main" id="{5066F44C-7421-BEF9-ECE5-9982CAE1D1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8" name="Straight Arrow Connector 7">
                          <a:extLst>
                            <a:ext uri="{FF2B5EF4-FFF2-40B4-BE49-F238E27FC236}">
                              <a16:creationId xmlns:a16="http://schemas.microsoft.com/office/drawing/2014/main" id="{584C248C-20D3-2547-39DA-2DBB5C68D5DE}"/>
                            </a:ext>
                          </a:extLst>
                        </p:cNvPr>
                        <p:cNvCxnSpPr>
                          <a:stCxn id="4" idx="2"/>
                          <a:endCxn id="5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265BE8E6-D602-B67D-325A-5AC8864B288C}"/>
                            </a:ext>
                          </a:extLst>
                        </p:cNvPr>
                        <p:cNvCxnSpPr>
                          <a:cxnSpLocks/>
                          <a:stCxn id="4" idx="2"/>
                          <a:endCxn id="6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" name="Rectangle 10">
                          <a:extLst>
                            <a:ext uri="{FF2B5EF4-FFF2-40B4-BE49-F238E27FC236}">
                              <a16:creationId xmlns:a16="http://schemas.microsoft.com/office/drawing/2014/main" id="{606A8943-6DCF-C61A-5320-600F417B0D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" name="Rectangle 11">
                          <a:extLst>
                            <a:ext uri="{FF2B5EF4-FFF2-40B4-BE49-F238E27FC236}">
                              <a16:creationId xmlns:a16="http://schemas.microsoft.com/office/drawing/2014/main" id="{24E673E9-B807-3838-FE8E-F85C94CB1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3DA355B4-8FB8-20AF-43B6-D07A56B18BF5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15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Rectangle 14">
                          <a:extLst>
                            <a:ext uri="{FF2B5EF4-FFF2-40B4-BE49-F238E27FC236}">
                              <a16:creationId xmlns:a16="http://schemas.microsoft.com/office/drawing/2014/main" id="{43323AA9-6FB4-FA45-9985-938455378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7ADAB71C-B77D-B441-71CB-9B0A908374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376BB536-563B-8B2B-C1AE-E0D0252FDC7F}"/>
                            </a:ext>
                          </a:extLst>
                        </p:cNvPr>
                        <p:cNvCxnSpPr>
                          <a:cxnSpLocks/>
                          <a:stCxn id="5" idx="2"/>
                          <a:endCxn id="23" idx="0"/>
                        </p:cNvCxnSpPr>
                        <p:nvPr/>
                      </p:nvCxnSpPr>
                      <p:spPr>
                        <a:xfrm>
                          <a:off x="3550024" y="2537012"/>
                          <a:ext cx="1723466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00445733-C5F4-BF77-8E5E-B7D6CA962A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A000FB49-E5F4-7085-50D7-4A752BD3E8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cocoa_percent&gt;70%</a:t>
                          </a:r>
                        </a:p>
                      </p:txBody>
                    </p:sp>
                    <p:sp>
                      <p:nvSpPr>
                        <p:cNvPr id="30" name="Rectangle 29">
                          <a:extLst>
                            <a:ext uri="{FF2B5EF4-FFF2-40B4-BE49-F238E27FC236}">
                              <a16:creationId xmlns:a16="http://schemas.microsoft.com/office/drawing/2014/main" id="{AB5066C3-1DD4-BC5F-E2FC-D43326BC2E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5B0D1FA0-4850-C1AE-7096-0E8E4A251A4E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Arrow Connector 33">
                          <a:extLst>
                            <a:ext uri="{FF2B5EF4-FFF2-40B4-BE49-F238E27FC236}">
                              <a16:creationId xmlns:a16="http://schemas.microsoft.com/office/drawing/2014/main" id="{3F33D7E8-F95C-C72D-8370-B68334EE3307}"/>
                            </a:ext>
                          </a:extLst>
                        </p:cNvPr>
                        <p:cNvCxnSpPr>
                          <a:cxnSpLocks/>
                          <a:stCxn id="6" idx="2"/>
                          <a:endCxn id="30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Rectangle 36">
                          <a:extLst>
                            <a:ext uri="{FF2B5EF4-FFF2-40B4-BE49-F238E27FC236}">
                              <a16:creationId xmlns:a16="http://schemas.microsoft.com/office/drawing/2014/main" id="{2BC35E4C-71B3-72E1-F189-46CE2D1238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8" name="Rectangle 37">
                          <a:extLst>
                            <a:ext uri="{FF2B5EF4-FFF2-40B4-BE49-F238E27FC236}">
                              <a16:creationId xmlns:a16="http://schemas.microsoft.com/office/drawing/2014/main" id="{8A729155-7251-BC0C-6EAD-62E9ED3B6C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8EEC7FBC-84D1-769E-486F-1E176640E9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88" name="Group 87">
                        <a:extLst>
                          <a:ext uri="{FF2B5EF4-FFF2-40B4-BE49-F238E27FC236}">
                            <a16:creationId xmlns:a16="http://schemas.microsoft.com/office/drawing/2014/main" id="{30B3535A-3665-49C8-9449-A5FBF14CCB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AC5EEA1A-CE39-6CD0-D8C8-2614D7CE5C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40" name="Oval 39">
                            <a:extLst>
                              <a:ext uri="{FF2B5EF4-FFF2-40B4-BE49-F238E27FC236}">
                                <a16:creationId xmlns:a16="http://schemas.microsoft.com/office/drawing/2014/main" id="{0B54AC3F-8C2A-F97E-EEE0-B70501904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8E21E32E-32C2-3968-9DE4-CFD6950A3F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41" name="Oval 40">
                              <a:extLst>
                                <a:ext uri="{FF2B5EF4-FFF2-40B4-BE49-F238E27FC236}">
                                  <a16:creationId xmlns:a16="http://schemas.microsoft.com/office/drawing/2014/main" id="{75054E30-D30F-74A1-642C-27FAD99B6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42" name="Oval 41">
                              <a:extLst>
                                <a:ext uri="{FF2B5EF4-FFF2-40B4-BE49-F238E27FC236}">
                                  <a16:creationId xmlns:a16="http://schemas.microsoft.com/office/drawing/2014/main" id="{C5226DC6-6453-D57A-C144-6658A85F6A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F467CBB6-58E1-F2C4-E218-63F86EC199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3.5</a:t>
                          </a:r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3643366C-CCA2-28B0-2A97-BDE1DD3F2A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E5B76613-4AA9-4C23-8EF3-ED1A49D6FF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47" name="Rectangle 46">
                          <a:extLst>
                            <a:ext uri="{FF2B5EF4-FFF2-40B4-BE49-F238E27FC236}">
                              <a16:creationId xmlns:a16="http://schemas.microsoft.com/office/drawing/2014/main" id="{A97A2CB8-9683-EDAC-AA09-CD410CD5E9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B1348896-D704-66C0-E453-EAACB64E4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B7A33AC0-4CAD-70E4-7449-5C5406569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</a:t>
                          </a:r>
                        </a:p>
                      </p:txBody>
                    </p: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B76D2D66-D6C4-25CA-0A0D-EE7F6DCBD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82600D04-79CD-989E-36F2-06C5A6C813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29C80ACF-0592-F007-A4A5-6DCC1DE6C9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55" name="Oval 54">
                              <a:extLst>
                                <a:ext uri="{FF2B5EF4-FFF2-40B4-BE49-F238E27FC236}">
                                  <a16:creationId xmlns:a16="http://schemas.microsoft.com/office/drawing/2014/main" id="{8D285D5C-CB92-93CE-94A4-C297D56E9F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56" name="Oval 55">
                              <a:extLst>
                                <a:ext uri="{FF2B5EF4-FFF2-40B4-BE49-F238E27FC236}">
                                  <a16:creationId xmlns:a16="http://schemas.microsoft.com/office/drawing/2014/main" id="{7500E458-E005-3C66-7153-9C019ACF8F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EFC5E02C-6463-5E25-92E3-DC9D1932FC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203A97B-4024-9219-DAC0-284D93266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4301A349-A2B8-ADC0-A0AC-8D4D932B2E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C58F63C8-B479-9952-0B5A-4397FF89E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1" name="Oval 60">
                              <a:extLst>
                                <a:ext uri="{FF2B5EF4-FFF2-40B4-BE49-F238E27FC236}">
                                  <a16:creationId xmlns:a16="http://schemas.microsoft.com/office/drawing/2014/main" id="{B46B6246-FC9B-B4F9-168B-3F8C46080D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9E038504-AF75-0FD7-2234-068198DA2F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3" name="Oval 62">
                            <a:extLst>
                              <a:ext uri="{FF2B5EF4-FFF2-40B4-BE49-F238E27FC236}">
                                <a16:creationId xmlns:a16="http://schemas.microsoft.com/office/drawing/2014/main" id="{43A61981-F0F4-D3D3-A1F2-255C8FB2B9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AF703BD4-BAEB-852F-480F-F3CA315FB6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65" name="Oval 64">
                              <a:extLst>
                                <a:ext uri="{FF2B5EF4-FFF2-40B4-BE49-F238E27FC236}">
                                  <a16:creationId xmlns:a16="http://schemas.microsoft.com/office/drawing/2014/main" id="{4A75115F-1686-03C7-F954-660D9495ED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66" name="Oval 65">
                              <a:extLst>
                                <a:ext uri="{FF2B5EF4-FFF2-40B4-BE49-F238E27FC236}">
                                  <a16:creationId xmlns:a16="http://schemas.microsoft.com/office/drawing/2014/main" id="{F9D7A66D-D289-FC1C-00C9-EC90CC82E6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67" name="Group 66">
                          <a:extLst>
                            <a:ext uri="{FF2B5EF4-FFF2-40B4-BE49-F238E27FC236}">
                              <a16:creationId xmlns:a16="http://schemas.microsoft.com/office/drawing/2014/main" id="{BC97DEB0-6663-1F7E-9CAB-E495B53EE3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68" name="Oval 67">
                            <a:extLst>
                              <a:ext uri="{FF2B5EF4-FFF2-40B4-BE49-F238E27FC236}">
                                <a16:creationId xmlns:a16="http://schemas.microsoft.com/office/drawing/2014/main" id="{D7179D3D-9185-53BA-E9B5-CCCEDAC239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69" name="Group 68">
                            <a:extLst>
                              <a:ext uri="{FF2B5EF4-FFF2-40B4-BE49-F238E27FC236}">
                                <a16:creationId xmlns:a16="http://schemas.microsoft.com/office/drawing/2014/main" id="{F545A48C-93B1-4F77-8E17-375BEC5F4E8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0" name="Oval 69">
                              <a:extLst>
                                <a:ext uri="{FF2B5EF4-FFF2-40B4-BE49-F238E27FC236}">
                                  <a16:creationId xmlns:a16="http://schemas.microsoft.com/office/drawing/2014/main" id="{EA49295D-1BE6-59C1-F134-B7ACBFED3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1" name="Oval 70">
                              <a:extLst>
                                <a:ext uri="{FF2B5EF4-FFF2-40B4-BE49-F238E27FC236}">
                                  <a16:creationId xmlns:a16="http://schemas.microsoft.com/office/drawing/2014/main" id="{50EC643B-553C-AEC3-3A56-EF89D72ACE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72" name="Straight Arrow Connector 71">
                          <a:extLst>
                            <a:ext uri="{FF2B5EF4-FFF2-40B4-BE49-F238E27FC236}">
                              <a16:creationId xmlns:a16="http://schemas.microsoft.com/office/drawing/2014/main" id="{B6FB6A24-7AFB-D5ED-79D7-E0ED112EA8D2}"/>
                            </a:ext>
                          </a:extLst>
                        </p:cNvPr>
                        <p:cNvCxnSpPr>
                          <a:cxnSpLocks/>
                          <a:endCxn id="44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>
                          <a:extLst>
                            <a:ext uri="{FF2B5EF4-FFF2-40B4-BE49-F238E27FC236}">
                              <a16:creationId xmlns:a16="http://schemas.microsoft.com/office/drawing/2014/main" id="{2505DCA9-ECA6-B1F5-3D45-E29D1E0F7BD9}"/>
                            </a:ext>
                          </a:extLst>
                        </p:cNvPr>
                        <p:cNvCxnSpPr>
                          <a:cxnSpLocks/>
                          <a:endCxn id="45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>
                          <a:extLst>
                            <a:ext uri="{FF2B5EF4-FFF2-40B4-BE49-F238E27FC236}">
                              <a16:creationId xmlns:a16="http://schemas.microsoft.com/office/drawing/2014/main" id="{0CCCD9BF-A087-4860-CDC6-5BA0A764667C}"/>
                            </a:ext>
                          </a:extLst>
                        </p:cNvPr>
                        <p:cNvCxnSpPr>
                          <a:cxnSpLocks/>
                          <a:endCxn id="49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5A17E483-F1F7-D4AA-DFFA-C281B35D6F9E}"/>
                            </a:ext>
                          </a:extLst>
                        </p:cNvPr>
                        <p:cNvCxnSpPr>
                          <a:cxnSpLocks/>
                          <a:endCxn id="48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>
                          <a:extLst>
                            <a:ext uri="{FF2B5EF4-FFF2-40B4-BE49-F238E27FC236}">
                              <a16:creationId xmlns:a16="http://schemas.microsoft.com/office/drawing/2014/main" id="{3D15B8AA-B2D7-8AF0-1828-40459E1DDBAD}"/>
                            </a:ext>
                          </a:extLst>
                        </p:cNvPr>
                        <p:cNvCxnSpPr>
                          <a:cxnSpLocks/>
                          <a:endCxn id="47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Arrow Connector 85">
                          <a:extLst>
                            <a:ext uri="{FF2B5EF4-FFF2-40B4-BE49-F238E27FC236}">
                              <a16:creationId xmlns:a16="http://schemas.microsoft.com/office/drawing/2014/main" id="{E75EABE6-CB85-EA1F-A941-6171F4946DC5}"/>
                            </a:ext>
                          </a:extLst>
                        </p:cNvPr>
                        <p:cNvCxnSpPr>
                          <a:cxnSpLocks/>
                          <a:endCxn id="46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7FC53382-B465-C390-1BAA-5B4DA9DDB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753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1</a:t>
                      </a: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7D4A43B8-D2DA-DD8D-88BF-74092FA904CF}"/>
                      </a:ext>
                    </a:extLst>
                  </p:cNvPr>
                  <p:cNvGrpSpPr/>
                  <p:nvPr/>
                </p:nvGrpSpPr>
                <p:grpSpPr>
                  <a:xfrm>
                    <a:off x="7436110" y="1156247"/>
                    <a:ext cx="4138330" cy="2381963"/>
                    <a:chOff x="7436110" y="1156247"/>
                    <a:chExt cx="4138330" cy="2381963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0DB5DDA8-CA16-11CB-E4C2-D9BFA41318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6110" y="1156247"/>
                      <a:ext cx="4138330" cy="1694330"/>
                      <a:chOff x="603999" y="1174376"/>
                      <a:chExt cx="11093820" cy="4607856"/>
                    </a:xfrm>
                  </p:grpSpPr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3D890C01-0460-49AC-E898-2D74718CD6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2610" y="1174376"/>
                        <a:ext cx="10813673" cy="2451848"/>
                        <a:chOff x="702610" y="1174376"/>
                        <a:chExt cx="10813673" cy="2451848"/>
                      </a:xfrm>
                    </p:grpSpPr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64C75B21-61C7-10AA-84CF-72FAC8C85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4071" y="1174376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num_ingredients&gt;1</a:t>
                          </a:r>
                        </a:p>
                      </p:txBody>
                    </p:sp>
                    <p:sp>
                      <p:nvSpPr>
                        <p:cNvPr id="103" name="Rectangle 102">
                          <a:extLst>
                            <a:ext uri="{FF2B5EF4-FFF2-40B4-BE49-F238E27FC236}">
                              <a16:creationId xmlns:a16="http://schemas.microsoft.com/office/drawing/2014/main" id="{0C6846B6-C602-89B0-C398-88D674F7C1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2142564"/>
                          <a:ext cx="2043953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num_ingredients&gt;2</a:t>
                          </a:r>
                        </a:p>
                      </p:txBody>
                    </p:sp>
                    <p:sp>
                      <p:nvSpPr>
                        <p:cNvPr id="104" name="Rectangle 103">
                          <a:extLst>
                            <a:ext uri="{FF2B5EF4-FFF2-40B4-BE49-F238E27FC236}">
                              <a16:creationId xmlns:a16="http://schemas.microsoft.com/office/drawing/2014/main" id="{462D8032-EA0B-3AB9-5E07-FAC8A80A2F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2142564"/>
                          <a:ext cx="2779059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cxnSp>
                      <p:nvCxnSpPr>
                        <p:cNvPr id="105" name="Straight Arrow Connector 104">
                          <a:extLst>
                            <a:ext uri="{FF2B5EF4-FFF2-40B4-BE49-F238E27FC236}">
                              <a16:creationId xmlns:a16="http://schemas.microsoft.com/office/drawing/2014/main" id="{218CEDBD-59E4-C5C2-D9D5-5ECD7E969191}"/>
                            </a:ext>
                          </a:extLst>
                        </p:cNvPr>
                        <p:cNvCxnSpPr>
                          <a:stCxn id="102" idx="2"/>
                          <a:endCxn id="103" idx="0"/>
                        </p:cNvCxnSpPr>
                        <p:nvPr/>
                      </p:nvCxnSpPr>
                      <p:spPr>
                        <a:xfrm flipH="1">
                          <a:off x="3550024" y="1568824"/>
                          <a:ext cx="2026024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>
                          <a:extLst>
                            <a:ext uri="{FF2B5EF4-FFF2-40B4-BE49-F238E27FC236}">
                              <a16:creationId xmlns:a16="http://schemas.microsoft.com/office/drawing/2014/main" id="{04B8AAB4-6774-05E6-33EC-419EECBEEFFA}"/>
                            </a:ext>
                          </a:extLst>
                        </p:cNvPr>
                        <p:cNvCxnSpPr>
                          <a:cxnSpLocks/>
                          <a:stCxn id="102" idx="2"/>
                          <a:endCxn id="104" idx="0"/>
                        </p:cNvCxnSpPr>
                        <p:nvPr/>
                      </p:nvCxnSpPr>
                      <p:spPr>
                        <a:xfrm>
                          <a:off x="5576048" y="1568824"/>
                          <a:ext cx="2339788" cy="5737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B12641AE-340F-6072-D704-CEA7EC1B4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09048" y="146124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74AB4A1D-76FD-1425-4B32-4D1E59099E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5235" y="1443317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C3CAEDCA-016E-000A-3FDB-B06367D9B61E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0" idx="0"/>
                        </p:cNvCxnSpPr>
                        <p:nvPr/>
                      </p:nvCxnSpPr>
                      <p:spPr>
                        <a:xfrm flipH="1">
                          <a:off x="1950945" y="2537012"/>
                          <a:ext cx="1599079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64BCB167-182C-02D6-F259-6CB5EA7AA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2610" y="3231776"/>
                          <a:ext cx="2496670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bean_origin==Other</a:t>
                          </a:r>
                        </a:p>
                      </p:txBody>
                    </p:sp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5D9A22E2-2F3D-CC3F-AB00-B769E1AF0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06471" y="2537012"/>
                          <a:ext cx="1246093" cy="394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  <p:cxnSp>
                      <p:nvCxnSpPr>
                        <p:cNvPr id="112" name="Straight Arrow Connector 111">
                          <a:extLst>
                            <a:ext uri="{FF2B5EF4-FFF2-40B4-BE49-F238E27FC236}">
                              <a16:creationId xmlns:a16="http://schemas.microsoft.com/office/drawing/2014/main" id="{06C5C435-519D-1BBA-8131-492FCC9E0400}"/>
                            </a:ext>
                          </a:extLst>
                        </p:cNvPr>
                        <p:cNvCxnSpPr>
                          <a:cxnSpLocks/>
                          <a:stCxn id="103" idx="2"/>
                          <a:endCxn id="113" idx="0"/>
                        </p:cNvCxnSpPr>
                        <p:nvPr/>
                      </p:nvCxnSpPr>
                      <p:spPr>
                        <a:xfrm>
                          <a:off x="3550023" y="2537010"/>
                          <a:ext cx="1811320" cy="69476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C404CF0A-5D74-0DB7-036E-6E12335EF4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51513" y="3231777"/>
                          <a:ext cx="2219659" cy="39444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bean_origin==Venezuela</a:t>
                          </a: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19DFA7EA-D7FA-23AE-CAAB-BB6CCE967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26306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cocoa_percent&gt;50%</a:t>
                          </a:r>
                        </a:p>
                      </p:txBody>
                    </p:sp>
                    <p:sp>
                      <p:nvSpPr>
                        <p:cNvPr id="115" name="Rectangle 114">
                          <a:extLst>
                            <a:ext uri="{FF2B5EF4-FFF2-40B4-BE49-F238E27FC236}">
                              <a16:creationId xmlns:a16="http://schemas.microsoft.com/office/drawing/2014/main" id="{89926977-B48E-0084-0CDF-6FC226489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82099" y="3231776"/>
                          <a:ext cx="2334184" cy="394448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500" dirty="0"/>
                            <a:t>bean_origin==Peru</a:t>
                          </a:r>
                        </a:p>
                      </p:txBody>
                    </p:sp>
                    <p:cxnSp>
                      <p:nvCxnSpPr>
                        <p:cNvPr id="116" name="Straight Arrow Connector 115">
                          <a:extLst>
                            <a:ext uri="{FF2B5EF4-FFF2-40B4-BE49-F238E27FC236}">
                              <a16:creationId xmlns:a16="http://schemas.microsoft.com/office/drawing/2014/main" id="{C365A43B-3652-862B-B570-6F593CEA20EA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4" idx="0"/>
                        </p:cNvCxnSpPr>
                        <p:nvPr/>
                      </p:nvCxnSpPr>
                      <p:spPr>
                        <a:xfrm flipH="1">
                          <a:off x="7693398" y="2537012"/>
                          <a:ext cx="222438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Arrow Connector 116">
                          <a:extLst>
                            <a:ext uri="{FF2B5EF4-FFF2-40B4-BE49-F238E27FC236}">
                              <a16:creationId xmlns:a16="http://schemas.microsoft.com/office/drawing/2014/main" id="{484CD751-3FF4-3F8F-7FCA-973A7F25083F}"/>
                            </a:ext>
                          </a:extLst>
                        </p:cNvPr>
                        <p:cNvCxnSpPr>
                          <a:cxnSpLocks/>
                          <a:stCxn id="104" idx="2"/>
                          <a:endCxn id="115" idx="0"/>
                        </p:cNvCxnSpPr>
                        <p:nvPr/>
                      </p:nvCxnSpPr>
                      <p:spPr>
                        <a:xfrm>
                          <a:off x="7915836" y="2537012"/>
                          <a:ext cx="2433355" cy="69476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4B2C35BC-1286-36D3-477A-8C7DE85B6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2502" y="2599765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906BD742-B7AC-EDCE-42BF-7CBB246A4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4748" y="264010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accent6"/>
                              </a:solidFill>
                            </a:rPr>
                            <a:t>yes</a:t>
                          </a:r>
                        </a:p>
                      </p:txBody>
                    </p:sp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2F6700E4-A56A-B79C-7225-5CD3706744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48238" y="2489944"/>
                          <a:ext cx="1246093" cy="394448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</a:p>
                      </p:txBody>
                    </p:sp>
                  </p:grpSp>
                  <p:grpSp>
                    <p:nvGrpSpPr>
                      <p:cNvPr id="9" name="Group 8">
                        <a:extLst>
                          <a:ext uri="{FF2B5EF4-FFF2-40B4-BE49-F238E27FC236}">
                            <a16:creationId xmlns:a16="http://schemas.microsoft.com/office/drawing/2014/main" id="{88823CD4-DD29-3208-8317-8EC4FFB51C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3999" y="3755788"/>
                        <a:ext cx="11093820" cy="2026444"/>
                        <a:chOff x="603999" y="3755788"/>
                        <a:chExt cx="11093820" cy="2026444"/>
                      </a:xfrm>
                    </p:grpSpPr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F6DFEB7A-D2E4-95EE-033B-3E43DD45F50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8" name="Oval 97">
                            <a:extLst>
                              <a:ext uri="{FF2B5EF4-FFF2-40B4-BE49-F238E27FC236}">
                                <a16:creationId xmlns:a16="http://schemas.microsoft.com/office/drawing/2014/main" id="{6568DFDC-A557-5A22-99BA-CB5E9DB7306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9" name="Group 98">
                            <a:extLst>
                              <a:ext uri="{FF2B5EF4-FFF2-40B4-BE49-F238E27FC236}">
                                <a16:creationId xmlns:a16="http://schemas.microsoft.com/office/drawing/2014/main" id="{7F91BA79-6B6D-1DB7-4D86-61E67071D3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100" name="Oval 99">
                              <a:extLst>
                                <a:ext uri="{FF2B5EF4-FFF2-40B4-BE49-F238E27FC236}">
                                  <a16:creationId xmlns:a16="http://schemas.microsoft.com/office/drawing/2014/main" id="{54BBBC94-D11E-0490-3DED-1C4E3DE02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101" name="Oval 100">
                              <a:extLst>
                                <a:ext uri="{FF2B5EF4-FFF2-40B4-BE49-F238E27FC236}">
                                  <a16:creationId xmlns:a16="http://schemas.microsoft.com/office/drawing/2014/main" id="{725ADDDA-4FEE-5435-2A96-290A37224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sp>
                      <p:nvSpPr>
                        <p:cNvPr id="16" name="Rectangle 15">
                          <a:extLst>
                            <a:ext uri="{FF2B5EF4-FFF2-40B4-BE49-F238E27FC236}">
                              <a16:creationId xmlns:a16="http://schemas.microsoft.com/office/drawing/2014/main" id="{250DA3F4-0CDF-3E87-CBAD-22C1908803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999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7AD707BA-02F5-4D28-136B-E7441D07E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2804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2</a:t>
                          </a:r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F99D2549-57A4-B2DF-2349-13DC881751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103223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4.5</a:t>
                          </a:r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E1D1EC52-826D-281C-65DD-19543848AF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79175" y="5387784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5</a:t>
                          </a:r>
                        </a:p>
                      </p:txBody>
                    </p:sp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3EBDD365-1C93-115D-6892-17C3B81A37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466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</a:t>
                          </a:r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1A44C61A-05F9-D85A-6DEC-8F2D01AC83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1757" y="5378821"/>
                          <a:ext cx="1594596" cy="394448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600" dirty="0">
                              <a:solidFill>
                                <a:schemeClr val="bg1"/>
                              </a:solidFill>
                            </a:rPr>
                            <a:t>rating = 1.5</a:t>
                          </a:r>
                        </a:p>
                      </p:txBody>
                    </p:sp>
                    <p:grpSp>
                      <p:nvGrpSpPr>
                        <p:cNvPr id="25" name="Group 24">
                          <a:extLst>
                            <a:ext uri="{FF2B5EF4-FFF2-40B4-BE49-F238E27FC236}">
                              <a16:creationId xmlns:a16="http://schemas.microsoft.com/office/drawing/2014/main" id="{8D01EF73-53FA-820A-0D85-3E2032F584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620841" y="3801034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94" name="Oval 93">
                            <a:extLst>
                              <a:ext uri="{FF2B5EF4-FFF2-40B4-BE49-F238E27FC236}">
                                <a16:creationId xmlns:a16="http://schemas.microsoft.com/office/drawing/2014/main" id="{B935A049-BFCE-FA7A-16AF-E144877213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5" name="Group 94">
                            <a:extLst>
                              <a:ext uri="{FF2B5EF4-FFF2-40B4-BE49-F238E27FC236}">
                                <a16:creationId xmlns:a16="http://schemas.microsoft.com/office/drawing/2014/main" id="{30DC6CA9-4F22-B8E0-794D-FC7DE608605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6" name="Oval 95">
                              <a:extLst>
                                <a:ext uri="{FF2B5EF4-FFF2-40B4-BE49-F238E27FC236}">
                                  <a16:creationId xmlns:a16="http://schemas.microsoft.com/office/drawing/2014/main" id="{6157FFD5-7493-19EE-854F-AD652CA3AD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7" name="Oval 96">
                              <a:extLst>
                                <a:ext uri="{FF2B5EF4-FFF2-40B4-BE49-F238E27FC236}">
                                  <a16:creationId xmlns:a16="http://schemas.microsoft.com/office/drawing/2014/main" id="{9EFC81F4-11A7-9403-DA6C-DFE2EC7E4FD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6" name="Group 25">
                          <a:extLst>
                            <a:ext uri="{FF2B5EF4-FFF2-40B4-BE49-F238E27FC236}">
                              <a16:creationId xmlns:a16="http://schemas.microsoft.com/office/drawing/2014/main" id="{D3A8544C-1814-CBA3-567F-647EB46AC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17829" y="3755788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7" name="Oval 86">
                            <a:extLst>
                              <a:ext uri="{FF2B5EF4-FFF2-40B4-BE49-F238E27FC236}">
                                <a16:creationId xmlns:a16="http://schemas.microsoft.com/office/drawing/2014/main" id="{456A8DA6-319E-18A7-4B1A-29E26CA581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91" name="Group 90">
                            <a:extLst>
                              <a:ext uri="{FF2B5EF4-FFF2-40B4-BE49-F238E27FC236}">
                                <a16:creationId xmlns:a16="http://schemas.microsoft.com/office/drawing/2014/main" id="{3AEB4C0A-A51E-80B0-FFC9-94F224FC2E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92" name="Oval 91">
                              <a:extLst>
                                <a:ext uri="{FF2B5EF4-FFF2-40B4-BE49-F238E27FC236}">
                                  <a16:creationId xmlns:a16="http://schemas.microsoft.com/office/drawing/2014/main" id="{C4F790CD-EC73-535B-A9D3-BD4A38433A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93" name="Oval 92">
                              <a:extLst>
                                <a:ext uri="{FF2B5EF4-FFF2-40B4-BE49-F238E27FC236}">
                                  <a16:creationId xmlns:a16="http://schemas.microsoft.com/office/drawing/2014/main" id="{57473F6C-6955-2B79-B09B-F263627C43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7" name="Group 26">
                          <a:extLst>
                            <a:ext uri="{FF2B5EF4-FFF2-40B4-BE49-F238E27FC236}">
                              <a16:creationId xmlns:a16="http://schemas.microsoft.com/office/drawing/2014/main" id="{1BF963CC-511E-A842-CACA-7640D4699E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12229" y="3782823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D3B4947F-AB61-1703-568E-8BE122A5B9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81" name="Group 80">
                            <a:extLst>
                              <a:ext uri="{FF2B5EF4-FFF2-40B4-BE49-F238E27FC236}">
                                <a16:creationId xmlns:a16="http://schemas.microsoft.com/office/drawing/2014/main" id="{5AE689DB-E555-78E2-410D-0A79B414ED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83" name="Oval 82">
                              <a:extLst>
                                <a:ext uri="{FF2B5EF4-FFF2-40B4-BE49-F238E27FC236}">
                                  <a16:creationId xmlns:a16="http://schemas.microsoft.com/office/drawing/2014/main" id="{70F7ABA7-7E5C-290D-2302-082C76B5F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85" name="Oval 84">
                              <a:extLst>
                                <a:ext uri="{FF2B5EF4-FFF2-40B4-BE49-F238E27FC236}">
                                  <a16:creationId xmlns:a16="http://schemas.microsoft.com/office/drawing/2014/main" id="{AF5382C4-AF9D-DB90-4BB1-1FEA06495B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grpSp>
                      <p:nvGrpSpPr>
                        <p:cNvPr id="28" name="Group 27">
                          <a:extLst>
                            <a:ext uri="{FF2B5EF4-FFF2-40B4-BE49-F238E27FC236}">
                              <a16:creationId xmlns:a16="http://schemas.microsoft.com/office/drawing/2014/main" id="{3D96B8EF-5A5C-088E-1C82-7FD180AEC4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5852" y="3773577"/>
                          <a:ext cx="72842" cy="475412"/>
                          <a:chOff x="6136341" y="3801034"/>
                          <a:chExt cx="72842" cy="475412"/>
                        </a:xfrm>
                      </p:grpSpPr>
                      <p:sp>
                        <p:nvSpPr>
                          <p:cNvPr id="74" name="Oval 73">
                            <a:extLst>
                              <a:ext uri="{FF2B5EF4-FFF2-40B4-BE49-F238E27FC236}">
                                <a16:creationId xmlns:a16="http://schemas.microsoft.com/office/drawing/2014/main" id="{8E7B57FC-920E-A527-744B-41CE31C7BD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380103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600"/>
                          </a:p>
                        </p:txBody>
                      </p:sp>
                      <p:grpSp>
                        <p:nvGrpSpPr>
                          <p:cNvPr id="75" name="Group 74">
                            <a:extLst>
                              <a:ext uri="{FF2B5EF4-FFF2-40B4-BE49-F238E27FC236}">
                                <a16:creationId xmlns:a16="http://schemas.microsoft.com/office/drawing/2014/main" id="{B7686114-69FB-8F74-0909-6DDDE1DF09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6341" y="3993494"/>
                            <a:ext cx="72842" cy="282952"/>
                            <a:chOff x="6136341" y="3993494"/>
                            <a:chExt cx="72842" cy="282952"/>
                          </a:xfrm>
                        </p:grpSpPr>
                        <p:sp>
                          <p:nvSpPr>
                            <p:cNvPr id="76" name="Oval 75">
                              <a:extLst>
                                <a:ext uri="{FF2B5EF4-FFF2-40B4-BE49-F238E27FC236}">
                                  <a16:creationId xmlns:a16="http://schemas.microsoft.com/office/drawing/2014/main" id="{D6C4F513-4EEF-DEA9-475C-884135A1B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7183" y="3993494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4318B9C1-6A5A-91F3-8C40-BF886F4AAE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6341" y="4204446"/>
                              <a:ext cx="72000" cy="72000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600"/>
                            </a:p>
                          </p:txBody>
                        </p:sp>
                      </p:grpSp>
                    </p:grpSp>
                    <p:cxnSp>
                      <p:nvCxnSpPr>
                        <p:cNvPr id="32" name="Straight Arrow Connector 31">
                          <a:extLst>
                            <a:ext uri="{FF2B5EF4-FFF2-40B4-BE49-F238E27FC236}">
                              <a16:creationId xmlns:a16="http://schemas.microsoft.com/office/drawing/2014/main" id="{8F09592A-69F4-A1E2-61CF-40FA2D0EE2CF}"/>
                            </a:ext>
                          </a:extLst>
                        </p:cNvPr>
                        <p:cNvCxnSpPr>
                          <a:cxnSpLocks/>
                          <a:endCxn id="16" idx="0"/>
                        </p:cNvCxnSpPr>
                        <p:nvPr/>
                      </p:nvCxnSpPr>
                      <p:spPr>
                        <a:xfrm flipH="1">
                          <a:off x="1401297" y="4697506"/>
                          <a:ext cx="293032" cy="68131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Straight Arrow Connector 32">
                          <a:extLst>
                            <a:ext uri="{FF2B5EF4-FFF2-40B4-BE49-F238E27FC236}">
                              <a16:creationId xmlns:a16="http://schemas.microsoft.com/office/drawing/2014/main" id="{0C683130-3794-97E3-0486-0618DD4F15D5}"/>
                            </a:ext>
                          </a:extLst>
                        </p:cNvPr>
                        <p:cNvCxnSpPr>
                          <a:cxnSpLocks/>
                          <a:endCxn id="17" idx="0"/>
                        </p:cNvCxnSpPr>
                        <p:nvPr/>
                      </p:nvCxnSpPr>
                      <p:spPr>
                        <a:xfrm flipH="1">
                          <a:off x="3325345" y="4674529"/>
                          <a:ext cx="240648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243AEE8D-4083-29B3-02AB-CE4E89FB68C2}"/>
                            </a:ext>
                          </a:extLst>
                        </p:cNvPr>
                        <p:cNvCxnSpPr>
                          <a:cxnSpLocks/>
                          <a:endCxn id="24" idx="0"/>
                        </p:cNvCxnSpPr>
                        <p:nvPr/>
                      </p:nvCxnSpPr>
                      <p:spPr>
                        <a:xfrm>
                          <a:off x="5197009" y="4715436"/>
                          <a:ext cx="12046" cy="66338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B8F9CA61-424F-B97C-B5D4-C368BF355739}"/>
                            </a:ext>
                          </a:extLst>
                        </p:cNvPr>
                        <p:cNvCxnSpPr>
                          <a:cxnSpLocks/>
                          <a:endCxn id="22" idx="0"/>
                        </p:cNvCxnSpPr>
                        <p:nvPr/>
                      </p:nvCxnSpPr>
                      <p:spPr>
                        <a:xfrm>
                          <a:off x="6999194" y="4674529"/>
                          <a:ext cx="93570" cy="70429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6141A710-CB69-5A1F-49CB-9033B5F98BB5}"/>
                            </a:ext>
                          </a:extLst>
                        </p:cNvPr>
                        <p:cNvCxnSpPr>
                          <a:cxnSpLocks/>
                          <a:endCxn id="20" idx="0"/>
                        </p:cNvCxnSpPr>
                        <p:nvPr/>
                      </p:nvCxnSpPr>
                      <p:spPr>
                        <a:xfrm>
                          <a:off x="8789333" y="4641190"/>
                          <a:ext cx="187140" cy="7465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Arrow Connector 72">
                          <a:extLst>
                            <a:ext uri="{FF2B5EF4-FFF2-40B4-BE49-F238E27FC236}">
                              <a16:creationId xmlns:a16="http://schemas.microsoft.com/office/drawing/2014/main" id="{CC0CF97F-FDAB-79EA-82ED-141570A992D3}"/>
                            </a:ext>
                          </a:extLst>
                        </p:cNvPr>
                        <p:cNvCxnSpPr>
                          <a:cxnSpLocks/>
                          <a:endCxn id="19" idx="0"/>
                        </p:cNvCxnSpPr>
                        <p:nvPr/>
                      </p:nvCxnSpPr>
                      <p:spPr>
                        <a:xfrm>
                          <a:off x="10603563" y="4614296"/>
                          <a:ext cx="296958" cy="77348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FFDA9023-1C6E-0634-A01B-ECBA79F5C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2736" y="3143762"/>
                      <a:ext cx="2043953" cy="3944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Tree n</a:t>
                      </a:r>
                    </a:p>
                  </p:txBody>
                </p:sp>
              </p:grp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5297954B-FC35-98C4-ED77-EBD7F0DC95B3}"/>
                    </a:ext>
                  </a:extLst>
                </p:cNvPr>
                <p:cNvGrpSpPr/>
                <p:nvPr/>
              </p:nvGrpSpPr>
              <p:grpSpPr>
                <a:xfrm>
                  <a:off x="2588460" y="3804312"/>
                  <a:ext cx="7452000" cy="579492"/>
                  <a:chOff x="2588460" y="3804312"/>
                  <a:chExt cx="7452000" cy="57949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672644BF-1E66-99AA-F970-4D712383EBC3}"/>
                      </a:ext>
                    </a:extLst>
                  </p:cNvPr>
                  <p:cNvGrpSpPr/>
                  <p:nvPr/>
                </p:nvGrpSpPr>
                <p:grpSpPr>
                  <a:xfrm>
                    <a:off x="2588460" y="3804312"/>
                    <a:ext cx="7452000" cy="579492"/>
                    <a:chOff x="1202221" y="4320225"/>
                    <a:chExt cx="8693380" cy="589096"/>
                  </a:xfrm>
                </p:grpSpPr>
                <p:sp>
                  <p:nvSpPr>
                    <p:cNvPr id="131" name="Right Brace 130">
                      <a:extLst>
                        <a:ext uri="{FF2B5EF4-FFF2-40B4-BE49-F238E27FC236}">
                          <a16:creationId xmlns:a16="http://schemas.microsoft.com/office/drawing/2014/main" id="{09676F32-A743-360B-67DC-424CB8C494D9}"/>
                        </a:ext>
                      </a:extLst>
                    </p:cNvPr>
                    <p:cNvSpPr/>
                    <p:nvPr/>
                  </p:nvSpPr>
                  <p:spPr>
                    <a:xfrm rot="16200000" flipH="1" flipV="1">
                      <a:off x="5420822" y="101624"/>
                      <a:ext cx="256177" cy="8693380"/>
                    </a:xfrm>
                    <a:prstGeom prst="rightBrac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20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6645ADFE-CF1D-5BD8-171E-978DBE5C41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51619" y="4596850"/>
                      <a:ext cx="11849" cy="312471"/>
                    </a:xfrm>
                    <a:prstGeom prst="straightConnector1">
                      <a:avLst/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3" name="Rectangle: Rounded Corners 132">
                    <a:extLst>
                      <a:ext uri="{FF2B5EF4-FFF2-40B4-BE49-F238E27FC236}">
                        <a16:creationId xmlns:a16="http://schemas.microsoft.com/office/drawing/2014/main" id="{D861CBE7-8248-683A-0725-F6271726B504}"/>
                      </a:ext>
                    </a:extLst>
                  </p:cNvPr>
                  <p:cNvSpPr/>
                  <p:nvPr/>
                </p:nvSpPr>
                <p:spPr>
                  <a:xfrm>
                    <a:off x="6428894" y="4056306"/>
                    <a:ext cx="1591889" cy="324000"/>
                  </a:xfrm>
                  <a:prstGeom prst="roundRect">
                    <a:avLst/>
                  </a:prstGeom>
                  <a:ln w="28575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100" b="1" dirty="0">
                        <a:solidFill>
                          <a:srgbClr val="C00000"/>
                        </a:solidFill>
                      </a:rPr>
                      <a:t>aggregate predictions</a:t>
                    </a:r>
                  </a:p>
                </p:txBody>
              </p:sp>
            </p:grp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8BD3FFA-97E7-CBC7-EF8C-FD04A50DA93E}"/>
                    </a:ext>
                  </a:extLst>
                </p:cNvPr>
                <p:cNvSpPr/>
                <p:nvPr/>
              </p:nvSpPr>
              <p:spPr>
                <a:xfrm>
                  <a:off x="5266553" y="4561340"/>
                  <a:ext cx="2110611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predicted rating</a:t>
                  </a:r>
                </a:p>
              </p:txBody>
            </p:sp>
          </p:grpSp>
          <p:sp>
            <p:nvSpPr>
              <p:cNvPr id="134" name="Right Brace 133">
                <a:extLst>
                  <a:ext uri="{FF2B5EF4-FFF2-40B4-BE49-F238E27FC236}">
                    <a16:creationId xmlns:a16="http://schemas.microsoft.com/office/drawing/2014/main" id="{068FB273-AD72-2FF1-35B8-64BCEB66089A}"/>
                  </a:ext>
                </a:extLst>
              </p:cNvPr>
              <p:cNvSpPr/>
              <p:nvPr/>
            </p:nvSpPr>
            <p:spPr>
              <a:xfrm flipH="1" flipV="1">
                <a:off x="670581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455A2DA9-B8DF-0388-7092-A942921FCB5E}"/>
                  </a:ext>
                </a:extLst>
              </p:cNvPr>
              <p:cNvSpPr/>
              <p:nvPr/>
            </p:nvSpPr>
            <p:spPr>
              <a:xfrm>
                <a:off x="354864" y="1131282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  <p:sp>
            <p:nvSpPr>
              <p:cNvPr id="139" name="Right Brace 138">
                <a:extLst>
                  <a:ext uri="{FF2B5EF4-FFF2-40B4-BE49-F238E27FC236}">
                    <a16:creationId xmlns:a16="http://schemas.microsoft.com/office/drawing/2014/main" id="{6910D1BF-03F2-057B-56AF-93C8B24C4B50}"/>
                  </a:ext>
                </a:extLst>
              </p:cNvPr>
              <p:cNvSpPr/>
              <p:nvPr/>
            </p:nvSpPr>
            <p:spPr>
              <a:xfrm flipH="1" flipV="1">
                <a:off x="7537365" y="1164659"/>
                <a:ext cx="252000" cy="1692000"/>
              </a:xfrm>
              <a:prstGeom prst="rightBrac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DB44F2F8-8BF8-8B46-8916-85F45D39FA6C}"/>
                  </a:ext>
                </a:extLst>
              </p:cNvPr>
              <p:cNvSpPr/>
              <p:nvPr/>
            </p:nvSpPr>
            <p:spPr>
              <a:xfrm>
                <a:off x="7214484" y="1157409"/>
                <a:ext cx="292406" cy="1708001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1100" b="1" dirty="0">
                    <a:solidFill>
                      <a:schemeClr val="accent5"/>
                    </a:solidFill>
                  </a:rPr>
                  <a:t>max_depth</a:t>
                </a:r>
              </a:p>
            </p:txBody>
          </p:sp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333AA1A-A4EC-11BD-D626-80A2E42E50A0}"/>
                </a:ext>
              </a:extLst>
            </p:cNvPr>
            <p:cNvCxnSpPr/>
            <p:nvPr/>
          </p:nvCxnSpPr>
          <p:spPr>
            <a:xfrm>
              <a:off x="4240306" y="3325906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C397B049-5041-B541-FF24-8A698DC36B4B}"/>
                </a:ext>
              </a:extLst>
            </p:cNvPr>
            <p:cNvSpPr/>
            <p:nvPr/>
          </p:nvSpPr>
          <p:spPr>
            <a:xfrm rot="5400000">
              <a:off x="6455652" y="2275015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88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Decision Trees - 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4EE6E-36E0-62B6-37C4-341CB25923C3}"/>
              </a:ext>
            </a:extLst>
          </p:cNvPr>
          <p:cNvGrpSpPr/>
          <p:nvPr/>
        </p:nvGrpSpPr>
        <p:grpSpPr>
          <a:xfrm>
            <a:off x="100085" y="1061830"/>
            <a:ext cx="11911499" cy="4747297"/>
            <a:chOff x="252484" y="1034935"/>
            <a:chExt cx="11911499" cy="47472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C76B2D3-E3AE-CACA-17B7-C1B67506353B}"/>
                </a:ext>
              </a:extLst>
            </p:cNvPr>
            <p:cNvGrpSpPr/>
            <p:nvPr/>
          </p:nvGrpSpPr>
          <p:grpSpPr>
            <a:xfrm>
              <a:off x="1070163" y="1174376"/>
              <a:ext cx="11093820" cy="4607856"/>
              <a:chOff x="603999" y="1174376"/>
              <a:chExt cx="11093820" cy="4607856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3E976A6B-0556-4A37-230C-0ACECC5F0C1C}"/>
                  </a:ext>
                </a:extLst>
              </p:cNvPr>
              <p:cNvGrpSpPr/>
              <p:nvPr/>
            </p:nvGrpSpPr>
            <p:grpSpPr>
              <a:xfrm>
                <a:off x="702610" y="1174376"/>
                <a:ext cx="10813673" cy="2451848"/>
                <a:chOff x="702610" y="1174376"/>
                <a:chExt cx="10813673" cy="245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0921D1B-3E78-B28D-9752-FA634822FB60}"/>
                    </a:ext>
                  </a:extLst>
                </p:cNvPr>
                <p:cNvSpPr/>
                <p:nvPr/>
              </p:nvSpPr>
              <p:spPr>
                <a:xfrm>
                  <a:off x="4554071" y="11743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&gt; a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1BC1767-9FBE-A946-86F4-68B3A86894AF}"/>
                    </a:ext>
                  </a:extLst>
                </p:cNvPr>
                <p:cNvSpPr/>
                <p:nvPr/>
              </p:nvSpPr>
              <p:spPr>
                <a:xfrm>
                  <a:off x="2528047" y="2142564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b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066F44C-7421-BEF9-ECE5-9982CAE1D147}"/>
                    </a:ext>
                  </a:extLst>
                </p:cNvPr>
                <p:cNvSpPr/>
                <p:nvPr/>
              </p:nvSpPr>
              <p:spPr>
                <a:xfrm>
                  <a:off x="6526306" y="2142564"/>
                  <a:ext cx="2779059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&gt; c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84C248C-20D3-2547-39DA-2DBB5C68D5DE}"/>
                    </a:ext>
                  </a:extLst>
                </p:cNvPr>
                <p:cNvCxnSpPr>
                  <a:stCxn id="4" idx="2"/>
                  <a:endCxn id="5" idx="0"/>
                </p:cNvCxnSpPr>
                <p:nvPr/>
              </p:nvCxnSpPr>
              <p:spPr>
                <a:xfrm flipH="1">
                  <a:off x="3550024" y="1568824"/>
                  <a:ext cx="2026024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65BE8E6-D602-B67D-325A-5AC8864B288C}"/>
                    </a:ext>
                  </a:extLst>
                </p:cNvPr>
                <p:cNvCxnSpPr>
                  <a:cxnSpLocks/>
                  <a:stCxn id="4" idx="2"/>
                  <a:endCxn id="6" idx="0"/>
                </p:cNvCxnSpPr>
                <p:nvPr/>
              </p:nvCxnSpPr>
              <p:spPr>
                <a:xfrm>
                  <a:off x="5576048" y="1568824"/>
                  <a:ext cx="2339788" cy="573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06A8943-6DCF-C61A-5320-600F417B0DA6}"/>
                    </a:ext>
                  </a:extLst>
                </p:cNvPr>
                <p:cNvSpPr/>
                <p:nvPr/>
              </p:nvSpPr>
              <p:spPr>
                <a:xfrm>
                  <a:off x="2909048" y="146124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E673E9-B807-3838-FE8E-F85C94CB1ACB}"/>
                    </a:ext>
                  </a:extLst>
                </p:cNvPr>
                <p:cNvSpPr/>
                <p:nvPr/>
              </p:nvSpPr>
              <p:spPr>
                <a:xfrm>
                  <a:off x="6925235" y="1443317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DA355B4-8FB8-20AF-43B6-D07A56B18BF5}"/>
                    </a:ext>
                  </a:extLst>
                </p:cNvPr>
                <p:cNvCxnSpPr>
                  <a:cxnSpLocks/>
                  <a:stCxn id="5" idx="2"/>
                  <a:endCxn id="15" idx="0"/>
                </p:cNvCxnSpPr>
                <p:nvPr/>
              </p:nvCxnSpPr>
              <p:spPr>
                <a:xfrm flipH="1">
                  <a:off x="1950945" y="2537012"/>
                  <a:ext cx="1599079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323AA9-6FB4-FA45-9985-9384553787F0}"/>
                    </a:ext>
                  </a:extLst>
                </p:cNvPr>
                <p:cNvSpPr/>
                <p:nvPr/>
              </p:nvSpPr>
              <p:spPr>
                <a:xfrm>
                  <a:off x="702610" y="3231776"/>
                  <a:ext cx="2496670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&lt; c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ADAB71C-B77D-B441-71CB-9B0A90837486}"/>
                    </a:ext>
                  </a:extLst>
                </p:cNvPr>
                <p:cNvSpPr/>
                <p:nvPr/>
              </p:nvSpPr>
              <p:spPr>
                <a:xfrm>
                  <a:off x="4706471" y="2537012"/>
                  <a:ext cx="1246093" cy="3944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76BB536-563B-8B2B-C1AE-E0D0252FDC7F}"/>
                    </a:ext>
                  </a:extLst>
                </p:cNvPr>
                <p:cNvCxnSpPr>
                  <a:cxnSpLocks/>
                  <a:stCxn id="5" idx="2"/>
                  <a:endCxn id="23" idx="0"/>
                </p:cNvCxnSpPr>
                <p:nvPr/>
              </p:nvCxnSpPr>
              <p:spPr>
                <a:xfrm>
                  <a:off x="3550024" y="2537012"/>
                  <a:ext cx="1723466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45733-C5F4-BF77-8E5E-B7D6CA962A2D}"/>
                    </a:ext>
                  </a:extLst>
                </p:cNvPr>
                <p:cNvSpPr/>
                <p:nvPr/>
              </p:nvSpPr>
              <p:spPr>
                <a:xfrm>
                  <a:off x="4251513" y="3231776"/>
                  <a:ext cx="2043953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f_3 &lt; a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000FB49-E5F4-7085-50D7-4A752BD3E89F}"/>
                    </a:ext>
                  </a:extLst>
                </p:cNvPr>
                <p:cNvSpPr/>
                <p:nvPr/>
              </p:nvSpPr>
              <p:spPr>
                <a:xfrm>
                  <a:off x="6526306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f_2 &gt; a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B5066C3-1DD4-BC5F-E2FC-D43326BC2E84}"/>
                    </a:ext>
                  </a:extLst>
                </p:cNvPr>
                <p:cNvSpPr/>
                <p:nvPr/>
              </p:nvSpPr>
              <p:spPr>
                <a:xfrm>
                  <a:off x="9182099" y="3231776"/>
                  <a:ext cx="2334184" cy="394448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f_1 &lt; b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B0D1FA0-4850-C1AE-7096-0E8E4A251A4E}"/>
                    </a:ext>
                  </a:extLst>
                </p:cNvPr>
                <p:cNvCxnSpPr>
                  <a:cxnSpLocks/>
                  <a:stCxn id="6" idx="2"/>
                  <a:endCxn id="29" idx="0"/>
                </p:cNvCxnSpPr>
                <p:nvPr/>
              </p:nvCxnSpPr>
              <p:spPr>
                <a:xfrm flipH="1">
                  <a:off x="7693398" y="2537012"/>
                  <a:ext cx="222438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3F33D7E8-F95C-C72D-8370-B68334EE3307}"/>
                    </a:ext>
                  </a:extLst>
                </p:cNvPr>
                <p:cNvCxnSpPr>
                  <a:cxnSpLocks/>
                  <a:stCxn id="6" idx="2"/>
                  <a:endCxn id="30" idx="0"/>
                </p:cNvCxnSpPr>
                <p:nvPr/>
              </p:nvCxnSpPr>
              <p:spPr>
                <a:xfrm>
                  <a:off x="7915836" y="2537012"/>
                  <a:ext cx="2433355" cy="6947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BC35E4C-71B3-72E1-F189-46CE2D123814}"/>
                    </a:ext>
                  </a:extLst>
                </p:cNvPr>
                <p:cNvSpPr/>
                <p:nvPr/>
              </p:nvSpPr>
              <p:spPr>
                <a:xfrm>
                  <a:off x="952502" y="2599765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A729155-7251-BC0C-6EAD-62E9ED3B6C6F}"/>
                    </a:ext>
                  </a:extLst>
                </p:cNvPr>
                <p:cNvSpPr/>
                <p:nvPr/>
              </p:nvSpPr>
              <p:spPr>
                <a:xfrm>
                  <a:off x="6374748" y="264010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6"/>
                      </a:solidFill>
                    </a:rPr>
                    <a:t>yes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EC7FBC-84D1-769E-486F-1E176640E929}"/>
                    </a:ext>
                  </a:extLst>
                </p:cNvPr>
                <p:cNvSpPr/>
                <p:nvPr/>
              </p:nvSpPr>
              <p:spPr>
                <a:xfrm>
                  <a:off x="9448238" y="2489944"/>
                  <a:ext cx="1246093" cy="3944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</a:rPr>
                    <a:t>no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0B3535A-3665-49C8-9449-A5FBF14CCBE9}"/>
                  </a:ext>
                </a:extLst>
              </p:cNvPr>
              <p:cNvGrpSpPr/>
              <p:nvPr/>
            </p:nvGrpSpPr>
            <p:grpSpPr>
              <a:xfrm>
                <a:off x="603999" y="3755788"/>
                <a:ext cx="11093820" cy="2026444"/>
                <a:chOff x="603999" y="3755788"/>
                <a:chExt cx="11093820" cy="202644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5EEA1A-CE39-6CD0-D8C8-2614D7CE5CE0}"/>
                    </a:ext>
                  </a:extLst>
                </p:cNvPr>
                <p:cNvGrpSpPr/>
                <p:nvPr/>
              </p:nvGrpSpPr>
              <p:grpSpPr>
                <a:xfrm>
                  <a:off x="61363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B54AC3F-8C2A-F97E-EEE0-B70501904A9F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E21E32E-32C2-3968-9DE4-CFD6950A3F0F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75054E30-D30F-74A1-642C-27FAD99B6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C5226DC6-6453-D57A-C144-6658A85F6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467CBB6-58E1-F2C4-E218-63F86EC19923}"/>
                    </a:ext>
                  </a:extLst>
                </p:cNvPr>
                <p:cNvSpPr/>
                <p:nvPr/>
              </p:nvSpPr>
              <p:spPr>
                <a:xfrm>
                  <a:off x="603999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43366C-CCA2-28B0-2A97-BDE1DD3F2A81}"/>
                    </a:ext>
                  </a:extLst>
                </p:cNvPr>
                <p:cNvSpPr/>
                <p:nvPr/>
              </p:nvSpPr>
              <p:spPr>
                <a:xfrm>
                  <a:off x="252804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5B76613-4AA9-4C23-8EF3-ED1A49D6FF12}"/>
                    </a:ext>
                  </a:extLst>
                </p:cNvPr>
                <p:cNvSpPr/>
                <p:nvPr/>
              </p:nvSpPr>
              <p:spPr>
                <a:xfrm>
                  <a:off x="10103223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7A2CB8-9683-EDAC-AA09-CD410CD5E92A}"/>
                    </a:ext>
                  </a:extLst>
                </p:cNvPr>
                <p:cNvSpPr/>
                <p:nvPr/>
              </p:nvSpPr>
              <p:spPr>
                <a:xfrm>
                  <a:off x="8179175" y="5387784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1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1348896-D704-66C0-E453-EAACB64E4D00}"/>
                    </a:ext>
                  </a:extLst>
                </p:cNvPr>
                <p:cNvSpPr/>
                <p:nvPr/>
              </p:nvSpPr>
              <p:spPr>
                <a:xfrm>
                  <a:off x="6295466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7A33AC0-4CAD-70E4-7449-5C5406569269}"/>
                    </a:ext>
                  </a:extLst>
                </p:cNvPr>
                <p:cNvSpPr/>
                <p:nvPr/>
              </p:nvSpPr>
              <p:spPr>
                <a:xfrm>
                  <a:off x="4411757" y="5378821"/>
                  <a:ext cx="1594596" cy="394448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class 0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76D2D66-D6C4-25CA-0A0D-EE7F6DCBD3C5}"/>
                    </a:ext>
                  </a:extLst>
                </p:cNvPr>
                <p:cNvGrpSpPr/>
                <p:nvPr/>
              </p:nvGrpSpPr>
              <p:grpSpPr>
                <a:xfrm>
                  <a:off x="7620841" y="3801034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82600D04-79CD-989E-36F2-06C5A6C8130E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29C80ACF-0592-F007-A4A5-6DCC1DE6C988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D285D5C-CB92-93CE-94A4-C297D56E9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500E458-E005-3C66-7153-9C019ACF8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FC5E02C-6463-5E25-92E3-DC9D1932FC20}"/>
                    </a:ext>
                  </a:extLst>
                </p:cNvPr>
                <p:cNvGrpSpPr/>
                <p:nvPr/>
              </p:nvGrpSpPr>
              <p:grpSpPr>
                <a:xfrm>
                  <a:off x="10417829" y="3755788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203A97B-4024-9219-DAC0-284D93266455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301A349-A2B8-ADC0-A0AC-8D4D932B2E8A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58F63C8-B479-9952-0B5A-4397FF89E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B46B6246-FC9B-B4F9-168B-3F8C46080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9E038504-AF75-0FD7-2234-068198DA2FCA}"/>
                    </a:ext>
                  </a:extLst>
                </p:cNvPr>
                <p:cNvGrpSpPr/>
                <p:nvPr/>
              </p:nvGrpSpPr>
              <p:grpSpPr>
                <a:xfrm>
                  <a:off x="3712229" y="3782823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3A61981-F0F4-D3D3-A1F2-255C8FB2B90A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F703BD4-BAEB-852F-480F-F3CA315FB64B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4A75115F-1686-03C7-F954-660D9495E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F9D7A66D-D289-FC1C-00C9-EC90CC82E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C97DEB0-6663-1F7E-9CAB-E495B53EE389}"/>
                    </a:ext>
                  </a:extLst>
                </p:cNvPr>
                <p:cNvGrpSpPr/>
                <p:nvPr/>
              </p:nvGrpSpPr>
              <p:grpSpPr>
                <a:xfrm>
                  <a:off x="1775852" y="3773577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7179D3D-9185-53BA-E9B5-CCCEDAC23900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F545A48C-93B1-4F77-8E17-375BEC5F4E8C}"/>
                      </a:ext>
                    </a:extLst>
                  </p:cNvPr>
                  <p:cNvGrpSpPr/>
                  <p:nvPr/>
                </p:nvGrpSpPr>
                <p:grpSpPr>
                  <a:xfrm>
                    <a:off x="6136341" y="3993494"/>
                    <a:ext cx="72842" cy="282952"/>
                    <a:chOff x="6136341" y="3993494"/>
                    <a:chExt cx="72842" cy="282952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A49295D-1BE6-59C1-F134-B7ACBFED3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183" y="3993494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50EC643B-553C-AEC3-3A56-EF89D72AC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6341" y="4204446"/>
                      <a:ext cx="72000" cy="72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6FB6A24-7AFB-D5ED-79D7-E0ED112EA8D2}"/>
                    </a:ext>
                  </a:extLst>
                </p:cNvPr>
                <p:cNvCxnSpPr>
                  <a:cxnSpLocks/>
                  <a:endCxn id="44" idx="0"/>
                </p:cNvCxnSpPr>
                <p:nvPr/>
              </p:nvCxnSpPr>
              <p:spPr>
                <a:xfrm flipH="1">
                  <a:off x="1401297" y="4697506"/>
                  <a:ext cx="293032" cy="6813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2505DCA9-ECA6-B1F5-3D45-E29D1E0F7BD9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 flipH="1">
                  <a:off x="3325345" y="4674529"/>
                  <a:ext cx="240648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CCCD9BF-A087-4860-CDC6-5BA0A764667C}"/>
                    </a:ext>
                  </a:extLst>
                </p:cNvPr>
                <p:cNvCxnSpPr>
                  <a:cxnSpLocks/>
                  <a:endCxn id="49" idx="0"/>
                </p:cNvCxnSpPr>
                <p:nvPr/>
              </p:nvCxnSpPr>
              <p:spPr>
                <a:xfrm>
                  <a:off x="5197009" y="4715436"/>
                  <a:ext cx="12046" cy="6633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5A17E483-F1F7-D4AA-DFFA-C281B35D6F9E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>
                  <a:off x="6999194" y="4674529"/>
                  <a:ext cx="93570" cy="7042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D15B8AA-B2D7-8AF0-1828-40459E1DDBAD}"/>
                    </a:ext>
                  </a:extLst>
                </p:cNvPr>
                <p:cNvCxnSpPr>
                  <a:cxnSpLocks/>
                  <a:endCxn id="47" idx="0"/>
                </p:cNvCxnSpPr>
                <p:nvPr/>
              </p:nvCxnSpPr>
              <p:spPr>
                <a:xfrm>
                  <a:off x="8789333" y="4641190"/>
                  <a:ext cx="187140" cy="7465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E75EABE6-CB85-EA1F-A941-6171F4946DC5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>
                  <a:off x="10603563" y="4614296"/>
                  <a:ext cx="296958" cy="7734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130FE144-34CF-FD5C-62F2-28A0C4E37B4A}"/>
                </a:ext>
              </a:extLst>
            </p:cNvPr>
            <p:cNvSpPr/>
            <p:nvPr/>
          </p:nvSpPr>
          <p:spPr>
            <a:xfrm flipH="1" flipV="1">
              <a:off x="618358" y="1034935"/>
              <a:ext cx="252000" cy="471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1D209D3-26D6-3FE5-0847-7C0C896C72A4}"/>
                </a:ext>
              </a:extLst>
            </p:cNvPr>
            <p:cNvSpPr/>
            <p:nvPr/>
          </p:nvSpPr>
          <p:spPr>
            <a:xfrm>
              <a:off x="252484" y="2474112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5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14CB-4278-0F7D-7DD3-B5FB6454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4" y="176867"/>
            <a:ext cx="10515600" cy="710640"/>
          </a:xfrm>
        </p:spPr>
        <p:txBody>
          <a:bodyPr/>
          <a:lstStyle/>
          <a:p>
            <a:r>
              <a:rPr lang="en-US" dirty="0"/>
              <a:t>Random Forest-classification*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3C8AF7-6113-8A61-B809-276AB304195B}"/>
              </a:ext>
            </a:extLst>
          </p:cNvPr>
          <p:cNvGrpSpPr/>
          <p:nvPr/>
        </p:nvGrpSpPr>
        <p:grpSpPr>
          <a:xfrm>
            <a:off x="193762" y="959227"/>
            <a:ext cx="11608674" cy="4131033"/>
            <a:chOff x="193762" y="887507"/>
            <a:chExt cx="11608674" cy="4131033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8AC00AB-7DBC-4AE0-0762-88093AA068F9}"/>
                </a:ext>
              </a:extLst>
            </p:cNvPr>
            <p:cNvGrpSpPr/>
            <p:nvPr/>
          </p:nvGrpSpPr>
          <p:grpSpPr>
            <a:xfrm>
              <a:off x="783391" y="938379"/>
              <a:ext cx="11019045" cy="4080161"/>
              <a:chOff x="783391" y="884589"/>
              <a:chExt cx="11019045" cy="4080161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5297954B-FC35-98C4-ED77-EBD7F0DC95B3}"/>
                  </a:ext>
                </a:extLst>
              </p:cNvPr>
              <p:cNvGrpSpPr/>
              <p:nvPr/>
            </p:nvGrpSpPr>
            <p:grpSpPr>
              <a:xfrm>
                <a:off x="2588460" y="3813266"/>
                <a:ext cx="7452000" cy="579541"/>
                <a:chOff x="2588460" y="3813266"/>
                <a:chExt cx="7452000" cy="579541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672644BF-1E66-99AA-F970-4D712383EBC3}"/>
                    </a:ext>
                  </a:extLst>
                </p:cNvPr>
                <p:cNvGrpSpPr/>
                <p:nvPr/>
              </p:nvGrpSpPr>
              <p:grpSpPr>
                <a:xfrm>
                  <a:off x="2588460" y="3813266"/>
                  <a:ext cx="7452000" cy="579541"/>
                  <a:chOff x="1202221" y="4329321"/>
                  <a:chExt cx="8693380" cy="589145"/>
                </a:xfrm>
              </p:grpSpPr>
              <p:sp>
                <p:nvSpPr>
                  <p:cNvPr id="131" name="Right Brace 130">
                    <a:extLst>
                      <a:ext uri="{FF2B5EF4-FFF2-40B4-BE49-F238E27FC236}">
                        <a16:creationId xmlns:a16="http://schemas.microsoft.com/office/drawing/2014/main" id="{09676F32-A743-360B-67DC-424CB8C494D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420822" y="110720"/>
                    <a:ext cx="256177" cy="8693380"/>
                  </a:xfrm>
                  <a:prstGeom prst="rightBrac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20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6645ADFE-CF1D-5BD8-171E-978DBE5C4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1619" y="4605995"/>
                    <a:ext cx="11849" cy="312471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D861CBE7-8248-683A-0725-F6271726B504}"/>
                    </a:ext>
                  </a:extLst>
                </p:cNvPr>
                <p:cNvSpPr/>
                <p:nvPr/>
              </p:nvSpPr>
              <p:spPr>
                <a:xfrm>
                  <a:off x="6428894" y="4065268"/>
                  <a:ext cx="1591889" cy="324000"/>
                </a:xfrm>
                <a:prstGeom prst="roundRect">
                  <a:avLst/>
                </a:prstGeom>
                <a:ln w="28575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b="1" dirty="0">
                      <a:solidFill>
                        <a:srgbClr val="C00000"/>
                      </a:solidFill>
                    </a:rPr>
                    <a:t>aggregate predictions</a:t>
                  </a:r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8BD3FFA-97E7-CBC7-EF8C-FD04A50DA93E}"/>
                  </a:ext>
                </a:extLst>
              </p:cNvPr>
              <p:cNvSpPr/>
              <p:nvPr/>
            </p:nvSpPr>
            <p:spPr>
              <a:xfrm>
                <a:off x="5266553" y="4570302"/>
                <a:ext cx="2110611" cy="394448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predicted class</a:t>
                </a: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9BF70D00-4245-8B5D-535E-12C989DADA77}"/>
                  </a:ext>
                </a:extLst>
              </p:cNvPr>
              <p:cNvGrpSpPr/>
              <p:nvPr/>
            </p:nvGrpSpPr>
            <p:grpSpPr>
              <a:xfrm>
                <a:off x="783391" y="884589"/>
                <a:ext cx="11019045" cy="2865270"/>
                <a:chOff x="783391" y="884589"/>
                <a:chExt cx="11019045" cy="286527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6835F9B4-7D08-2F3D-2719-A81081050247}"/>
                    </a:ext>
                  </a:extLst>
                </p:cNvPr>
                <p:cNvGrpSpPr/>
                <p:nvPr/>
              </p:nvGrpSpPr>
              <p:grpSpPr>
                <a:xfrm rot="5400000">
                  <a:off x="6176120" y="1810651"/>
                  <a:ext cx="72842" cy="475412"/>
                  <a:chOff x="6136341" y="3801034"/>
                  <a:chExt cx="72842" cy="47541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A62CC694-17BE-42DA-67F2-3D90D894C146}"/>
                      </a:ext>
                    </a:extLst>
                  </p:cNvPr>
                  <p:cNvSpPr/>
                  <p:nvPr/>
                </p:nvSpPr>
                <p:spPr>
                  <a:xfrm>
                    <a:off x="6136341" y="380103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1D680D29-F27C-4FF8-E5F1-DDCDA4CE5DD1}"/>
                      </a:ext>
                    </a:extLst>
                  </p:cNvPr>
                  <p:cNvSpPr/>
                  <p:nvPr/>
                </p:nvSpPr>
                <p:spPr>
                  <a:xfrm>
                    <a:off x="6137183" y="3993494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089028B9-8FFD-3BA9-EF36-AF13E43B937C}"/>
                      </a:ext>
                    </a:extLst>
                  </p:cNvPr>
                  <p:cNvSpPr/>
                  <p:nvPr/>
                </p:nvSpPr>
                <p:spPr>
                  <a:xfrm>
                    <a:off x="6136341" y="4204446"/>
                    <a:ext cx="72000" cy="72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AA4AC5CE-B67C-8294-73C5-E3B772FFA755}"/>
                    </a:ext>
                  </a:extLst>
                </p:cNvPr>
                <p:cNvGrpSpPr/>
                <p:nvPr/>
              </p:nvGrpSpPr>
              <p:grpSpPr>
                <a:xfrm>
                  <a:off x="783391" y="947338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E38DC5AE-45B5-7343-4C93-FC80A7539CFF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7E32B122-230C-CEC5-22A1-A4463A2DC961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72671D28-F35D-A2DE-43E5-C3E1941A0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178" name="Rectangle 177">
                        <a:extLst>
                          <a:ext uri="{FF2B5EF4-FFF2-40B4-BE49-F238E27FC236}">
                            <a16:creationId xmlns:a16="http://schemas.microsoft.com/office/drawing/2014/main" id="{6EC555B9-8AF5-D287-12AB-D9F64F400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179" name="Rectangle 178">
                        <a:extLst>
                          <a:ext uri="{FF2B5EF4-FFF2-40B4-BE49-F238E27FC236}">
                            <a16:creationId xmlns:a16="http://schemas.microsoft.com/office/drawing/2014/main" id="{11E38A10-C532-916A-69E2-5C48D1056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180" name="Rectangle 179">
                        <a:extLst>
                          <a:ext uri="{FF2B5EF4-FFF2-40B4-BE49-F238E27FC236}">
                            <a16:creationId xmlns:a16="http://schemas.microsoft.com/office/drawing/2014/main" id="{BC9AA43E-F04F-183E-9007-3AF2443D30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181" name="Straight Arrow Connector 180">
                        <a:extLst>
                          <a:ext uri="{FF2B5EF4-FFF2-40B4-BE49-F238E27FC236}">
                            <a16:creationId xmlns:a16="http://schemas.microsoft.com/office/drawing/2014/main" id="{D67C532E-4915-F574-1252-4B108DDF4901}"/>
                          </a:ext>
                        </a:extLst>
                      </p:cNvPr>
                      <p:cNvCxnSpPr>
                        <a:stCxn id="178" idx="2"/>
                        <a:endCxn id="179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" name="Straight Arrow Connector 181">
                        <a:extLst>
                          <a:ext uri="{FF2B5EF4-FFF2-40B4-BE49-F238E27FC236}">
                            <a16:creationId xmlns:a16="http://schemas.microsoft.com/office/drawing/2014/main" id="{0B571647-80B1-A6E4-67A1-4B5BD95EBB95}"/>
                          </a:ext>
                        </a:extLst>
                      </p:cNvPr>
                      <p:cNvCxnSpPr>
                        <a:cxnSpLocks/>
                        <a:stCxn id="178" idx="2"/>
                        <a:endCxn id="180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3" name="Rectangle 182">
                        <a:extLst>
                          <a:ext uri="{FF2B5EF4-FFF2-40B4-BE49-F238E27FC236}">
                            <a16:creationId xmlns:a16="http://schemas.microsoft.com/office/drawing/2014/main" id="{042808E9-BCF5-3640-28B5-A65388C0E3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84" name="Rectangle 183">
                        <a:extLst>
                          <a:ext uri="{FF2B5EF4-FFF2-40B4-BE49-F238E27FC236}">
                            <a16:creationId xmlns:a16="http://schemas.microsoft.com/office/drawing/2014/main" id="{8F7E2E9F-F543-09DD-5926-9FEF3B733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5" name="Straight Arrow Connector 184">
                        <a:extLst>
                          <a:ext uri="{FF2B5EF4-FFF2-40B4-BE49-F238E27FC236}">
                            <a16:creationId xmlns:a16="http://schemas.microsoft.com/office/drawing/2014/main" id="{E03B735D-5E60-5761-C9D7-43391FE3033E}"/>
                          </a:ext>
                        </a:extLst>
                      </p:cNvPr>
                      <p:cNvCxnSpPr>
                        <a:cxnSpLocks/>
                        <a:stCxn id="179" idx="2"/>
                        <a:endCxn id="186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882AB445-3980-34A3-7C87-52A8834BCA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187" name="Rectangle 186">
                        <a:extLst>
                          <a:ext uri="{FF2B5EF4-FFF2-40B4-BE49-F238E27FC236}">
                            <a16:creationId xmlns:a16="http://schemas.microsoft.com/office/drawing/2014/main" id="{C0E37707-8A26-4353-2930-2B3BDE046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188" name="Straight Arrow Connector 187">
                        <a:extLst>
                          <a:ext uri="{FF2B5EF4-FFF2-40B4-BE49-F238E27FC236}">
                            <a16:creationId xmlns:a16="http://schemas.microsoft.com/office/drawing/2014/main" id="{7F59D865-59B1-A836-2583-49F761DBEE05}"/>
                          </a:ext>
                        </a:extLst>
                      </p:cNvPr>
                      <p:cNvCxnSpPr>
                        <a:cxnSpLocks/>
                        <a:stCxn id="179" idx="2"/>
                        <a:endCxn id="189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58DC4A89-0857-CBFA-34DF-E90BEBCFE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FDEB3E64-028E-C168-676A-DB4A600FB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2C6FDCB-766D-BF77-D4CE-059228FBA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443314A-3172-7A95-8235-DB13C57E14F1}"/>
                          </a:ext>
                        </a:extLst>
                      </p:cNvPr>
                      <p:cNvCxnSpPr>
                        <a:cxnSpLocks/>
                        <a:stCxn id="180" idx="2"/>
                        <a:endCxn id="190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3" name="Straight Arrow Connector 192">
                        <a:extLst>
                          <a:ext uri="{FF2B5EF4-FFF2-40B4-BE49-F238E27FC236}">
                            <a16:creationId xmlns:a16="http://schemas.microsoft.com/office/drawing/2014/main" id="{4C5EB9A6-C20E-A5CC-92CC-4DEB15EE730E}"/>
                          </a:ext>
                        </a:extLst>
                      </p:cNvPr>
                      <p:cNvCxnSpPr>
                        <a:cxnSpLocks/>
                        <a:stCxn id="180" idx="2"/>
                        <a:endCxn id="191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86EB970D-0927-FB8F-3B87-6279285AA7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5" name="Rectangle 194">
                        <a:extLst>
                          <a:ext uri="{FF2B5EF4-FFF2-40B4-BE49-F238E27FC236}">
                            <a16:creationId xmlns:a16="http://schemas.microsoft.com/office/drawing/2014/main" id="{4D8223CA-FEE7-2856-F95C-B4543A863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196" name="Rectangle 195">
                        <a:extLst>
                          <a:ext uri="{FF2B5EF4-FFF2-40B4-BE49-F238E27FC236}">
                            <a16:creationId xmlns:a16="http://schemas.microsoft.com/office/drawing/2014/main" id="{E962D736-ABED-2F69-A90E-1D6457BA0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EFE8579-F9FB-3C5B-4505-5C5311D59D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EF03C9BB-8E5D-8451-3128-9FD8E21220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4" name="Oval 173">
                          <a:extLst>
                            <a:ext uri="{FF2B5EF4-FFF2-40B4-BE49-F238E27FC236}">
                              <a16:creationId xmlns:a16="http://schemas.microsoft.com/office/drawing/2014/main" id="{D078962D-8E78-21A8-7974-AD41CFC1F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5" name="Group 174">
                          <a:extLst>
                            <a:ext uri="{FF2B5EF4-FFF2-40B4-BE49-F238E27FC236}">
                              <a16:creationId xmlns:a16="http://schemas.microsoft.com/office/drawing/2014/main" id="{4FC2012B-FD40-464B-E23B-1A6C2EB22F5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6" name="Oval 175">
                            <a:extLst>
                              <a:ext uri="{FF2B5EF4-FFF2-40B4-BE49-F238E27FC236}">
                                <a16:creationId xmlns:a16="http://schemas.microsoft.com/office/drawing/2014/main" id="{F8582830-6D92-D197-AC44-F5A3364BAE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7" name="Oval 176">
                            <a:extLst>
                              <a:ext uri="{FF2B5EF4-FFF2-40B4-BE49-F238E27FC236}">
                                <a16:creationId xmlns:a16="http://schemas.microsoft.com/office/drawing/2014/main" id="{9146D5DE-739E-6377-362F-A8E7FD25FB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63763CB0-9159-B86D-55BB-3496D33DF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BB4C62AF-CA62-71E6-4595-1849CD965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234E8342-9D36-E004-14BE-29988000B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04CEBFDD-C2FF-8571-5EF6-9E11D9E7E8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EA7E5BE0-0738-7F5E-F9B9-1C3492652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D1C72259-3D32-BFBB-8473-3AB9ED19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148" name="Group 147">
                        <a:extLst>
                          <a:ext uri="{FF2B5EF4-FFF2-40B4-BE49-F238E27FC236}">
                            <a16:creationId xmlns:a16="http://schemas.microsoft.com/office/drawing/2014/main" id="{F2D89F88-6806-81D9-A21B-B7C5E70758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70" name="Oval 169">
                          <a:extLst>
                            <a:ext uri="{FF2B5EF4-FFF2-40B4-BE49-F238E27FC236}">
                              <a16:creationId xmlns:a16="http://schemas.microsoft.com/office/drawing/2014/main" id="{ECD08E7C-1CF6-0D41-6C9D-521821EAF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BAB94542-5A9F-9137-094E-F699025A19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72" name="Oval 171">
                            <a:extLst>
                              <a:ext uri="{FF2B5EF4-FFF2-40B4-BE49-F238E27FC236}">
                                <a16:creationId xmlns:a16="http://schemas.microsoft.com/office/drawing/2014/main" id="{91971057-DB55-28CA-79F5-9A3FB27BCE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73" name="Oval 172">
                            <a:extLst>
                              <a:ext uri="{FF2B5EF4-FFF2-40B4-BE49-F238E27FC236}">
                                <a16:creationId xmlns:a16="http://schemas.microsoft.com/office/drawing/2014/main" id="{01508BD9-55A4-DC6B-0CAC-6BC2C2E2C9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4C5C6B54-5393-BB92-FD1C-3D5F374C1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6" name="Oval 165">
                          <a:extLst>
                            <a:ext uri="{FF2B5EF4-FFF2-40B4-BE49-F238E27FC236}">
                              <a16:creationId xmlns:a16="http://schemas.microsoft.com/office/drawing/2014/main" id="{2BEF8F9F-27B9-5643-1BAF-DB5670055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7" name="Group 166">
                          <a:extLst>
                            <a:ext uri="{FF2B5EF4-FFF2-40B4-BE49-F238E27FC236}">
                              <a16:creationId xmlns:a16="http://schemas.microsoft.com/office/drawing/2014/main" id="{6BA9489B-7898-553E-8EC9-AB07ABF81E1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8" name="Oval 167">
                            <a:extLst>
                              <a:ext uri="{FF2B5EF4-FFF2-40B4-BE49-F238E27FC236}">
                                <a16:creationId xmlns:a16="http://schemas.microsoft.com/office/drawing/2014/main" id="{A25CAB80-06B4-331F-5456-8ABB529AAE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9" name="Oval 168">
                            <a:extLst>
                              <a:ext uri="{FF2B5EF4-FFF2-40B4-BE49-F238E27FC236}">
                                <a16:creationId xmlns:a16="http://schemas.microsoft.com/office/drawing/2014/main" id="{7DE1BFC1-8FE7-615F-B90F-4308630EFF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F3C1830C-B9F8-8571-F703-964A1E1EED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62" name="Oval 161">
                          <a:extLst>
                            <a:ext uri="{FF2B5EF4-FFF2-40B4-BE49-F238E27FC236}">
                              <a16:creationId xmlns:a16="http://schemas.microsoft.com/office/drawing/2014/main" id="{E4371B2F-CCAD-D5F7-397A-E7CB94E7F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63" name="Group 162">
                          <a:extLst>
                            <a:ext uri="{FF2B5EF4-FFF2-40B4-BE49-F238E27FC236}">
                              <a16:creationId xmlns:a16="http://schemas.microsoft.com/office/drawing/2014/main" id="{2437F33F-7E7D-9842-EC02-8702A484AA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4" name="Oval 163">
                            <a:extLst>
                              <a:ext uri="{FF2B5EF4-FFF2-40B4-BE49-F238E27FC236}">
                                <a16:creationId xmlns:a16="http://schemas.microsoft.com/office/drawing/2014/main" id="{8F4DF2D0-DF27-3B7F-A377-07F4632904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5" name="Oval 164">
                            <a:extLst>
                              <a:ext uri="{FF2B5EF4-FFF2-40B4-BE49-F238E27FC236}">
                                <a16:creationId xmlns:a16="http://schemas.microsoft.com/office/drawing/2014/main" id="{B2D30941-74D6-E621-E913-2282D4E905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151" name="Group 150">
                        <a:extLst>
                          <a:ext uri="{FF2B5EF4-FFF2-40B4-BE49-F238E27FC236}">
                            <a16:creationId xmlns:a16="http://schemas.microsoft.com/office/drawing/2014/main" id="{E19E17D3-4EF7-729A-CC1C-18886DCADA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158" name="Oval 157">
                          <a:extLst>
                            <a:ext uri="{FF2B5EF4-FFF2-40B4-BE49-F238E27FC236}">
                              <a16:creationId xmlns:a16="http://schemas.microsoft.com/office/drawing/2014/main" id="{9E4685C4-B4F0-AA20-A89F-CC6C178692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159" name="Group 158">
                          <a:extLst>
                            <a:ext uri="{FF2B5EF4-FFF2-40B4-BE49-F238E27FC236}">
                              <a16:creationId xmlns:a16="http://schemas.microsoft.com/office/drawing/2014/main" id="{506B1B16-2CF1-CAE8-E490-143530B8A8C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160" name="Oval 159">
                            <a:extLst>
                              <a:ext uri="{FF2B5EF4-FFF2-40B4-BE49-F238E27FC236}">
                                <a16:creationId xmlns:a16="http://schemas.microsoft.com/office/drawing/2014/main" id="{287E515F-8BB2-1A05-BF9D-3272CF8C28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161" name="Oval 160">
                            <a:extLst>
                              <a:ext uri="{FF2B5EF4-FFF2-40B4-BE49-F238E27FC236}">
                                <a16:creationId xmlns:a16="http://schemas.microsoft.com/office/drawing/2014/main" id="{EAF9B12F-FC57-5069-3B6D-5A0D53A2F2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152" name="Straight Arrow Connector 151">
                        <a:extLst>
                          <a:ext uri="{FF2B5EF4-FFF2-40B4-BE49-F238E27FC236}">
                            <a16:creationId xmlns:a16="http://schemas.microsoft.com/office/drawing/2014/main" id="{B16C5DA2-C918-2015-ABE9-7D88813BAA25}"/>
                          </a:ext>
                        </a:extLst>
                      </p:cNvPr>
                      <p:cNvCxnSpPr>
                        <a:cxnSpLocks/>
                        <a:endCxn id="142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Straight Arrow Connector 152">
                        <a:extLst>
                          <a:ext uri="{FF2B5EF4-FFF2-40B4-BE49-F238E27FC236}">
                            <a16:creationId xmlns:a16="http://schemas.microsoft.com/office/drawing/2014/main" id="{6F1D8CA1-1A19-564F-1418-087FE29BA84F}"/>
                          </a:ext>
                        </a:extLst>
                      </p:cNvPr>
                      <p:cNvCxnSpPr>
                        <a:cxnSpLocks/>
                        <a:endCxn id="143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Arrow Connector 153">
                        <a:extLst>
                          <a:ext uri="{FF2B5EF4-FFF2-40B4-BE49-F238E27FC236}">
                            <a16:creationId xmlns:a16="http://schemas.microsoft.com/office/drawing/2014/main" id="{C468D623-7576-C9B8-E7B4-384D763A1514}"/>
                          </a:ext>
                        </a:extLst>
                      </p:cNvPr>
                      <p:cNvCxnSpPr>
                        <a:cxnSpLocks/>
                        <a:endCxn id="147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Straight Arrow Connector 154">
                        <a:extLst>
                          <a:ext uri="{FF2B5EF4-FFF2-40B4-BE49-F238E27FC236}">
                            <a16:creationId xmlns:a16="http://schemas.microsoft.com/office/drawing/2014/main" id="{7F7C9935-3376-3872-16FD-5F4EC52E5769}"/>
                          </a:ext>
                        </a:extLst>
                      </p:cNvPr>
                      <p:cNvCxnSpPr>
                        <a:cxnSpLocks/>
                        <a:endCxn id="146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Straight Arrow Connector 155">
                        <a:extLst>
                          <a:ext uri="{FF2B5EF4-FFF2-40B4-BE49-F238E27FC236}">
                            <a16:creationId xmlns:a16="http://schemas.microsoft.com/office/drawing/2014/main" id="{37C72D42-D79B-3793-635C-0ECBB700E043}"/>
                          </a:ext>
                        </a:extLst>
                      </p:cNvPr>
                      <p:cNvCxnSpPr>
                        <a:cxnSpLocks/>
                        <a:endCxn id="145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Straight Arrow Connector 156">
                        <a:extLst>
                          <a:ext uri="{FF2B5EF4-FFF2-40B4-BE49-F238E27FC236}">
                            <a16:creationId xmlns:a16="http://schemas.microsoft.com/office/drawing/2014/main" id="{495853A5-1046-5B10-153C-2267C43F2686}"/>
                          </a:ext>
                        </a:extLst>
                      </p:cNvPr>
                      <p:cNvCxnSpPr>
                        <a:cxnSpLocks/>
                        <a:endCxn id="144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7946D464-9543-2EE6-993D-90665A506B4A}"/>
                    </a:ext>
                  </a:extLst>
                </p:cNvPr>
                <p:cNvGrpSpPr/>
                <p:nvPr/>
              </p:nvGrpSpPr>
              <p:grpSpPr>
                <a:xfrm>
                  <a:off x="7662436" y="884589"/>
                  <a:ext cx="4140000" cy="2802521"/>
                  <a:chOff x="783391" y="947338"/>
                  <a:chExt cx="4140000" cy="2802521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2259F396-2D6E-2DBC-1368-49CA5C9B4B5E}"/>
                      </a:ext>
                    </a:extLst>
                  </p:cNvPr>
                  <p:cNvSpPr/>
                  <p:nvPr/>
                </p:nvSpPr>
                <p:spPr>
                  <a:xfrm>
                    <a:off x="1584419" y="3355411"/>
                    <a:ext cx="2043953" cy="39444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Tree n</a:t>
                    </a:r>
                  </a:p>
                </p:txBody>
              </p:sp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05AEEC09-3D41-4C72-E168-B92558F5DB03}"/>
                      </a:ext>
                    </a:extLst>
                  </p:cNvPr>
                  <p:cNvGrpSpPr/>
                  <p:nvPr/>
                </p:nvGrpSpPr>
                <p:grpSpPr>
                  <a:xfrm>
                    <a:off x="783391" y="947338"/>
                    <a:ext cx="4140000" cy="2304000"/>
                    <a:chOff x="603999" y="1174376"/>
                    <a:chExt cx="11093820" cy="4607856"/>
                  </a:xfrm>
                </p:grpSpPr>
                <p:grpSp>
                  <p:nvGrpSpPr>
                    <p:cNvPr id="202" name="Group 201">
                      <a:extLst>
                        <a:ext uri="{FF2B5EF4-FFF2-40B4-BE49-F238E27FC236}">
                          <a16:creationId xmlns:a16="http://schemas.microsoft.com/office/drawing/2014/main" id="{26B1D614-E28A-7296-B2E6-DC2C43F828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2610" y="1174376"/>
                      <a:ext cx="10813673" cy="2451848"/>
                      <a:chOff x="702610" y="1174376"/>
                      <a:chExt cx="10813673" cy="2451848"/>
                    </a:xfrm>
                  </p:grpSpPr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7ED4D21C-6339-AF3C-E64D-B120E20DA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4071" y="11743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&gt; a</a:t>
                        </a:r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BD80C4F5-54EA-3CB6-BFF5-76D9E1CDD4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2142564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b</a:t>
                        </a: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4DE4BAAA-4301-B710-E112-737E4BFD62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2142564"/>
                        <a:ext cx="2779059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&gt; c</a:t>
                        </a:r>
                      </a:p>
                    </p:txBody>
                  </p:sp>
                  <p:cxnSp>
                    <p:nvCxnSpPr>
                      <p:cNvPr id="244" name="Straight Arrow Connector 243">
                        <a:extLst>
                          <a:ext uri="{FF2B5EF4-FFF2-40B4-BE49-F238E27FC236}">
                            <a16:creationId xmlns:a16="http://schemas.microsoft.com/office/drawing/2014/main" id="{CF27F632-2765-BD19-DF89-5F2FA0EEA91E}"/>
                          </a:ext>
                        </a:extLst>
                      </p:cNvPr>
                      <p:cNvCxnSpPr>
                        <a:stCxn id="241" idx="2"/>
                        <a:endCxn id="242" idx="0"/>
                      </p:cNvCxnSpPr>
                      <p:nvPr/>
                    </p:nvCxnSpPr>
                    <p:spPr>
                      <a:xfrm flipH="1">
                        <a:off x="3550024" y="1568824"/>
                        <a:ext cx="2026024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5" name="Straight Arrow Connector 244">
                        <a:extLst>
                          <a:ext uri="{FF2B5EF4-FFF2-40B4-BE49-F238E27FC236}">
                            <a16:creationId xmlns:a16="http://schemas.microsoft.com/office/drawing/2014/main" id="{942668E9-5483-8005-80F5-A019C5BC20CA}"/>
                          </a:ext>
                        </a:extLst>
                      </p:cNvPr>
                      <p:cNvCxnSpPr>
                        <a:cxnSpLocks/>
                        <a:stCxn id="241" idx="2"/>
                        <a:endCxn id="243" idx="0"/>
                      </p:cNvCxnSpPr>
                      <p:nvPr/>
                    </p:nvCxnSpPr>
                    <p:spPr>
                      <a:xfrm>
                        <a:off x="5576048" y="1568824"/>
                        <a:ext cx="2339788" cy="5737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53DB9B1D-D9C7-FED9-86C0-3CFE6EAC17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09048" y="146124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0DECDAE-1311-BF87-AD4E-EBCB566820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5235" y="1443317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48" name="Straight Arrow Connector 247">
                        <a:extLst>
                          <a:ext uri="{FF2B5EF4-FFF2-40B4-BE49-F238E27FC236}">
                            <a16:creationId xmlns:a16="http://schemas.microsoft.com/office/drawing/2014/main" id="{F7E257F0-67F7-F3AF-63E0-786A89E540C7}"/>
                          </a:ext>
                        </a:extLst>
                      </p:cNvPr>
                      <p:cNvCxnSpPr>
                        <a:cxnSpLocks/>
                        <a:stCxn id="242" idx="2"/>
                        <a:endCxn id="249" idx="0"/>
                      </p:cNvCxnSpPr>
                      <p:nvPr/>
                    </p:nvCxnSpPr>
                    <p:spPr>
                      <a:xfrm flipH="1">
                        <a:off x="1950945" y="2537012"/>
                        <a:ext cx="1599079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B8903D43-A970-F873-A57A-635DD8BB5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610" y="3231776"/>
                        <a:ext cx="2496670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&lt; c</a:t>
                        </a: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8B762959-F993-21B9-664C-C7D1BC500F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471" y="2537012"/>
                        <a:ext cx="1246093" cy="394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  <p:cxnSp>
                    <p:nvCxnSpPr>
                      <p:cNvPr id="251" name="Straight Arrow Connector 250">
                        <a:extLst>
                          <a:ext uri="{FF2B5EF4-FFF2-40B4-BE49-F238E27FC236}">
                            <a16:creationId xmlns:a16="http://schemas.microsoft.com/office/drawing/2014/main" id="{95F60AF3-95F7-E63F-F0F7-0EA1B93A0ABE}"/>
                          </a:ext>
                        </a:extLst>
                      </p:cNvPr>
                      <p:cNvCxnSpPr>
                        <a:cxnSpLocks/>
                        <a:stCxn id="242" idx="2"/>
                        <a:endCxn id="252" idx="0"/>
                      </p:cNvCxnSpPr>
                      <p:nvPr/>
                    </p:nvCxnSpPr>
                    <p:spPr>
                      <a:xfrm>
                        <a:off x="3550024" y="2537012"/>
                        <a:ext cx="1723466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16E008C1-744A-1757-7473-13FA005B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1513" y="3231776"/>
                        <a:ext cx="2043953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f_3 &lt; a</a:t>
                        </a:r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4EC24263-36A6-1143-E48E-92935624E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6306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f_2 &gt; a</a:t>
                        </a:r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D6E46710-523D-E8AE-2AE4-558BC1564C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82099" y="3231776"/>
                        <a:ext cx="2334184" cy="394448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/>
                          <a:t>f_1 &lt; b</a:t>
                        </a:r>
                      </a:p>
                    </p:txBody>
                  </p:sp>
                  <p:cxnSp>
                    <p:nvCxnSpPr>
                      <p:cNvPr id="255" name="Straight Arrow Connector 254">
                        <a:extLst>
                          <a:ext uri="{FF2B5EF4-FFF2-40B4-BE49-F238E27FC236}">
                            <a16:creationId xmlns:a16="http://schemas.microsoft.com/office/drawing/2014/main" id="{645AA28D-8406-A1A3-3B85-00417DCB7B76}"/>
                          </a:ext>
                        </a:extLst>
                      </p:cNvPr>
                      <p:cNvCxnSpPr>
                        <a:cxnSpLocks/>
                        <a:stCxn id="243" idx="2"/>
                        <a:endCxn id="253" idx="0"/>
                      </p:cNvCxnSpPr>
                      <p:nvPr/>
                    </p:nvCxnSpPr>
                    <p:spPr>
                      <a:xfrm flipH="1">
                        <a:off x="7693398" y="2537012"/>
                        <a:ext cx="222438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6" name="Straight Arrow Connector 255">
                        <a:extLst>
                          <a:ext uri="{FF2B5EF4-FFF2-40B4-BE49-F238E27FC236}">
                            <a16:creationId xmlns:a16="http://schemas.microsoft.com/office/drawing/2014/main" id="{93B44280-36EE-C664-F9C4-BB30A4912305}"/>
                          </a:ext>
                        </a:extLst>
                      </p:cNvPr>
                      <p:cNvCxnSpPr>
                        <a:cxnSpLocks/>
                        <a:stCxn id="243" idx="2"/>
                        <a:endCxn id="254" idx="0"/>
                      </p:cNvCxnSpPr>
                      <p:nvPr/>
                    </p:nvCxnSpPr>
                    <p:spPr>
                      <a:xfrm>
                        <a:off x="7915836" y="2537012"/>
                        <a:ext cx="2433355" cy="6947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AF6E53F0-6926-91CF-5F12-D74561D6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2502" y="2599765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CE088AF0-6131-8DF2-BFFD-638B3CFF2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74748" y="264010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accent6"/>
                            </a:solidFill>
                          </a:rPr>
                          <a:t>yes</a:t>
                        </a: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4CE25E12-F3BF-BF18-4F47-0C6C20D5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48238" y="2489944"/>
                        <a:ext cx="1246093" cy="39444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rgbClr val="C00000"/>
                            </a:solidFill>
                          </a:rPr>
                          <a:t>no</a:t>
                        </a:r>
                      </a:p>
                    </p:txBody>
                  </p:sp>
                </p:grpSp>
                <p:grpSp>
                  <p:nvGrpSpPr>
                    <p:cNvPr id="203" name="Group 202">
                      <a:extLst>
                        <a:ext uri="{FF2B5EF4-FFF2-40B4-BE49-F238E27FC236}">
                          <a16:creationId xmlns:a16="http://schemas.microsoft.com/office/drawing/2014/main" id="{76CED0EE-598B-7609-535A-E58692DD2F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999" y="3755788"/>
                      <a:ext cx="11093820" cy="2026444"/>
                      <a:chOff x="603999" y="3755788"/>
                      <a:chExt cx="11093820" cy="2026444"/>
                    </a:xfrm>
                  </p:grpSpPr>
                  <p:grpSp>
                    <p:nvGrpSpPr>
                      <p:cNvPr id="204" name="Group 203">
                        <a:extLst>
                          <a:ext uri="{FF2B5EF4-FFF2-40B4-BE49-F238E27FC236}">
                            <a16:creationId xmlns:a16="http://schemas.microsoft.com/office/drawing/2014/main" id="{2901BC55-0E09-BA58-9671-671890D09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63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7" name="Oval 236">
                          <a:extLst>
                            <a:ext uri="{FF2B5EF4-FFF2-40B4-BE49-F238E27FC236}">
                              <a16:creationId xmlns:a16="http://schemas.microsoft.com/office/drawing/2014/main" id="{78C20A12-11D6-015D-49CB-49092FCC0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8" name="Group 237">
                          <a:extLst>
                            <a:ext uri="{FF2B5EF4-FFF2-40B4-BE49-F238E27FC236}">
                              <a16:creationId xmlns:a16="http://schemas.microsoft.com/office/drawing/2014/main" id="{02446D1C-7F18-AD97-8DB3-5B76C02910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9" name="Oval 238">
                            <a:extLst>
                              <a:ext uri="{FF2B5EF4-FFF2-40B4-BE49-F238E27FC236}">
                                <a16:creationId xmlns:a16="http://schemas.microsoft.com/office/drawing/2014/main" id="{9FB7095F-308E-A7B0-CF30-1483D3A2B3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40" name="Oval 239">
                            <a:extLst>
                              <a:ext uri="{FF2B5EF4-FFF2-40B4-BE49-F238E27FC236}">
                                <a16:creationId xmlns:a16="http://schemas.microsoft.com/office/drawing/2014/main" id="{A1D9B451-5B1F-1B2D-38D5-9D6FF4813A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sp>
                    <p:nvSpPr>
                      <p:cNvPr id="205" name="Rectangle 204">
                        <a:extLst>
                          <a:ext uri="{FF2B5EF4-FFF2-40B4-BE49-F238E27FC236}">
                            <a16:creationId xmlns:a16="http://schemas.microsoft.com/office/drawing/2014/main" id="{6024A0C3-6569-4B2C-D3FE-7A21F08A0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999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6" name="Rectangle 205">
                        <a:extLst>
                          <a:ext uri="{FF2B5EF4-FFF2-40B4-BE49-F238E27FC236}">
                            <a16:creationId xmlns:a16="http://schemas.microsoft.com/office/drawing/2014/main" id="{54D4AE8A-D157-8E95-2007-9B14FA12A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804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7" name="Rectangle 206">
                        <a:extLst>
                          <a:ext uri="{FF2B5EF4-FFF2-40B4-BE49-F238E27FC236}">
                            <a16:creationId xmlns:a16="http://schemas.microsoft.com/office/drawing/2014/main" id="{B456C93E-B41E-FEA8-1BEE-548DA2AD6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3223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08" name="Rectangle 207">
                        <a:extLst>
                          <a:ext uri="{FF2B5EF4-FFF2-40B4-BE49-F238E27FC236}">
                            <a16:creationId xmlns:a16="http://schemas.microsoft.com/office/drawing/2014/main" id="{573CD57B-155F-00B4-5B3B-87AB8E73B5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79175" y="5387784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1</a:t>
                        </a:r>
                      </a:p>
                    </p:txBody>
                  </p:sp>
                  <p:sp>
                    <p:nvSpPr>
                      <p:cNvPr id="209" name="Rectangle 208">
                        <a:extLst>
                          <a:ext uri="{FF2B5EF4-FFF2-40B4-BE49-F238E27FC236}">
                            <a16:creationId xmlns:a16="http://schemas.microsoft.com/office/drawing/2014/main" id="{4E9DD848-9CF5-18F6-0A7A-83863E765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95466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sp>
                    <p:nvSpPr>
                      <p:cNvPr id="210" name="Rectangle 209">
                        <a:extLst>
                          <a:ext uri="{FF2B5EF4-FFF2-40B4-BE49-F238E27FC236}">
                            <a16:creationId xmlns:a16="http://schemas.microsoft.com/office/drawing/2014/main" id="{1CC3AE29-6D9B-D4AB-3877-BE90C4FFD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11757" y="5378821"/>
                        <a:ext cx="1594596" cy="3944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</a:rPr>
                          <a:t>class 0</a:t>
                        </a:r>
                      </a:p>
                    </p:txBody>
                  </p:sp>
                  <p:grpSp>
                    <p:nvGrpSpPr>
                      <p:cNvPr id="211" name="Group 210">
                        <a:extLst>
                          <a:ext uri="{FF2B5EF4-FFF2-40B4-BE49-F238E27FC236}">
                            <a16:creationId xmlns:a16="http://schemas.microsoft.com/office/drawing/2014/main" id="{A9D1D134-B269-E74D-C62D-4C21A5BEEC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20841" y="3801034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33" name="Oval 232">
                          <a:extLst>
                            <a:ext uri="{FF2B5EF4-FFF2-40B4-BE49-F238E27FC236}">
                              <a16:creationId xmlns:a16="http://schemas.microsoft.com/office/drawing/2014/main" id="{63A4A8B7-CA3F-37CB-8BD5-55079A8099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4" name="Group 233">
                          <a:extLst>
                            <a:ext uri="{FF2B5EF4-FFF2-40B4-BE49-F238E27FC236}">
                              <a16:creationId xmlns:a16="http://schemas.microsoft.com/office/drawing/2014/main" id="{F7A3486F-1660-49DE-F61F-DB1D57571E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5" name="Oval 234">
                            <a:extLst>
                              <a:ext uri="{FF2B5EF4-FFF2-40B4-BE49-F238E27FC236}">
                                <a16:creationId xmlns:a16="http://schemas.microsoft.com/office/drawing/2014/main" id="{CD6731AC-B8A8-607F-A483-BE040407B0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6" name="Oval 235">
                            <a:extLst>
                              <a:ext uri="{FF2B5EF4-FFF2-40B4-BE49-F238E27FC236}">
                                <a16:creationId xmlns:a16="http://schemas.microsoft.com/office/drawing/2014/main" id="{0C117FA4-C7C5-770F-844F-538B41877F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2" name="Group 211">
                        <a:extLst>
                          <a:ext uri="{FF2B5EF4-FFF2-40B4-BE49-F238E27FC236}">
                            <a16:creationId xmlns:a16="http://schemas.microsoft.com/office/drawing/2014/main" id="{28080BCA-5B04-D916-EE23-B56D5B59EC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17829" y="3755788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9" name="Oval 228">
                          <a:extLst>
                            <a:ext uri="{FF2B5EF4-FFF2-40B4-BE49-F238E27FC236}">
                              <a16:creationId xmlns:a16="http://schemas.microsoft.com/office/drawing/2014/main" id="{65FD0804-0807-D73A-BE22-E4981F2F2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30" name="Group 229">
                          <a:extLst>
                            <a:ext uri="{FF2B5EF4-FFF2-40B4-BE49-F238E27FC236}">
                              <a16:creationId xmlns:a16="http://schemas.microsoft.com/office/drawing/2014/main" id="{AB12839B-9761-B38B-EB0A-CD166A19A4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31" name="Oval 230">
                            <a:extLst>
                              <a:ext uri="{FF2B5EF4-FFF2-40B4-BE49-F238E27FC236}">
                                <a16:creationId xmlns:a16="http://schemas.microsoft.com/office/drawing/2014/main" id="{B719F234-DECF-8289-53E2-7B9B519D06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32" name="Oval 231">
                            <a:extLst>
                              <a:ext uri="{FF2B5EF4-FFF2-40B4-BE49-F238E27FC236}">
                                <a16:creationId xmlns:a16="http://schemas.microsoft.com/office/drawing/2014/main" id="{0704B56B-3BD3-C5E7-305D-7953B88070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3" name="Group 212">
                        <a:extLst>
                          <a:ext uri="{FF2B5EF4-FFF2-40B4-BE49-F238E27FC236}">
                            <a16:creationId xmlns:a16="http://schemas.microsoft.com/office/drawing/2014/main" id="{169EB336-7CA6-A2C1-2C47-F0FDDB9720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12229" y="3782823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5" name="Oval 224">
                          <a:extLst>
                            <a:ext uri="{FF2B5EF4-FFF2-40B4-BE49-F238E27FC236}">
                              <a16:creationId xmlns:a16="http://schemas.microsoft.com/office/drawing/2014/main" id="{A1095202-FEE3-BBB3-C8F0-BA9B6B23E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6" name="Group 225">
                          <a:extLst>
                            <a:ext uri="{FF2B5EF4-FFF2-40B4-BE49-F238E27FC236}">
                              <a16:creationId xmlns:a16="http://schemas.microsoft.com/office/drawing/2014/main" id="{64E3A750-71AD-8CDB-5208-243E03124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7" name="Oval 226">
                            <a:extLst>
                              <a:ext uri="{FF2B5EF4-FFF2-40B4-BE49-F238E27FC236}">
                                <a16:creationId xmlns:a16="http://schemas.microsoft.com/office/drawing/2014/main" id="{A5CD84E4-5491-D172-5A52-E199D0D2A8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8" name="Oval 227">
                            <a:extLst>
                              <a:ext uri="{FF2B5EF4-FFF2-40B4-BE49-F238E27FC236}">
                                <a16:creationId xmlns:a16="http://schemas.microsoft.com/office/drawing/2014/main" id="{C0DED3A3-8525-F625-2DAE-5BE85BFAC3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grpSp>
                    <p:nvGrpSpPr>
                      <p:cNvPr id="214" name="Group 213">
                        <a:extLst>
                          <a:ext uri="{FF2B5EF4-FFF2-40B4-BE49-F238E27FC236}">
                            <a16:creationId xmlns:a16="http://schemas.microsoft.com/office/drawing/2014/main" id="{0388A7EB-A468-5A6B-5B1D-B2A0B2AE2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5852" y="3773577"/>
                        <a:ext cx="72842" cy="475412"/>
                        <a:chOff x="6136341" y="3801034"/>
                        <a:chExt cx="72842" cy="475412"/>
                      </a:xfrm>
                    </p:grpSpPr>
                    <p:sp>
                      <p:nvSpPr>
                        <p:cNvPr id="221" name="Oval 220">
                          <a:extLst>
                            <a:ext uri="{FF2B5EF4-FFF2-40B4-BE49-F238E27FC236}">
                              <a16:creationId xmlns:a16="http://schemas.microsoft.com/office/drawing/2014/main" id="{62B15C22-73B4-4D22-CA79-2A6B5584F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1" y="3801034"/>
                          <a:ext cx="72000" cy="72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200"/>
                        </a:p>
                      </p:txBody>
                    </p:sp>
                    <p:grpSp>
                      <p:nvGrpSpPr>
                        <p:cNvPr id="222" name="Group 221">
                          <a:extLst>
                            <a:ext uri="{FF2B5EF4-FFF2-40B4-BE49-F238E27FC236}">
                              <a16:creationId xmlns:a16="http://schemas.microsoft.com/office/drawing/2014/main" id="{9855CE58-38A3-F191-2DA5-839F867B4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6341" y="3993494"/>
                          <a:ext cx="72842" cy="282952"/>
                          <a:chOff x="6136341" y="3993494"/>
                          <a:chExt cx="72842" cy="282952"/>
                        </a:xfrm>
                      </p:grpSpPr>
                      <p:sp>
                        <p:nvSpPr>
                          <p:cNvPr id="223" name="Oval 222">
                            <a:extLst>
                              <a:ext uri="{FF2B5EF4-FFF2-40B4-BE49-F238E27FC236}">
                                <a16:creationId xmlns:a16="http://schemas.microsoft.com/office/drawing/2014/main" id="{7F7F312C-2968-43F0-41A1-10304A1D3D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7183" y="3993494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  <p:sp>
                        <p:nvSpPr>
                          <p:cNvPr id="224" name="Oval 223">
                            <a:extLst>
                              <a:ext uri="{FF2B5EF4-FFF2-40B4-BE49-F238E27FC236}">
                                <a16:creationId xmlns:a16="http://schemas.microsoft.com/office/drawing/2014/main" id="{37DAF8DD-DEB8-2AA9-478C-7A75640641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6341" y="4204446"/>
                            <a:ext cx="72000" cy="72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/>
                          </a:p>
                        </p:txBody>
                      </p:sp>
                    </p:grpSp>
                  </p:grpSp>
                  <p:cxnSp>
                    <p:nvCxnSpPr>
                      <p:cNvPr id="215" name="Straight Arrow Connector 214">
                        <a:extLst>
                          <a:ext uri="{FF2B5EF4-FFF2-40B4-BE49-F238E27FC236}">
                            <a16:creationId xmlns:a16="http://schemas.microsoft.com/office/drawing/2014/main" id="{1F2C9D87-7B0A-CE12-896F-1D48D914D7DD}"/>
                          </a:ext>
                        </a:extLst>
                      </p:cNvPr>
                      <p:cNvCxnSpPr>
                        <a:cxnSpLocks/>
                        <a:endCxn id="205" idx="0"/>
                      </p:cNvCxnSpPr>
                      <p:nvPr/>
                    </p:nvCxnSpPr>
                    <p:spPr>
                      <a:xfrm flipH="1">
                        <a:off x="1401297" y="4697506"/>
                        <a:ext cx="293032" cy="68131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Arrow Connector 215">
                        <a:extLst>
                          <a:ext uri="{FF2B5EF4-FFF2-40B4-BE49-F238E27FC236}">
                            <a16:creationId xmlns:a16="http://schemas.microsoft.com/office/drawing/2014/main" id="{2A34FAD9-14D9-F9A0-6DF9-1254DD02F1CE}"/>
                          </a:ext>
                        </a:extLst>
                      </p:cNvPr>
                      <p:cNvCxnSpPr>
                        <a:cxnSpLocks/>
                        <a:endCxn id="206" idx="0"/>
                      </p:cNvCxnSpPr>
                      <p:nvPr/>
                    </p:nvCxnSpPr>
                    <p:spPr>
                      <a:xfrm flipH="1">
                        <a:off x="3325345" y="4674529"/>
                        <a:ext cx="240648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7" name="Straight Arrow Connector 216">
                        <a:extLst>
                          <a:ext uri="{FF2B5EF4-FFF2-40B4-BE49-F238E27FC236}">
                            <a16:creationId xmlns:a16="http://schemas.microsoft.com/office/drawing/2014/main" id="{8A0AA251-39C9-0577-8367-7E65BA7FAEA8}"/>
                          </a:ext>
                        </a:extLst>
                      </p:cNvPr>
                      <p:cNvCxnSpPr>
                        <a:cxnSpLocks/>
                        <a:endCxn id="210" idx="0"/>
                      </p:cNvCxnSpPr>
                      <p:nvPr/>
                    </p:nvCxnSpPr>
                    <p:spPr>
                      <a:xfrm>
                        <a:off x="5197009" y="4715436"/>
                        <a:ext cx="12046" cy="66338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8" name="Straight Arrow Connector 217">
                        <a:extLst>
                          <a:ext uri="{FF2B5EF4-FFF2-40B4-BE49-F238E27FC236}">
                            <a16:creationId xmlns:a16="http://schemas.microsoft.com/office/drawing/2014/main" id="{5FB8B94D-0DDC-51DF-8E2F-1A506EEEFD38}"/>
                          </a:ext>
                        </a:extLst>
                      </p:cNvPr>
                      <p:cNvCxnSpPr>
                        <a:cxnSpLocks/>
                        <a:endCxn id="209" idx="0"/>
                      </p:cNvCxnSpPr>
                      <p:nvPr/>
                    </p:nvCxnSpPr>
                    <p:spPr>
                      <a:xfrm>
                        <a:off x="6999194" y="4674529"/>
                        <a:ext cx="93570" cy="7042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" name="Straight Arrow Connector 218">
                        <a:extLst>
                          <a:ext uri="{FF2B5EF4-FFF2-40B4-BE49-F238E27FC236}">
                            <a16:creationId xmlns:a16="http://schemas.microsoft.com/office/drawing/2014/main" id="{3D6EF6CE-FB8A-EF34-6211-68F5743BDF6B}"/>
                          </a:ext>
                        </a:extLst>
                      </p:cNvPr>
                      <p:cNvCxnSpPr>
                        <a:cxnSpLocks/>
                        <a:endCxn id="208" idx="0"/>
                      </p:cNvCxnSpPr>
                      <p:nvPr/>
                    </p:nvCxnSpPr>
                    <p:spPr>
                      <a:xfrm>
                        <a:off x="8789333" y="4641190"/>
                        <a:ext cx="187140" cy="7465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" name="Straight Arrow Connector 219">
                        <a:extLst>
                          <a:ext uri="{FF2B5EF4-FFF2-40B4-BE49-F238E27FC236}">
                            <a16:creationId xmlns:a16="http://schemas.microsoft.com/office/drawing/2014/main" id="{2B412C78-1549-BD67-3AE7-0A8AADD56AD5}"/>
                          </a:ext>
                        </a:extLst>
                      </p:cNvPr>
                      <p:cNvCxnSpPr>
                        <a:cxnSpLocks/>
                        <a:endCxn id="207" idx="0"/>
                      </p:cNvCxnSpPr>
                      <p:nvPr/>
                    </p:nvCxnSpPr>
                    <p:spPr>
                      <a:xfrm>
                        <a:off x="10603563" y="4614296"/>
                        <a:ext cx="296958" cy="77348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CC1D3829-D77B-9C34-CDA2-DA0DC701072C}"/>
                </a:ext>
              </a:extLst>
            </p:cNvPr>
            <p:cNvSpPr/>
            <p:nvPr/>
          </p:nvSpPr>
          <p:spPr>
            <a:xfrm flipH="1" flipV="1">
              <a:off x="448307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7802D2-E469-67A5-C6F4-4397D3AE59E2}"/>
                </a:ext>
              </a:extLst>
            </p:cNvPr>
            <p:cNvSpPr/>
            <p:nvPr/>
          </p:nvSpPr>
          <p:spPr>
            <a:xfrm>
              <a:off x="193762" y="1327709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BA7741-DC26-ABBC-23C3-A4B7A584CCA4}"/>
                </a:ext>
              </a:extLst>
            </p:cNvPr>
            <p:cNvSpPr/>
            <p:nvPr/>
          </p:nvSpPr>
          <p:spPr>
            <a:xfrm flipH="1" flipV="1">
              <a:off x="7315091" y="887507"/>
              <a:ext cx="252000" cy="2376000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5A6BD7-B9FA-47CA-40BA-434A4ED8D66F}"/>
                </a:ext>
              </a:extLst>
            </p:cNvPr>
            <p:cNvSpPr/>
            <p:nvPr/>
          </p:nvSpPr>
          <p:spPr>
            <a:xfrm>
              <a:off x="7009147" y="1320814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chemeClr val="accent5"/>
                  </a:solidFill>
                </a:rPr>
                <a:t>max_depth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D2A58F-7B97-4FA3-F18D-9C0C76415741}"/>
                </a:ext>
              </a:extLst>
            </p:cNvPr>
            <p:cNvCxnSpPr/>
            <p:nvPr/>
          </p:nvCxnSpPr>
          <p:spPr>
            <a:xfrm>
              <a:off x="3650374" y="3605324"/>
              <a:ext cx="4805082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F52A562-EFDC-48BB-DC30-30969974A04A}"/>
                </a:ext>
              </a:extLst>
            </p:cNvPr>
            <p:cNvSpPr/>
            <p:nvPr/>
          </p:nvSpPr>
          <p:spPr>
            <a:xfrm rot="5400000">
              <a:off x="5865720" y="2554433"/>
              <a:ext cx="292406" cy="1708001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1100" b="1" dirty="0">
                  <a:solidFill>
                    <a:srgbClr val="0070C0"/>
                  </a:solidFill>
                </a:rPr>
                <a:t>n_estimators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33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11886</TotalTime>
  <Words>1417</Words>
  <Application>Microsoft Office PowerPoint</Application>
  <PresentationFormat>Widescreen</PresentationFormat>
  <Paragraphs>596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Overfitting and Underfitting*</vt:lpstr>
      <vt:lpstr>Confusion Matrix*</vt:lpstr>
      <vt:lpstr>Decision Trees - Regression*</vt:lpstr>
      <vt:lpstr>Random Forest-Regression*</vt:lpstr>
      <vt:lpstr>Decision Trees - Classification*</vt:lpstr>
      <vt:lpstr>Random Forest-classification*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38</cp:revision>
  <dcterms:created xsi:type="dcterms:W3CDTF">2023-03-31T12:19:13Z</dcterms:created>
  <dcterms:modified xsi:type="dcterms:W3CDTF">2023-08-07T14:29:45Z</dcterms:modified>
</cp:coreProperties>
</file>