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0" r:id="rId21"/>
    <p:sldId id="276" r:id="rId22"/>
    <p:sldId id="271" r:id="rId23"/>
    <p:sldId id="265" r:id="rId24"/>
    <p:sldId id="26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4" autoAdjust="0"/>
    <p:restoredTop sz="94249" autoAdjust="0"/>
  </p:normalViewPr>
  <p:slideViewPr>
    <p:cSldViewPr snapToGrid="0">
      <p:cViewPr>
        <p:scale>
          <a:sx n="77" d="100"/>
          <a:sy n="77" d="100"/>
        </p:scale>
        <p:origin x="23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positive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negative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r>
                      <a:rPr lang="en-GB" b="1" dirty="0">
                        <a:solidFill>
                          <a:srgbClr val="C00000"/>
                        </a:solidFill>
                      </a:rPr>
                      <a:t>positive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3CD28FA-42A2-78D1-4AC2-7B511533B211}"/>
              </a:ext>
            </a:extLst>
          </p:cNvPr>
          <p:cNvGrpSpPr/>
          <p:nvPr/>
        </p:nvGrpSpPr>
        <p:grpSpPr>
          <a:xfrm>
            <a:off x="7667050" y="2574476"/>
            <a:ext cx="2152665" cy="2528150"/>
            <a:chOff x="4640482" y="2270780"/>
            <a:chExt cx="2152665" cy="2528150"/>
          </a:xfrm>
        </p:grpSpPr>
        <p:pic>
          <p:nvPicPr>
            <p:cNvPr id="113" name="Graphic 112" descr="Add with solid fill">
              <a:extLst>
                <a:ext uri="{FF2B5EF4-FFF2-40B4-BE49-F238E27FC236}">
                  <a16:creationId xmlns:a16="http://schemas.microsoft.com/office/drawing/2014/main" id="{2D926DFF-7490-F14A-DFC8-E83990753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5923" y="3202188"/>
              <a:ext cx="180000" cy="180000"/>
            </a:xfrm>
            <a:prstGeom prst="rect">
              <a:avLst/>
            </a:prstGeom>
          </p:spPr>
        </p:pic>
        <p:pic>
          <p:nvPicPr>
            <p:cNvPr id="114" name="Graphic 113" descr="Add with solid fill">
              <a:extLst>
                <a:ext uri="{FF2B5EF4-FFF2-40B4-BE49-F238E27FC236}">
                  <a16:creationId xmlns:a16="http://schemas.microsoft.com/office/drawing/2014/main" id="{F5DC668A-5A33-3AD9-DFF3-E30DC3D8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8969" y="3403569"/>
              <a:ext cx="180000" cy="180000"/>
            </a:xfrm>
            <a:prstGeom prst="rect">
              <a:avLst/>
            </a:prstGeom>
          </p:spPr>
        </p:pic>
        <p:pic>
          <p:nvPicPr>
            <p:cNvPr id="115" name="Graphic 114" descr="Add with solid fill">
              <a:extLst>
                <a:ext uri="{FF2B5EF4-FFF2-40B4-BE49-F238E27FC236}">
                  <a16:creationId xmlns:a16="http://schemas.microsoft.com/office/drawing/2014/main" id="{EEA67FB8-B294-5C9F-8060-3017B7548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7689" y="3137343"/>
              <a:ext cx="180000" cy="180000"/>
            </a:xfrm>
            <a:prstGeom prst="rect">
              <a:avLst/>
            </a:prstGeom>
          </p:spPr>
        </p:pic>
        <p:pic>
          <p:nvPicPr>
            <p:cNvPr id="116" name="Graphic 115" descr="Add with solid fill">
              <a:extLst>
                <a:ext uri="{FF2B5EF4-FFF2-40B4-BE49-F238E27FC236}">
                  <a16:creationId xmlns:a16="http://schemas.microsoft.com/office/drawing/2014/main" id="{66E79F51-6609-CB52-C652-D3150604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07148" y="2643719"/>
              <a:ext cx="180000" cy="180000"/>
            </a:xfrm>
            <a:prstGeom prst="rect">
              <a:avLst/>
            </a:prstGeom>
          </p:spPr>
        </p:pic>
        <p:pic>
          <p:nvPicPr>
            <p:cNvPr id="117" name="Graphic 116" descr="Add with solid fill">
              <a:extLst>
                <a:ext uri="{FF2B5EF4-FFF2-40B4-BE49-F238E27FC236}">
                  <a16:creationId xmlns:a16="http://schemas.microsoft.com/office/drawing/2014/main" id="{20D1E9F7-4686-D5F4-7408-D61AF61A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0948" y="3200597"/>
              <a:ext cx="180000" cy="180000"/>
            </a:xfrm>
            <a:prstGeom prst="rect">
              <a:avLst/>
            </a:prstGeom>
          </p:spPr>
        </p:pic>
        <p:pic>
          <p:nvPicPr>
            <p:cNvPr id="118" name="Graphic 117" descr="Add with solid fill">
              <a:extLst>
                <a:ext uri="{FF2B5EF4-FFF2-40B4-BE49-F238E27FC236}">
                  <a16:creationId xmlns:a16="http://schemas.microsoft.com/office/drawing/2014/main" id="{0DF5F067-F2E6-9810-F6D6-3653B674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4333" y="2621561"/>
              <a:ext cx="180000" cy="180000"/>
            </a:xfrm>
            <a:prstGeom prst="rect">
              <a:avLst/>
            </a:prstGeom>
          </p:spPr>
        </p:pic>
        <p:pic>
          <p:nvPicPr>
            <p:cNvPr id="119" name="Graphic 118" descr="Add with solid fill">
              <a:extLst>
                <a:ext uri="{FF2B5EF4-FFF2-40B4-BE49-F238E27FC236}">
                  <a16:creationId xmlns:a16="http://schemas.microsoft.com/office/drawing/2014/main" id="{2DB93B2E-0F0B-F067-1604-D9B88309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47724" y="2384303"/>
              <a:ext cx="180000" cy="180000"/>
            </a:xfrm>
            <a:prstGeom prst="rect">
              <a:avLst/>
            </a:prstGeom>
          </p:spPr>
        </p:pic>
        <p:pic>
          <p:nvPicPr>
            <p:cNvPr id="120" name="Graphic 119" descr="Add with solid fill">
              <a:extLst>
                <a:ext uri="{FF2B5EF4-FFF2-40B4-BE49-F238E27FC236}">
                  <a16:creationId xmlns:a16="http://schemas.microsoft.com/office/drawing/2014/main" id="{61A62C57-FE7A-D16A-6F05-901E84B0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6128" y="2395556"/>
              <a:ext cx="180000" cy="180000"/>
            </a:xfrm>
            <a:prstGeom prst="rect">
              <a:avLst/>
            </a:prstGeom>
          </p:spPr>
        </p:pic>
        <p:pic>
          <p:nvPicPr>
            <p:cNvPr id="121" name="Graphic 120" descr="Add with solid fill">
              <a:extLst>
                <a:ext uri="{FF2B5EF4-FFF2-40B4-BE49-F238E27FC236}">
                  <a16:creationId xmlns:a16="http://schemas.microsoft.com/office/drawing/2014/main" id="{CFD2C97D-5B20-D8BB-6266-04C1E5098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41028" y="2480631"/>
              <a:ext cx="180000" cy="180000"/>
            </a:xfrm>
            <a:prstGeom prst="rect">
              <a:avLst/>
            </a:prstGeom>
          </p:spPr>
        </p:pic>
        <p:pic>
          <p:nvPicPr>
            <p:cNvPr id="122" name="Graphic 121" descr="Add with solid fill">
              <a:extLst>
                <a:ext uri="{FF2B5EF4-FFF2-40B4-BE49-F238E27FC236}">
                  <a16:creationId xmlns:a16="http://schemas.microsoft.com/office/drawing/2014/main" id="{43018C86-B64A-EBE3-03BB-E7E93151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6859" y="3971408"/>
              <a:ext cx="180000" cy="180000"/>
            </a:xfrm>
            <a:prstGeom prst="rect">
              <a:avLst/>
            </a:prstGeom>
          </p:spPr>
        </p:pic>
        <p:pic>
          <p:nvPicPr>
            <p:cNvPr id="123" name="Graphic 122" descr="Add with solid fill">
              <a:extLst>
                <a:ext uri="{FF2B5EF4-FFF2-40B4-BE49-F238E27FC236}">
                  <a16:creationId xmlns:a16="http://schemas.microsoft.com/office/drawing/2014/main" id="{AB038D2B-1CAF-D6BD-5D9E-6DD0D157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4333" y="3982900"/>
              <a:ext cx="180000" cy="180000"/>
            </a:xfrm>
            <a:prstGeom prst="rect">
              <a:avLst/>
            </a:prstGeom>
          </p:spPr>
        </p:pic>
        <p:pic>
          <p:nvPicPr>
            <p:cNvPr id="124" name="Graphic 123" descr="Add with solid fill">
              <a:extLst>
                <a:ext uri="{FF2B5EF4-FFF2-40B4-BE49-F238E27FC236}">
                  <a16:creationId xmlns:a16="http://schemas.microsoft.com/office/drawing/2014/main" id="{36E67E43-9C1F-63BD-54FD-5FDDD2F0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91025" y="2915386"/>
              <a:ext cx="180000" cy="180000"/>
            </a:xfrm>
            <a:prstGeom prst="rect">
              <a:avLst/>
            </a:prstGeom>
          </p:spPr>
        </p:pic>
        <p:pic>
          <p:nvPicPr>
            <p:cNvPr id="125" name="Graphic 124" descr="Add with solid fill">
              <a:extLst>
                <a:ext uri="{FF2B5EF4-FFF2-40B4-BE49-F238E27FC236}">
                  <a16:creationId xmlns:a16="http://schemas.microsoft.com/office/drawing/2014/main" id="{44204E69-88BE-B9A6-975F-ACE1DC68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13004" y="3834649"/>
              <a:ext cx="180000" cy="180000"/>
            </a:xfrm>
            <a:prstGeom prst="rect">
              <a:avLst/>
            </a:prstGeom>
          </p:spPr>
        </p:pic>
        <p:pic>
          <p:nvPicPr>
            <p:cNvPr id="126" name="Graphic 125" descr="Add with solid fill">
              <a:extLst>
                <a:ext uri="{FF2B5EF4-FFF2-40B4-BE49-F238E27FC236}">
                  <a16:creationId xmlns:a16="http://schemas.microsoft.com/office/drawing/2014/main" id="{C58B776A-53CE-A70E-DF26-B611BE82C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7633" y="4487680"/>
              <a:ext cx="180000" cy="180000"/>
            </a:xfrm>
            <a:prstGeom prst="rect">
              <a:avLst/>
            </a:prstGeom>
          </p:spPr>
        </p:pic>
        <p:pic>
          <p:nvPicPr>
            <p:cNvPr id="127" name="Graphic 126" descr="Add with solid fill">
              <a:extLst>
                <a:ext uri="{FF2B5EF4-FFF2-40B4-BE49-F238E27FC236}">
                  <a16:creationId xmlns:a16="http://schemas.microsoft.com/office/drawing/2014/main" id="{7554AE15-8C6D-2B91-31D5-3E36466AA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9113" y="4252908"/>
              <a:ext cx="180000" cy="180000"/>
            </a:xfrm>
            <a:prstGeom prst="rect">
              <a:avLst/>
            </a:prstGeom>
          </p:spPr>
        </p:pic>
        <p:pic>
          <p:nvPicPr>
            <p:cNvPr id="128" name="Graphic 127" descr="Add with solid fill">
              <a:extLst>
                <a:ext uri="{FF2B5EF4-FFF2-40B4-BE49-F238E27FC236}">
                  <a16:creationId xmlns:a16="http://schemas.microsoft.com/office/drawing/2014/main" id="{DBD05C15-4ACC-0CFB-3319-D682AB387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0354" y="3370692"/>
              <a:ext cx="180000" cy="180000"/>
            </a:xfrm>
            <a:prstGeom prst="rect">
              <a:avLst/>
            </a:prstGeom>
          </p:spPr>
        </p:pic>
        <p:pic>
          <p:nvPicPr>
            <p:cNvPr id="129" name="Graphic 128" descr="Add with solid fill">
              <a:extLst>
                <a:ext uri="{FF2B5EF4-FFF2-40B4-BE49-F238E27FC236}">
                  <a16:creationId xmlns:a16="http://schemas.microsoft.com/office/drawing/2014/main" id="{C45DF90F-E302-7B07-7077-D07142144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6176" y="2815666"/>
              <a:ext cx="180000" cy="180000"/>
            </a:xfrm>
            <a:prstGeom prst="rect">
              <a:avLst/>
            </a:prstGeom>
          </p:spPr>
        </p:pic>
        <p:pic>
          <p:nvPicPr>
            <p:cNvPr id="130" name="Graphic 129" descr="Add with solid fill">
              <a:extLst>
                <a:ext uri="{FF2B5EF4-FFF2-40B4-BE49-F238E27FC236}">
                  <a16:creationId xmlns:a16="http://schemas.microsoft.com/office/drawing/2014/main" id="{41B48C29-EECD-C215-7E76-E89092BB4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7742" y="3487396"/>
              <a:ext cx="180000" cy="180000"/>
            </a:xfrm>
            <a:prstGeom prst="rect">
              <a:avLst/>
            </a:prstGeom>
          </p:spPr>
        </p:pic>
        <p:pic>
          <p:nvPicPr>
            <p:cNvPr id="131" name="Graphic 130" descr="Add with solid fill">
              <a:extLst>
                <a:ext uri="{FF2B5EF4-FFF2-40B4-BE49-F238E27FC236}">
                  <a16:creationId xmlns:a16="http://schemas.microsoft.com/office/drawing/2014/main" id="{9F588E43-E147-8B41-95DE-46ADE371E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4333" y="3429000"/>
              <a:ext cx="180000" cy="180000"/>
            </a:xfrm>
            <a:prstGeom prst="rect">
              <a:avLst/>
            </a:prstGeom>
          </p:spPr>
        </p:pic>
        <p:pic>
          <p:nvPicPr>
            <p:cNvPr id="132" name="Graphic 131" descr="Add with solid fill">
              <a:extLst>
                <a:ext uri="{FF2B5EF4-FFF2-40B4-BE49-F238E27FC236}">
                  <a16:creationId xmlns:a16="http://schemas.microsoft.com/office/drawing/2014/main" id="{FB240C40-8B7F-0C8A-9F80-C6AC6242C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4263" y="4272284"/>
              <a:ext cx="180000" cy="180000"/>
            </a:xfrm>
            <a:prstGeom prst="rect">
              <a:avLst/>
            </a:prstGeom>
          </p:spPr>
        </p:pic>
        <p:pic>
          <p:nvPicPr>
            <p:cNvPr id="133" name="Graphic 132" descr="Add with solid fill">
              <a:extLst>
                <a:ext uri="{FF2B5EF4-FFF2-40B4-BE49-F238E27FC236}">
                  <a16:creationId xmlns:a16="http://schemas.microsoft.com/office/drawing/2014/main" id="{8EFF89B5-3F5A-4377-C6D2-B6958AB2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27148" y="2871792"/>
              <a:ext cx="180000" cy="180000"/>
            </a:xfrm>
            <a:prstGeom prst="rect">
              <a:avLst/>
            </a:prstGeom>
          </p:spPr>
        </p:pic>
        <p:pic>
          <p:nvPicPr>
            <p:cNvPr id="134" name="Graphic 133" descr="Add with solid fill">
              <a:extLst>
                <a:ext uri="{FF2B5EF4-FFF2-40B4-BE49-F238E27FC236}">
                  <a16:creationId xmlns:a16="http://schemas.microsoft.com/office/drawing/2014/main" id="{95B2D4A5-6E6F-8DF5-F2C4-FAA7C3253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9056" y="3642240"/>
              <a:ext cx="180000" cy="180000"/>
            </a:xfrm>
            <a:prstGeom prst="rect">
              <a:avLst/>
            </a:prstGeom>
          </p:spPr>
        </p:pic>
        <p:pic>
          <p:nvPicPr>
            <p:cNvPr id="135" name="Graphic 134" descr="Add with solid fill">
              <a:extLst>
                <a:ext uri="{FF2B5EF4-FFF2-40B4-BE49-F238E27FC236}">
                  <a16:creationId xmlns:a16="http://schemas.microsoft.com/office/drawing/2014/main" id="{EB5EAF6C-8C6B-E631-EDB8-77A735F9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97148" y="4168631"/>
              <a:ext cx="180000" cy="180000"/>
            </a:xfrm>
            <a:prstGeom prst="rect">
              <a:avLst/>
            </a:prstGeom>
          </p:spPr>
        </p:pic>
        <p:pic>
          <p:nvPicPr>
            <p:cNvPr id="136" name="Graphic 135" descr="Add with solid fill">
              <a:extLst>
                <a:ext uri="{FF2B5EF4-FFF2-40B4-BE49-F238E27FC236}">
                  <a16:creationId xmlns:a16="http://schemas.microsoft.com/office/drawing/2014/main" id="{3D7B3885-78EB-051E-FA63-CEA476A06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14881" y="4443667"/>
              <a:ext cx="180000" cy="180000"/>
            </a:xfrm>
            <a:prstGeom prst="rect">
              <a:avLst/>
            </a:prstGeom>
          </p:spPr>
        </p:pic>
        <p:pic>
          <p:nvPicPr>
            <p:cNvPr id="137" name="Graphic 136" descr="Add with solid fill">
              <a:extLst>
                <a:ext uri="{FF2B5EF4-FFF2-40B4-BE49-F238E27FC236}">
                  <a16:creationId xmlns:a16="http://schemas.microsoft.com/office/drawing/2014/main" id="{E324E2E5-A0B3-80F1-350B-D070446AA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6314" y="3754775"/>
              <a:ext cx="180000" cy="180000"/>
            </a:xfrm>
            <a:prstGeom prst="rect">
              <a:avLst/>
            </a:prstGeom>
          </p:spPr>
        </p:pic>
        <p:pic>
          <p:nvPicPr>
            <p:cNvPr id="138" name="Graphic 137" descr="Add with solid fill">
              <a:extLst>
                <a:ext uri="{FF2B5EF4-FFF2-40B4-BE49-F238E27FC236}">
                  <a16:creationId xmlns:a16="http://schemas.microsoft.com/office/drawing/2014/main" id="{D7784BDE-DF61-C1E9-71F0-D48AA93A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19169" y="4618930"/>
              <a:ext cx="180000" cy="180000"/>
            </a:xfrm>
            <a:prstGeom prst="rect">
              <a:avLst/>
            </a:prstGeom>
          </p:spPr>
        </p:pic>
        <p:pic>
          <p:nvPicPr>
            <p:cNvPr id="139" name="Graphic 138" descr="Add with solid fill">
              <a:extLst>
                <a:ext uri="{FF2B5EF4-FFF2-40B4-BE49-F238E27FC236}">
                  <a16:creationId xmlns:a16="http://schemas.microsoft.com/office/drawing/2014/main" id="{DBDB2AFF-7396-4081-C34D-29A5CB28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6671" y="3826645"/>
              <a:ext cx="180000" cy="180000"/>
            </a:xfrm>
            <a:prstGeom prst="rect">
              <a:avLst/>
            </a:prstGeom>
          </p:spPr>
        </p:pic>
        <p:pic>
          <p:nvPicPr>
            <p:cNvPr id="140" name="Graphic 139" descr="Add with solid fill">
              <a:extLst>
                <a:ext uri="{FF2B5EF4-FFF2-40B4-BE49-F238E27FC236}">
                  <a16:creationId xmlns:a16="http://schemas.microsoft.com/office/drawing/2014/main" id="{D62115C6-4C3A-77FE-1B96-0F54180DE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3147" y="2833108"/>
              <a:ext cx="180000" cy="180000"/>
            </a:xfrm>
            <a:prstGeom prst="rect">
              <a:avLst/>
            </a:prstGeom>
          </p:spPr>
        </p:pic>
        <p:pic>
          <p:nvPicPr>
            <p:cNvPr id="141" name="Graphic 140" descr="Add with solid fill">
              <a:extLst>
                <a:ext uri="{FF2B5EF4-FFF2-40B4-BE49-F238E27FC236}">
                  <a16:creationId xmlns:a16="http://schemas.microsoft.com/office/drawing/2014/main" id="{2B1FF51C-2918-14DB-18A8-1E9A45B74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6314" y="3714940"/>
              <a:ext cx="180000" cy="180000"/>
            </a:xfrm>
            <a:prstGeom prst="rect">
              <a:avLst/>
            </a:prstGeom>
          </p:spPr>
        </p:pic>
        <p:pic>
          <p:nvPicPr>
            <p:cNvPr id="142" name="Graphic 141" descr="Add with solid fill">
              <a:extLst>
                <a:ext uri="{FF2B5EF4-FFF2-40B4-BE49-F238E27FC236}">
                  <a16:creationId xmlns:a16="http://schemas.microsoft.com/office/drawing/2014/main" id="{3E81DE1D-7AC6-6C35-E7B7-8740F1573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0482" y="3720418"/>
              <a:ext cx="180000" cy="180000"/>
            </a:xfrm>
            <a:prstGeom prst="rect">
              <a:avLst/>
            </a:prstGeom>
          </p:spPr>
        </p:pic>
        <p:pic>
          <p:nvPicPr>
            <p:cNvPr id="143" name="Graphic 142" descr="Add with solid fill">
              <a:extLst>
                <a:ext uri="{FF2B5EF4-FFF2-40B4-BE49-F238E27FC236}">
                  <a16:creationId xmlns:a16="http://schemas.microsoft.com/office/drawing/2014/main" id="{6852E6B1-4BD3-C801-5B5F-6D68F03D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7499" y="2270780"/>
              <a:ext cx="180000" cy="180000"/>
            </a:xfrm>
            <a:prstGeom prst="rect">
              <a:avLst/>
            </a:prstGeom>
          </p:spPr>
        </p:pic>
        <p:pic>
          <p:nvPicPr>
            <p:cNvPr id="144" name="Graphic 143" descr="Add with solid fill">
              <a:extLst>
                <a:ext uri="{FF2B5EF4-FFF2-40B4-BE49-F238E27FC236}">
                  <a16:creationId xmlns:a16="http://schemas.microsoft.com/office/drawing/2014/main" id="{FAAF0FD6-222D-DC39-9C9E-3B1BF2B40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39" y="2945176"/>
              <a:ext cx="180000" cy="180000"/>
            </a:xfrm>
            <a:prstGeom prst="rect">
              <a:avLst/>
            </a:prstGeom>
          </p:spPr>
        </p:pic>
        <p:pic>
          <p:nvPicPr>
            <p:cNvPr id="145" name="Graphic 144" descr="Add with solid fill">
              <a:extLst>
                <a:ext uri="{FF2B5EF4-FFF2-40B4-BE49-F238E27FC236}">
                  <a16:creationId xmlns:a16="http://schemas.microsoft.com/office/drawing/2014/main" id="{3A038015-4902-9DFC-62C8-F1225E092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968" y="3149127"/>
              <a:ext cx="180000" cy="1800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461D725-9EC8-9C6C-DC62-DEF0064615B5}"/>
              </a:ext>
            </a:extLst>
          </p:cNvPr>
          <p:cNvGrpSpPr/>
          <p:nvPr/>
        </p:nvGrpSpPr>
        <p:grpSpPr>
          <a:xfrm>
            <a:off x="232553" y="1403076"/>
            <a:ext cx="11666292" cy="4989885"/>
            <a:chOff x="246621" y="1374942"/>
            <a:chExt cx="11666292" cy="498988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20A717-8560-ECBC-2652-67C131E2B99A}"/>
                </a:ext>
              </a:extLst>
            </p:cNvPr>
            <p:cNvGrpSpPr/>
            <p:nvPr/>
          </p:nvGrpSpPr>
          <p:grpSpPr>
            <a:xfrm>
              <a:off x="1575090" y="2336383"/>
              <a:ext cx="2571786" cy="2967178"/>
              <a:chOff x="4490246" y="2227289"/>
              <a:chExt cx="2571786" cy="2967178"/>
            </a:xfrm>
          </p:grpSpPr>
          <p:pic>
            <p:nvPicPr>
              <p:cNvPr id="32" name="Graphic 31" descr="Add with solid fill">
                <a:extLst>
                  <a:ext uri="{FF2B5EF4-FFF2-40B4-BE49-F238E27FC236}">
                    <a16:creationId xmlns:a16="http://schemas.microsoft.com/office/drawing/2014/main" id="{834941D9-4353-9D1A-0DFF-85730A89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52598" y="30895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3" name="Graphic 32" descr="Add with solid fill">
                <a:extLst>
                  <a:ext uri="{FF2B5EF4-FFF2-40B4-BE49-F238E27FC236}">
                    <a16:creationId xmlns:a16="http://schemas.microsoft.com/office/drawing/2014/main" id="{802603E0-74D8-2A86-371A-024FE6DB2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36314" y="319284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" name="Graphic 33" descr="Add with solid fill">
                <a:extLst>
                  <a:ext uri="{FF2B5EF4-FFF2-40B4-BE49-F238E27FC236}">
                    <a16:creationId xmlns:a16="http://schemas.microsoft.com/office/drawing/2014/main" id="{877917C8-4DCC-FA63-E784-3515643F3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28964" y="3238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" name="Graphic 34" descr="Add with solid fill">
                <a:extLst>
                  <a:ext uri="{FF2B5EF4-FFF2-40B4-BE49-F238E27FC236}">
                    <a16:creationId xmlns:a16="http://schemas.microsoft.com/office/drawing/2014/main" id="{56245EF5-4720-0FC7-D093-5A46BBAED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96000" y="300889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" name="Graphic 35" descr="Add with solid fill">
                <a:extLst>
                  <a:ext uri="{FF2B5EF4-FFF2-40B4-BE49-F238E27FC236}">
                    <a16:creationId xmlns:a16="http://schemas.microsoft.com/office/drawing/2014/main" id="{B0375027-50CB-4D0C-3227-B5DF30A1B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32027" y="355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" name="Graphic 36" descr="Add with solid fill">
                <a:extLst>
                  <a:ext uri="{FF2B5EF4-FFF2-40B4-BE49-F238E27FC236}">
                    <a16:creationId xmlns:a16="http://schemas.microsoft.com/office/drawing/2014/main" id="{47CBDAFF-B98F-2275-7CDA-A5CD09239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56314" y="277622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8" name="Graphic 37" descr="Add with solid fill">
                <a:extLst>
                  <a:ext uri="{FF2B5EF4-FFF2-40B4-BE49-F238E27FC236}">
                    <a16:creationId xmlns:a16="http://schemas.microsoft.com/office/drawing/2014/main" id="{7C836EDD-06FA-62FA-2F50-CE570ED44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74333" y="25671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9" name="Graphic 38" descr="Add with solid fill">
                <a:extLst>
                  <a:ext uri="{FF2B5EF4-FFF2-40B4-BE49-F238E27FC236}">
                    <a16:creationId xmlns:a16="http://schemas.microsoft.com/office/drawing/2014/main" id="{8DC31047-43A1-831B-D73D-EE31FE4C4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46314" y="222728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0" name="Graphic 39" descr="Add with solid fill">
                <a:extLst>
                  <a:ext uri="{FF2B5EF4-FFF2-40B4-BE49-F238E27FC236}">
                    <a16:creationId xmlns:a16="http://schemas.microsoft.com/office/drawing/2014/main" id="{EB6D8F2F-3971-C37F-B1B7-11D282223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40596" y="273276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1" name="Graphic 40" descr="Add with solid fill">
                <a:extLst>
                  <a:ext uri="{FF2B5EF4-FFF2-40B4-BE49-F238E27FC236}">
                    <a16:creationId xmlns:a16="http://schemas.microsoft.com/office/drawing/2014/main" id="{1744F834-5F36-22C2-8418-DBAA09D5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2" name="Graphic 41" descr="Add with solid fill">
                <a:extLst>
                  <a:ext uri="{FF2B5EF4-FFF2-40B4-BE49-F238E27FC236}">
                    <a16:creationId xmlns:a16="http://schemas.microsoft.com/office/drawing/2014/main" id="{7601757D-E0AF-A5B7-05AC-69442187D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3" name="Graphic 42" descr="Add with solid fill">
                <a:extLst>
                  <a:ext uri="{FF2B5EF4-FFF2-40B4-BE49-F238E27FC236}">
                    <a16:creationId xmlns:a16="http://schemas.microsoft.com/office/drawing/2014/main" id="{03DFE5FF-FFBF-5520-AEDB-D4FAF307D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17633" y="314020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4" name="Graphic 43" descr="Add with solid fill">
                <a:extLst>
                  <a:ext uri="{FF2B5EF4-FFF2-40B4-BE49-F238E27FC236}">
                    <a16:creationId xmlns:a16="http://schemas.microsoft.com/office/drawing/2014/main" id="{26FE4028-3B97-2109-B63D-ECB21CBAA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41217" y="391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5" name="Graphic 44" descr="Add with solid fill">
                <a:extLst>
                  <a:ext uri="{FF2B5EF4-FFF2-40B4-BE49-F238E27FC236}">
                    <a16:creationId xmlns:a16="http://schemas.microsoft.com/office/drawing/2014/main" id="{1A32697B-F3EC-31CB-E5A5-1746771F9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6" name="Graphic 45" descr="Add with solid fill">
                <a:extLst>
                  <a:ext uri="{FF2B5EF4-FFF2-40B4-BE49-F238E27FC236}">
                    <a16:creationId xmlns:a16="http://schemas.microsoft.com/office/drawing/2014/main" id="{64DBDA9C-1872-2A7B-BE53-1AA06BE18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7" name="Graphic 46" descr="Add with solid fill">
                <a:extLst>
                  <a:ext uri="{FF2B5EF4-FFF2-40B4-BE49-F238E27FC236}">
                    <a16:creationId xmlns:a16="http://schemas.microsoft.com/office/drawing/2014/main" id="{ACC706FC-FC70-402D-A4FB-349A4ED69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40550" y="411473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8" name="Graphic 47" descr="Add with solid fill">
                <a:extLst>
                  <a:ext uri="{FF2B5EF4-FFF2-40B4-BE49-F238E27FC236}">
                    <a16:creationId xmlns:a16="http://schemas.microsoft.com/office/drawing/2014/main" id="{6462925C-6C0C-EB2A-6CC1-1FFF8184E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99056" y="297041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49" name="Graphic 48" descr="Add with solid fill">
                <a:extLst>
                  <a:ext uri="{FF2B5EF4-FFF2-40B4-BE49-F238E27FC236}">
                    <a16:creationId xmlns:a16="http://schemas.microsoft.com/office/drawing/2014/main" id="{9A7B45ED-692D-09D5-88EE-96CC06AD1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33164" y="37968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0" name="Graphic 49" descr="Add with solid fill">
                <a:extLst>
                  <a:ext uri="{FF2B5EF4-FFF2-40B4-BE49-F238E27FC236}">
                    <a16:creationId xmlns:a16="http://schemas.microsoft.com/office/drawing/2014/main" id="{AF03C193-3191-4585-9CE4-DF49881D7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1" name="Graphic 50" descr="Add with solid fill">
                <a:extLst>
                  <a:ext uri="{FF2B5EF4-FFF2-40B4-BE49-F238E27FC236}">
                    <a16:creationId xmlns:a16="http://schemas.microsoft.com/office/drawing/2014/main" id="{38506BDA-B43F-36B3-879B-49AAEC413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2" name="Graphic 51" descr="Add with solid fill">
                <a:extLst>
                  <a:ext uri="{FF2B5EF4-FFF2-40B4-BE49-F238E27FC236}">
                    <a16:creationId xmlns:a16="http://schemas.microsoft.com/office/drawing/2014/main" id="{54B0CD38-CD6F-308C-1C84-B5D6E6827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81837" y="33812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3" name="Graphic 52" descr="Add with solid fill">
                <a:extLst>
                  <a:ext uri="{FF2B5EF4-FFF2-40B4-BE49-F238E27FC236}">
                    <a16:creationId xmlns:a16="http://schemas.microsoft.com/office/drawing/2014/main" id="{191CA9D7-2213-55DC-D9A9-50F5724FF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4" name="Graphic 53" descr="Add with solid fill">
                <a:extLst>
                  <a:ext uri="{FF2B5EF4-FFF2-40B4-BE49-F238E27FC236}">
                    <a16:creationId xmlns:a16="http://schemas.microsoft.com/office/drawing/2014/main" id="{65A216A2-224A-C9B4-BC16-18CEB6FBB4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10195" y="474553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5" name="Graphic 54" descr="Add with solid fill">
                <a:extLst>
                  <a:ext uri="{FF2B5EF4-FFF2-40B4-BE49-F238E27FC236}">
                    <a16:creationId xmlns:a16="http://schemas.microsoft.com/office/drawing/2014/main" id="{EEC8227E-7DA4-1EBD-1ED3-2EE7D3C30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8659" y="443013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6" name="Graphic 55" descr="Add with solid fill">
                <a:extLst>
                  <a:ext uri="{FF2B5EF4-FFF2-40B4-BE49-F238E27FC236}">
                    <a16:creationId xmlns:a16="http://schemas.microsoft.com/office/drawing/2014/main" id="{017CB6EF-358D-FDCD-75DC-4B429E620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7" name="Graphic 56" descr="Add with solid fill">
                <a:extLst>
                  <a:ext uri="{FF2B5EF4-FFF2-40B4-BE49-F238E27FC236}">
                    <a16:creationId xmlns:a16="http://schemas.microsoft.com/office/drawing/2014/main" id="{743895D3-FDB6-7681-0384-C283F164F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8" name="Graphic 57" descr="Add with solid fill">
                <a:extLst>
                  <a:ext uri="{FF2B5EF4-FFF2-40B4-BE49-F238E27FC236}">
                    <a16:creationId xmlns:a16="http://schemas.microsoft.com/office/drawing/2014/main" id="{3A1FDF27-CC2B-540A-C087-2EFE46C3C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59" name="Graphic 58" descr="Add with solid fill">
                <a:extLst>
                  <a:ext uri="{FF2B5EF4-FFF2-40B4-BE49-F238E27FC236}">
                    <a16:creationId xmlns:a16="http://schemas.microsoft.com/office/drawing/2014/main" id="{5FE96FD2-92C8-4B13-8BFF-74A32DC40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82032" y="267619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0" name="Graphic 59" descr="Add with solid fill">
                <a:extLst>
                  <a:ext uri="{FF2B5EF4-FFF2-40B4-BE49-F238E27FC236}">
                    <a16:creationId xmlns:a16="http://schemas.microsoft.com/office/drawing/2014/main" id="{63931036-8C6E-7FA5-89AF-8C07004C3F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28659" y="49934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1" name="Graphic 60" descr="Add with solid fill">
                <a:extLst>
                  <a:ext uri="{FF2B5EF4-FFF2-40B4-BE49-F238E27FC236}">
                    <a16:creationId xmlns:a16="http://schemas.microsoft.com/office/drawing/2014/main" id="{AB93157F-D57F-0C57-A8A1-0E1B378AB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90246" y="50144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2" name="Graphic 61" descr="Add with solid fill">
                <a:extLst>
                  <a:ext uri="{FF2B5EF4-FFF2-40B4-BE49-F238E27FC236}">
                    <a16:creationId xmlns:a16="http://schemas.microsoft.com/office/drawing/2014/main" id="{AA021D84-12A5-6FCC-2CFF-5BD596BF3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82032" y="222728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3" name="Graphic 62" descr="Add with solid fill">
                <a:extLst>
                  <a:ext uri="{FF2B5EF4-FFF2-40B4-BE49-F238E27FC236}">
                    <a16:creationId xmlns:a16="http://schemas.microsoft.com/office/drawing/2014/main" id="{D6DC3A51-5CCC-59FE-A8C8-72E6E6693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26314" y="255475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64" name="Graphic 63" descr="Add with solid fill">
                <a:extLst>
                  <a:ext uri="{FF2B5EF4-FFF2-40B4-BE49-F238E27FC236}">
                    <a16:creationId xmlns:a16="http://schemas.microsoft.com/office/drawing/2014/main" id="{A04FEAB6-EC9F-037A-ED5A-550777692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41688" y="2884761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E8D019E-6EBE-84AC-59DE-573F8023424A}"/>
                </a:ext>
              </a:extLst>
            </p:cNvPr>
            <p:cNvGrpSpPr/>
            <p:nvPr/>
          </p:nvGrpSpPr>
          <p:grpSpPr>
            <a:xfrm>
              <a:off x="246621" y="1388933"/>
              <a:ext cx="5679319" cy="4975894"/>
              <a:chOff x="246621" y="1388933"/>
              <a:chExt cx="5679319" cy="4975894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5D83F83-8C2E-B324-C47C-747178185F84}"/>
                  </a:ext>
                </a:extLst>
              </p:cNvPr>
              <p:cNvSpPr/>
              <p:nvPr/>
            </p:nvSpPr>
            <p:spPr>
              <a:xfrm>
                <a:off x="5415324" y="5866452"/>
                <a:ext cx="510616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x</a:t>
                </a: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10EF965-9BD4-4B85-8386-5211F4B62BA0}"/>
                  </a:ext>
                </a:extLst>
              </p:cNvPr>
              <p:cNvGrpSpPr/>
              <p:nvPr/>
            </p:nvGrpSpPr>
            <p:grpSpPr>
              <a:xfrm>
                <a:off x="750210" y="1638121"/>
                <a:ext cx="4956274" cy="4364167"/>
                <a:chOff x="3343664" y="1816222"/>
                <a:chExt cx="3651237" cy="3292868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78D7AEF-C1E0-93C5-7015-C58AEBBD079E}"/>
                    </a:ext>
                  </a:extLst>
                </p:cNvPr>
                <p:cNvCxnSpPr/>
                <p:nvPr/>
              </p:nvCxnSpPr>
              <p:spPr>
                <a:xfrm flipV="1">
                  <a:off x="3351474" y="1816222"/>
                  <a:ext cx="0" cy="329286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816A7CB8-BE50-35BE-D4B6-99796A8B9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9283" y="3279891"/>
                  <a:ext cx="0" cy="36512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C6705719-B955-0934-3E0A-55FEC3B117EF}"/>
                  </a:ext>
                </a:extLst>
              </p:cNvPr>
              <p:cNvSpPr/>
              <p:nvPr/>
            </p:nvSpPr>
            <p:spPr>
              <a:xfrm>
                <a:off x="246621" y="1388933"/>
                <a:ext cx="673955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y</a:t>
                </a: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ECC2CB4-4AF4-97EB-51B6-A3D5DF2E670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68576" y="2463734"/>
              <a:ext cx="0" cy="2880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29238152-51E8-B98A-761E-48329625555E}"/>
                </a:ext>
              </a:extLst>
            </p:cNvPr>
            <p:cNvSpPr/>
            <p:nvPr/>
          </p:nvSpPr>
          <p:spPr>
            <a:xfrm>
              <a:off x="5445604" y="3400615"/>
              <a:ext cx="1266688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train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E204E32-9C73-2425-B565-F09A57368C3B}"/>
                </a:ext>
              </a:extLst>
            </p:cNvPr>
            <p:cNvGrpSpPr/>
            <p:nvPr/>
          </p:nvGrpSpPr>
          <p:grpSpPr>
            <a:xfrm>
              <a:off x="6239655" y="1374942"/>
              <a:ext cx="5673258" cy="4989885"/>
              <a:chOff x="6239655" y="1374942"/>
              <a:chExt cx="5673258" cy="498988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D5ED8562-76D4-77DB-87EF-C6CBA57DEF17}"/>
                  </a:ext>
                </a:extLst>
              </p:cNvPr>
              <p:cNvGrpSpPr/>
              <p:nvPr/>
            </p:nvGrpSpPr>
            <p:grpSpPr>
              <a:xfrm>
                <a:off x="6239655" y="1476674"/>
                <a:ext cx="5673258" cy="4888153"/>
                <a:chOff x="6202413" y="1541333"/>
                <a:chExt cx="5673258" cy="4888153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5BFAF73-762E-D614-3241-26E4D99FECC6}"/>
                    </a:ext>
                  </a:extLst>
                </p:cNvPr>
                <p:cNvSpPr/>
                <p:nvPr/>
              </p:nvSpPr>
              <p:spPr>
                <a:xfrm>
                  <a:off x="11365055" y="5931111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753B7EBC-31D3-744A-D7AC-CC3D0CECE79C}"/>
                    </a:ext>
                  </a:extLst>
                </p:cNvPr>
                <p:cNvGrpSpPr/>
                <p:nvPr/>
              </p:nvGrpSpPr>
              <p:grpSpPr>
                <a:xfrm>
                  <a:off x="6706003" y="1705176"/>
                  <a:ext cx="4956274" cy="4364163"/>
                  <a:chOff x="3343665" y="1816227"/>
                  <a:chExt cx="3651237" cy="3292868"/>
                </a:xfrm>
              </p:grpSpPr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4DEBB8C4-3939-112F-6576-45A5394439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7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2209E6AF-0572-FFBE-AC42-5579D2AC5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4" y="3279900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EA5247DE-3D9E-FE57-DB59-243D911F51B9}"/>
                    </a:ext>
                  </a:extLst>
                </p:cNvPr>
                <p:cNvSpPr/>
                <p:nvPr/>
              </p:nvSpPr>
              <p:spPr>
                <a:xfrm>
                  <a:off x="6202413" y="15413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F1B6E0D-EFE0-6EAE-9EC1-1F927C229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3793" y="1788738"/>
                <a:ext cx="3332854" cy="39086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0D5A852C-FDC2-E8D5-DAE9-63F15740EECF}"/>
                  </a:ext>
                </a:extLst>
              </p:cNvPr>
              <p:cNvSpPr/>
              <p:nvPr/>
            </p:nvSpPr>
            <p:spPr>
              <a:xfrm>
                <a:off x="8839692" y="1374942"/>
                <a:ext cx="3064217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The boundary line: y=ax+b</a:t>
                </a:r>
              </a:p>
            </p:txBody>
          </p:sp>
        </p:grpSp>
      </p:grpSp>
      <p:pic>
        <p:nvPicPr>
          <p:cNvPr id="3" name="Graphic 2" descr="Add with solid fill">
            <a:extLst>
              <a:ext uri="{FF2B5EF4-FFF2-40B4-BE49-F238E27FC236}">
                <a16:creationId xmlns:a16="http://schemas.microsoft.com/office/drawing/2014/main" id="{3265C9CC-C23D-3D64-8C8D-0F660764E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555" y="4333589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10467</TotalTime>
  <Words>982</Words>
  <Application>Microsoft Office PowerPoint</Application>
  <PresentationFormat>Widescreen</PresentationFormat>
  <Paragraphs>446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values*</vt:lpstr>
      <vt:lpstr>2. Supervised Learning ML for Food Sciences</vt:lpstr>
      <vt:lpstr>Supervised learning*</vt:lpstr>
      <vt:lpstr>Regression*</vt:lpstr>
      <vt:lpstr>Classification*</vt:lpstr>
      <vt:lpstr>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31</cp:revision>
  <dcterms:created xsi:type="dcterms:W3CDTF">2023-03-31T12:19:13Z</dcterms:created>
  <dcterms:modified xsi:type="dcterms:W3CDTF">2023-07-26T15:21:33Z</dcterms:modified>
</cp:coreProperties>
</file>