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6" r:id="rId20"/>
    <p:sldId id="271" r:id="rId21"/>
    <p:sldId id="265" r:id="rId22"/>
    <p:sldId id="26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323233"/>
            <a:chOff x="345880" y="1268476"/>
            <a:chExt cx="11723112" cy="532323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323233"/>
              <a:chOff x="345880" y="-1823069"/>
              <a:chExt cx="11723112" cy="532323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11836"/>
                <a:ext cx="11723112" cy="5112000"/>
                <a:chOff x="345880" y="-161183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1183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1878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A11B70-B2C0-DEEC-B380-027511142CC0}"/>
              </a:ext>
            </a:extLst>
          </p:cNvPr>
          <p:cNvGrpSpPr/>
          <p:nvPr/>
        </p:nvGrpSpPr>
        <p:grpSpPr>
          <a:xfrm>
            <a:off x="683966" y="2641937"/>
            <a:ext cx="11143383" cy="3373898"/>
            <a:chOff x="519619" y="1804882"/>
            <a:chExt cx="11143383" cy="33738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1CF3B3-647D-4ACA-F9F1-B91DC51037DF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2C646C-3F3C-5233-5DF4-56B0F56D9AAF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EFE19BC-3ACE-55DA-F225-5E144CB09799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D89161A8-303C-7211-B11D-E1268BA6E870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54D9AA04-9431-45FC-8ABA-E9E3762168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5EFB22A3-72F5-3E6B-834A-776D748A2C3B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08F52335-CCC5-7BC1-5E46-90BFAAA34EB3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9E857697-A901-8652-58F5-D6162F560189}"/>
                      </a:ext>
                    </a:extLst>
                  </p:cNvPr>
                  <p:cNvCxnSpPr>
                    <a:cxnSpLocks/>
                    <a:stCxn id="19" idx="3"/>
                    <a:endCxn id="25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75E9F71-4463-D510-9851-C1D31FFE5C67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CB7BAC6-D6B9-AA34-524A-EC47678C1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533BC2E-8711-4B9F-FEB8-C48F1AB54B1F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342B304-F89B-7A26-7747-E69AA45D4FB1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B80B92B-7FA5-E118-243A-5A2FA038575F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5E9F702-294E-6491-56C2-AB9B9D90177D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6BF3DCD8-960B-8F63-670C-EFDEF7CF8B52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9C2A571-0075-E67E-0936-6B73B362F59F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F9FDEE-A961-2AF2-3921-C06A00CD725F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5050F47-F330-15FD-FACA-A541BB3BC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8F99D1-4505-4FBC-2B71-600735B3429E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DB82FC-CE26-9337-82BC-73A363CDDEF7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ED13D42-B0F9-3C6A-61D7-B2F0428B68F1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9" name="Graphic 8" descr="Lightbulb and gear outline">
              <a:extLst>
                <a:ext uri="{FF2B5EF4-FFF2-40B4-BE49-F238E27FC236}">
                  <a16:creationId xmlns:a16="http://schemas.microsoft.com/office/drawing/2014/main" id="{F31E73E3-288A-1CBB-4E49-12BC2FA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BA6BCB8A-7E04-B63F-71A8-79925F6CE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7DFAEC-9B59-790B-5AD6-B8823EFAAA13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AFB161-5332-85E3-E52D-AC758FD5940D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945</Words>
  <Application>Microsoft Office PowerPoint</Application>
  <PresentationFormat>Widescreen</PresentationFormat>
  <Paragraphs>431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values*</vt:lpstr>
      <vt:lpstr>2. Supervised Learning ML for Food Sciences</vt:lpstr>
      <vt:lpstr>Supervised learning</vt:lpstr>
      <vt:lpstr>PowerPoint Presentation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29</cp:revision>
  <dcterms:created xsi:type="dcterms:W3CDTF">2023-03-31T12:19:13Z</dcterms:created>
  <dcterms:modified xsi:type="dcterms:W3CDTF">2023-07-18T10:19:37Z</dcterms:modified>
</cp:coreProperties>
</file>