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5">
                        <a:lumMod val="50000"/>
                      </a:schemeClr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0DF9B-3CB8-0AE1-4FF1-6ED2F858944C}"/>
              </a:ext>
            </a:extLst>
          </p:cNvPr>
          <p:cNvGrpSpPr/>
          <p:nvPr/>
        </p:nvGrpSpPr>
        <p:grpSpPr>
          <a:xfrm>
            <a:off x="217476" y="967197"/>
            <a:ext cx="11865838" cy="4824000"/>
            <a:chOff x="217476" y="958232"/>
            <a:chExt cx="11865838" cy="482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989494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bean_origin==Peru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cocoa_percent&gt;70%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bean_origin==Other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3.5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2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4.5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DF0F2B3-978F-21EA-EFD7-955C01897AD2}"/>
                </a:ext>
              </a:extLst>
            </p:cNvPr>
            <p:cNvSpPr/>
            <p:nvPr/>
          </p:nvSpPr>
          <p:spPr>
            <a:xfrm flipH="1" flipV="1">
              <a:off x="583350" y="958232"/>
              <a:ext cx="252000" cy="4824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435C8-8FC2-90AD-0ABC-D1EACF9D7720}"/>
                </a:ext>
              </a:extLst>
            </p:cNvPr>
            <p:cNvSpPr/>
            <p:nvPr/>
          </p:nvSpPr>
          <p:spPr>
            <a:xfrm>
              <a:off x="217476" y="2504988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Forest-Regression*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16AB094-75C7-13A6-6820-9AB04FD8DBF2}"/>
              </a:ext>
            </a:extLst>
          </p:cNvPr>
          <p:cNvGrpSpPr/>
          <p:nvPr/>
        </p:nvGrpSpPr>
        <p:grpSpPr>
          <a:xfrm>
            <a:off x="354864" y="1140247"/>
            <a:ext cx="11622993" cy="3824506"/>
            <a:chOff x="354864" y="1131282"/>
            <a:chExt cx="11622993" cy="382450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818386C-4763-5369-AFAF-B9E9D8128DCA}"/>
                </a:ext>
              </a:extLst>
            </p:cNvPr>
            <p:cNvGrpSpPr/>
            <p:nvPr/>
          </p:nvGrpSpPr>
          <p:grpSpPr>
            <a:xfrm>
              <a:off x="354864" y="1131282"/>
              <a:ext cx="11622993" cy="3824506"/>
              <a:chOff x="354864" y="1131282"/>
              <a:chExt cx="11622993" cy="382450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65CC0D-DA31-EE30-736C-7F399801CEF2}"/>
                  </a:ext>
                </a:extLst>
              </p:cNvPr>
              <p:cNvGrpSpPr/>
              <p:nvPr/>
            </p:nvGrpSpPr>
            <p:grpSpPr>
              <a:xfrm>
                <a:off x="1007416" y="1156247"/>
                <a:ext cx="10970441" cy="3799541"/>
                <a:chOff x="603999" y="1156247"/>
                <a:chExt cx="10970441" cy="3799541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8232405-0775-1CBE-269F-60F544B4F246}"/>
                    </a:ext>
                  </a:extLst>
                </p:cNvPr>
                <p:cNvGrpSpPr/>
                <p:nvPr/>
              </p:nvGrpSpPr>
              <p:grpSpPr>
                <a:xfrm>
                  <a:off x="603999" y="1156247"/>
                  <a:ext cx="10970441" cy="2381963"/>
                  <a:chOff x="603999" y="1156247"/>
                  <a:chExt cx="10970441" cy="238196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835F9B4-7D08-2F3D-2719-A810810502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924312" y="1765706"/>
                    <a:ext cx="72842" cy="475412"/>
                    <a:chOff x="6136341" y="3801034"/>
                    <a:chExt cx="72842" cy="475412"/>
                  </a:xfrm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A62CC694-17BE-42DA-67F2-3D90D894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380103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1D680D29-F27C-4FF8-E5F1-DDCDA4CE5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089028B9-8FFD-3BA9-EF36-AF13E43B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D60C3A9-D5C7-B7F6-AE18-55C5369BE47B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1174376"/>
                    <a:ext cx="4138330" cy="2363834"/>
                    <a:chOff x="603999" y="1174376"/>
                    <a:chExt cx="4138330" cy="2363834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C76B2D3-E3AE-CACA-17B7-C1B675063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1174376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3E976A6B-0556-4A37-230C-0ACECC5F0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4" name="Rectangle 3">
                          <a:extLst>
                            <a:ext uri="{FF2B5EF4-FFF2-40B4-BE49-F238E27FC236}">
                              <a16:creationId xmlns:a16="http://schemas.microsoft.com/office/drawing/2014/main" id="{50921D1B-3E78-B28D-9752-FA634822F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31BC1767-9FBE-A946-86F4-68B3A8689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5066F44C-7421-BEF9-ECE5-9982CAE1D1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584C248C-20D3-2547-39DA-2DBB5C68D5DE}"/>
                            </a:ext>
                          </a:extLst>
                        </p:cNvPr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265BE8E6-D602-B67D-325A-5AC8864B288C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6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606A8943-6DCF-C61A-5320-600F417B0D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24E673E9-B807-3838-FE8E-F85C94CB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3DA355B4-8FB8-20AF-43B6-D07A56B18BF5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15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43323AA9-6FB4-FA45-9985-938455378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DAB71C-B77D-B441-71CB-9B0A90837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76BB536-563B-8B2B-C1AE-E0D0252FDC7F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23" idx="0"/>
                        </p:cNvCxnSpPr>
                        <p:nvPr/>
                      </p:nvCxnSpPr>
                      <p:spPr>
                        <a:xfrm>
                          <a:off x="3550024" y="2537012"/>
                          <a:ext cx="1723466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00445733-C5F4-BF77-8E5E-B7D6CA962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A000FB49-E5F4-7085-50D7-4A752BD3E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cocoa_percent&gt;70%</a:t>
                          </a:r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AB5066C3-1DD4-BC5F-E2FC-D43326BC2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5B0D1FA0-4850-C1AE-7096-0E8E4A251A4E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3F33D7E8-F95C-C72D-8370-B68334EE3307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30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BC35E4C-71B3-72E1-F189-46CE2D123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8A729155-7251-BC0C-6EAD-62E9ED3B6C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8EEC7FBC-84D1-769E-486F-1E176640E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30B3535A-3665-49C8-9449-A5FBF14CCB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AC5EEA1A-CE39-6CD0-D8C8-2614D7CE5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40" name="Oval 39">
                            <a:extLst>
                              <a:ext uri="{FF2B5EF4-FFF2-40B4-BE49-F238E27FC236}">
                                <a16:creationId xmlns:a16="http://schemas.microsoft.com/office/drawing/2014/main" id="{0B54AC3F-8C2A-F97E-EEE0-B70501904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8E21E32E-32C2-3968-9DE4-CFD6950A3F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5054E30-D30F-74A1-642C-27FAD99B6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42" name="Oval 41">
                              <a:extLst>
                                <a:ext uri="{FF2B5EF4-FFF2-40B4-BE49-F238E27FC236}">
                                  <a16:creationId xmlns:a16="http://schemas.microsoft.com/office/drawing/2014/main" id="{C5226DC6-6453-D57A-C144-6658A85F6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F467CBB6-58E1-F2C4-E218-63F86EC19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3.5</a:t>
                          </a: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643366C-CCA2-28B0-2A97-BDE1DD3F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E5B76613-4AA9-4C23-8EF3-ED1A49D6F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A97A2CB8-9683-EDAC-AA09-CD410CD5E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B1348896-D704-66C0-E453-EAACB64E4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B7A33AC0-4CAD-70E4-7449-5C540656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B76D2D66-D6C4-25CA-0A0D-EE7F6DCBD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2600D04-79CD-989E-36F2-06C5A6C813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29C80ACF-0592-F007-A4A5-6DCC1DE6C9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8D285D5C-CB92-93CE-94A4-C297D56E9F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7500E458-E005-3C66-7153-9C019ACF8F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FC5E02C-6463-5E25-92E3-DC9D1932F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203A97B-4024-9219-DAC0-284D93266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4301A349-A2B8-ADC0-A0AC-8D4D932B2E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C58F63C8-B479-9952-0B5A-4397FF89E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1" name="Oval 60">
                              <a:extLst>
                                <a:ext uri="{FF2B5EF4-FFF2-40B4-BE49-F238E27FC236}">
                                  <a16:creationId xmlns:a16="http://schemas.microsoft.com/office/drawing/2014/main" id="{B46B6246-FC9B-B4F9-168B-3F8C46080D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9E038504-AF75-0FD7-2234-068198DA2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3" name="Oval 62">
                            <a:extLst>
                              <a:ext uri="{FF2B5EF4-FFF2-40B4-BE49-F238E27FC236}">
                                <a16:creationId xmlns:a16="http://schemas.microsoft.com/office/drawing/2014/main" id="{43A61981-F0F4-D3D3-A1F2-255C8FB2B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AF703BD4-BAEB-852F-480F-F3CA315FB6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4A75115F-1686-03C7-F954-660D9495ED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F9D7A66D-D289-FC1C-00C9-EC90CC82E6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C97DEB0-6663-1F7E-9CAB-E495B53EE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D7179D3D-9185-53BA-E9B5-CCCEDAC239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F545A48C-93B1-4F77-8E17-375BEC5F4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0" name="Oval 69">
                              <a:extLst>
                                <a:ext uri="{FF2B5EF4-FFF2-40B4-BE49-F238E27FC236}">
                                  <a16:creationId xmlns:a16="http://schemas.microsoft.com/office/drawing/2014/main" id="{EA49295D-1BE6-59C1-F134-B7ACBFED3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1" name="Oval 70">
                              <a:extLst>
                                <a:ext uri="{FF2B5EF4-FFF2-40B4-BE49-F238E27FC236}">
                                  <a16:creationId xmlns:a16="http://schemas.microsoft.com/office/drawing/2014/main" id="{50EC643B-553C-AEC3-3A56-EF89D72ACE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B6FB6A24-7AFB-D5ED-79D7-E0ED112EA8D2}"/>
                            </a:ext>
                          </a:extLst>
                        </p:cNvPr>
                        <p:cNvCxnSpPr>
                          <a:cxnSpLocks/>
                          <a:endCxn id="44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>
                          <a:extLst>
                            <a:ext uri="{FF2B5EF4-FFF2-40B4-BE49-F238E27FC236}">
                              <a16:creationId xmlns:a16="http://schemas.microsoft.com/office/drawing/2014/main" id="{2505DCA9-ECA6-B1F5-3D45-E29D1E0F7BD9}"/>
                            </a:ext>
                          </a:extLst>
                        </p:cNvPr>
                        <p:cNvCxnSpPr>
                          <a:cxnSpLocks/>
                          <a:endCxn id="45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>
                          <a:extLst>
                            <a:ext uri="{FF2B5EF4-FFF2-40B4-BE49-F238E27FC236}">
                              <a16:creationId xmlns:a16="http://schemas.microsoft.com/office/drawing/2014/main" id="{0CCCD9BF-A087-4860-CDC6-5BA0A764667C}"/>
                            </a:ext>
                          </a:extLst>
                        </p:cNvPr>
                        <p:cNvCxnSpPr>
                          <a:cxnSpLocks/>
                          <a:endCxn id="49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5A17E483-F1F7-D4AA-DFFA-C281B35D6F9E}"/>
                            </a:ext>
                          </a:extLst>
                        </p:cNvPr>
                        <p:cNvCxnSpPr>
                          <a:cxnSpLocks/>
                          <a:endCxn id="48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3D15B8AA-B2D7-8AF0-1828-40459E1DDBAD}"/>
                            </a:ext>
                          </a:extLst>
                        </p:cNvPr>
                        <p:cNvCxnSpPr>
                          <a:cxnSpLocks/>
                          <a:endCxn id="47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Arrow Connector 85">
                          <a:extLst>
                            <a:ext uri="{FF2B5EF4-FFF2-40B4-BE49-F238E27FC236}">
                              <a16:creationId xmlns:a16="http://schemas.microsoft.com/office/drawing/2014/main" id="{E75EABE6-CB85-EA1F-A941-6171F4946DC5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FC53382-B465-C390-1BAA-5B4DA9DDB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753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1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7D4A43B8-D2DA-DD8D-88BF-74092FA904CF}"/>
                      </a:ext>
                    </a:extLst>
                  </p:cNvPr>
                  <p:cNvGrpSpPr/>
                  <p:nvPr/>
                </p:nvGrpSpPr>
                <p:grpSpPr>
                  <a:xfrm>
                    <a:off x="7436110" y="1156247"/>
                    <a:ext cx="4138330" cy="2381963"/>
                    <a:chOff x="7436110" y="1156247"/>
                    <a:chExt cx="4138330" cy="2381963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0DB5DDA8-CA16-11CB-E4C2-D9BFA4131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110" y="1156247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3D890C01-0460-49AC-E898-2D74718CD6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64C75B21-61C7-10AA-84CF-72FAC8C85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C6846B6-C602-89B0-C398-88D674F7C1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462D8032-EA0B-3AB9-5E07-FAC8A80A2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218CEDBD-59E4-C5C2-D9D5-5ECD7E969191}"/>
                            </a:ext>
                          </a:extLst>
                        </p:cNvPr>
                        <p:cNvCxnSpPr>
                          <a:stCxn id="102" idx="2"/>
                          <a:endCxn id="103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>
                          <a:extLst>
                            <a:ext uri="{FF2B5EF4-FFF2-40B4-BE49-F238E27FC236}">
                              <a16:creationId xmlns:a16="http://schemas.microsoft.com/office/drawing/2014/main" id="{04B8AAB4-6774-05E6-33EC-419EECBEEFFA}"/>
                            </a:ext>
                          </a:extLst>
                        </p:cNvPr>
                        <p:cNvCxnSpPr>
                          <a:cxnSpLocks/>
                          <a:stCxn id="102" idx="2"/>
                          <a:endCxn id="104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12641AE-340F-6072-D704-CEA7EC1B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74AB4A1D-76FD-1425-4B32-4D1E59099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3CAEDCA-016E-000A-3FDB-B06367D9B61E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64BCB167-182C-02D6-F259-6CB5EA7AA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5D9A22E2-2F3D-CC3F-AB00-B769E1AF0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12" name="Straight Arrow Connector 111">
                          <a:extLst>
                            <a:ext uri="{FF2B5EF4-FFF2-40B4-BE49-F238E27FC236}">
                              <a16:creationId xmlns:a16="http://schemas.microsoft.com/office/drawing/2014/main" id="{06C5C435-519D-1BBA-8131-492FCC9E0400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3" idx="0"/>
                        </p:cNvCxnSpPr>
                        <p:nvPr/>
                      </p:nvCxnSpPr>
                      <p:spPr>
                        <a:xfrm>
                          <a:off x="3550023" y="2537010"/>
                          <a:ext cx="1811320" cy="6947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C404CF0A-5D74-0DB7-036E-6E12335EF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7"/>
                          <a:ext cx="2219659" cy="3944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19DFA7EA-D7FA-23AE-CAAB-BB6CCE967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cocoa_percent&gt;50%</a:t>
                          </a: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9926977-B48E-0084-0CDF-6FC226489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cxnSp>
                      <p:nvCxnSpPr>
                        <p:cNvPr id="116" name="Straight Arrow Connector 115">
                          <a:extLst>
                            <a:ext uri="{FF2B5EF4-FFF2-40B4-BE49-F238E27FC236}">
                              <a16:creationId xmlns:a16="http://schemas.microsoft.com/office/drawing/2014/main" id="{C365A43B-3652-862B-B570-6F593CEA20EA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4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>
                          <a:extLst>
                            <a:ext uri="{FF2B5EF4-FFF2-40B4-BE49-F238E27FC236}">
                              <a16:creationId xmlns:a16="http://schemas.microsoft.com/office/drawing/2014/main" id="{484CD751-3FF4-3F8F-7FCA-973A7F25083F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5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B2C35BC-1286-36D3-477A-8C7DE85B6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906BD742-B7AC-EDCE-42BF-7CBB246A4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F6700E4-A56A-B79C-7225-5CD370674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88823CD4-DD29-3208-8317-8EC4FFB51C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F6DFEB7A-D2E4-95EE-033B-3E43DD45F5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8" name="Oval 97">
                            <a:extLst>
                              <a:ext uri="{FF2B5EF4-FFF2-40B4-BE49-F238E27FC236}">
                                <a16:creationId xmlns:a16="http://schemas.microsoft.com/office/drawing/2014/main" id="{6568DFDC-A557-5A22-99BA-CB5E9DB730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7F91BA79-6B6D-1DB7-4D86-61E67071D3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100" name="Oval 99">
                              <a:extLst>
                                <a:ext uri="{FF2B5EF4-FFF2-40B4-BE49-F238E27FC236}">
                                  <a16:creationId xmlns:a16="http://schemas.microsoft.com/office/drawing/2014/main" id="{54BBBC94-D11E-0490-3DED-1C4E3DE02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101" name="Oval 100">
                              <a:extLst>
                                <a:ext uri="{FF2B5EF4-FFF2-40B4-BE49-F238E27FC236}">
                                  <a16:creationId xmlns:a16="http://schemas.microsoft.com/office/drawing/2014/main" id="{725ADDDA-4FEE-5435-2A96-290A37224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250DA3F4-0CDF-3E87-CBAD-22C190880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7AD707BA-02F5-4D28-136B-E7441D07E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F99D2549-57A4-B2DF-2349-13DC881751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E1D1EC52-826D-281C-65DD-19543848A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EBDD365-1C93-115D-6892-17C3B81A37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1A44C61A-05F9-D85A-6DEC-8F2D01AC8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1.5</a:t>
                          </a:r>
                        </a:p>
                      </p:txBody>
                    </p:sp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8D01EF73-53FA-820A-0D85-3E2032F58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B935A049-BFCE-FA7A-16AF-E14487721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5" name="Group 94">
                            <a:extLst>
                              <a:ext uri="{FF2B5EF4-FFF2-40B4-BE49-F238E27FC236}">
                                <a16:creationId xmlns:a16="http://schemas.microsoft.com/office/drawing/2014/main" id="{30DC6CA9-4F22-B8E0-794D-FC7DE60860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6" name="Oval 95">
                              <a:extLst>
                                <a:ext uri="{FF2B5EF4-FFF2-40B4-BE49-F238E27FC236}">
                                  <a16:creationId xmlns:a16="http://schemas.microsoft.com/office/drawing/2014/main" id="{6157FFD5-7493-19EE-854F-AD652CA3AD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9EFC81F4-11A7-9403-DA6C-DFE2EC7E4F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A8544C-1814-CBA3-567F-647EB46AC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7" name="Oval 86">
                            <a:extLst>
                              <a:ext uri="{FF2B5EF4-FFF2-40B4-BE49-F238E27FC236}">
                                <a16:creationId xmlns:a16="http://schemas.microsoft.com/office/drawing/2014/main" id="{456A8DA6-319E-18A7-4B1A-29E26CA581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3AEB4C0A-A51E-80B0-FFC9-94F224FC2E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2" name="Oval 91">
                              <a:extLst>
                                <a:ext uri="{FF2B5EF4-FFF2-40B4-BE49-F238E27FC236}">
                                  <a16:creationId xmlns:a16="http://schemas.microsoft.com/office/drawing/2014/main" id="{C4F790CD-EC73-535B-A9D3-BD4A38433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3" name="Oval 92">
                              <a:extLst>
                                <a:ext uri="{FF2B5EF4-FFF2-40B4-BE49-F238E27FC236}">
                                  <a16:creationId xmlns:a16="http://schemas.microsoft.com/office/drawing/2014/main" id="{57473F6C-6955-2B79-B09B-F263627C43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1BF963CC-511E-A842-CACA-7640D4699E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D3B4947F-AB61-1703-568E-8BE122A5B9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5AE689DB-E555-78E2-410D-0A79B414E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83" name="Oval 82">
                              <a:extLst>
                                <a:ext uri="{FF2B5EF4-FFF2-40B4-BE49-F238E27FC236}">
                                  <a16:creationId xmlns:a16="http://schemas.microsoft.com/office/drawing/2014/main" id="{70F7ABA7-7E5C-290D-2302-082C76B5F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85" name="Oval 84">
                              <a:extLst>
                                <a:ext uri="{FF2B5EF4-FFF2-40B4-BE49-F238E27FC236}">
                                  <a16:creationId xmlns:a16="http://schemas.microsoft.com/office/drawing/2014/main" id="{AF5382C4-AF9D-DB90-4BB1-1FEA06495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8" name="Group 27">
                          <a:extLst>
                            <a:ext uri="{FF2B5EF4-FFF2-40B4-BE49-F238E27FC236}">
                              <a16:creationId xmlns:a16="http://schemas.microsoft.com/office/drawing/2014/main" id="{3D96B8EF-5A5C-088E-1C82-7FD180AEC4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8E7B57FC-920E-A527-744B-41CE31C7B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B7686114-69FB-8F74-0909-6DDDE1DF0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6" name="Oval 75">
                              <a:extLst>
                                <a:ext uri="{FF2B5EF4-FFF2-40B4-BE49-F238E27FC236}">
                                  <a16:creationId xmlns:a16="http://schemas.microsoft.com/office/drawing/2014/main" id="{D6C4F513-4EEF-DEA9-475C-884135A1B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4318B9C1-6A5A-91F3-8C40-BF886F4AAE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8F09592A-69F4-A1E2-61CF-40FA2D0EE2CF}"/>
                            </a:ext>
                          </a:extLst>
                        </p:cNvPr>
                        <p:cNvCxnSpPr>
                          <a:cxnSpLocks/>
                          <a:endCxn id="16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>
                          <a:extLst>
                            <a:ext uri="{FF2B5EF4-FFF2-40B4-BE49-F238E27FC236}">
                              <a16:creationId xmlns:a16="http://schemas.microsoft.com/office/drawing/2014/main" id="{0C683130-3794-97E3-0486-0618DD4F15D5}"/>
                            </a:ext>
                          </a:extLst>
                        </p:cNvPr>
                        <p:cNvCxnSpPr>
                          <a:cxnSpLocks/>
                          <a:endCxn id="17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243AEE8D-4083-29B3-02AB-CE4E89FB68C2}"/>
                            </a:ext>
                          </a:extLst>
                        </p:cNvPr>
                        <p:cNvCxnSpPr>
                          <a:cxnSpLocks/>
                          <a:endCxn id="24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B8F9CA61-424F-B97C-B5D4-C368BF355739}"/>
                            </a:ext>
                          </a:extLst>
                        </p:cNvPr>
                        <p:cNvCxnSpPr>
                          <a:cxnSpLocks/>
                          <a:endCxn id="22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141A710-CB69-5A1F-49CB-9033B5F98BB5}"/>
                            </a:ext>
                          </a:extLst>
                        </p:cNvPr>
                        <p:cNvCxnSpPr>
                          <a:cxnSpLocks/>
                          <a:endCxn id="20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CC0CF97F-FDAB-79EA-82ED-141570A992D3}"/>
                            </a:ext>
                          </a:extLst>
                        </p:cNvPr>
                        <p:cNvCxnSpPr>
                          <a:cxnSpLocks/>
                          <a:endCxn id="19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FFDA9023-1C6E-0634-A01B-ECBA79F5C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2736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n</a:t>
                      </a:r>
                    </a:p>
                  </p:txBody>
                </p: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297954B-FC35-98C4-ED77-EBD7F0DC95B3}"/>
                    </a:ext>
                  </a:extLst>
                </p:cNvPr>
                <p:cNvGrpSpPr/>
                <p:nvPr/>
              </p:nvGrpSpPr>
              <p:grpSpPr>
                <a:xfrm>
                  <a:off x="2588460" y="3804312"/>
                  <a:ext cx="7452000" cy="579492"/>
                  <a:chOff x="2588460" y="3804312"/>
                  <a:chExt cx="7452000" cy="57949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72644BF-1E66-99AA-F970-4D712383EBC3}"/>
                      </a:ext>
                    </a:extLst>
                  </p:cNvPr>
                  <p:cNvGrpSpPr/>
                  <p:nvPr/>
                </p:nvGrpSpPr>
                <p:grpSpPr>
                  <a:xfrm>
                    <a:off x="2588460" y="3804312"/>
                    <a:ext cx="7452000" cy="579492"/>
                    <a:chOff x="1202221" y="4320225"/>
                    <a:chExt cx="8693380" cy="589096"/>
                  </a:xfrm>
                </p:grpSpPr>
                <p:sp>
                  <p:nvSpPr>
                    <p:cNvPr id="131" name="Right Brace 130">
                      <a:extLst>
                        <a:ext uri="{FF2B5EF4-FFF2-40B4-BE49-F238E27FC236}">
                          <a16:creationId xmlns:a16="http://schemas.microsoft.com/office/drawing/2014/main" id="{09676F32-A743-360B-67DC-424CB8C494D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420822" y="101624"/>
                      <a:ext cx="256177" cy="8693380"/>
                    </a:xfrm>
                    <a:prstGeom prst="rightBrac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6645ADFE-CF1D-5BD8-171E-978DBE5C4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1619" y="4596850"/>
                      <a:ext cx="11849" cy="312471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D861CBE7-8248-683A-0725-F6271726B504}"/>
                      </a:ext>
                    </a:extLst>
                  </p:cNvPr>
                  <p:cNvSpPr/>
                  <p:nvPr/>
                </p:nvSpPr>
                <p:spPr>
                  <a:xfrm>
                    <a:off x="6428894" y="4056306"/>
                    <a:ext cx="1591889" cy="324000"/>
                  </a:xfrm>
                  <a:prstGeom prst="roundRect">
                    <a:avLst/>
                  </a:prstGeom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b="1" dirty="0">
                        <a:solidFill>
                          <a:srgbClr val="C00000"/>
                        </a:solidFill>
                      </a:rPr>
                      <a:t>aggregate predictions</a:t>
                    </a:r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8BD3FFA-97E7-CBC7-EF8C-FD04A50DA93E}"/>
                    </a:ext>
                  </a:extLst>
                </p:cNvPr>
                <p:cNvSpPr/>
                <p:nvPr/>
              </p:nvSpPr>
              <p:spPr>
                <a:xfrm>
                  <a:off x="5266553" y="4561340"/>
                  <a:ext cx="2110611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predicted rating</a:t>
                  </a:r>
                </a:p>
              </p:txBody>
            </p:sp>
          </p:grpSp>
          <p:sp>
            <p:nvSpPr>
              <p:cNvPr id="134" name="Right Brace 133">
                <a:extLst>
                  <a:ext uri="{FF2B5EF4-FFF2-40B4-BE49-F238E27FC236}">
                    <a16:creationId xmlns:a16="http://schemas.microsoft.com/office/drawing/2014/main" id="{068FB273-AD72-2FF1-35B8-64BCEB66089A}"/>
                  </a:ext>
                </a:extLst>
              </p:cNvPr>
              <p:cNvSpPr/>
              <p:nvPr/>
            </p:nvSpPr>
            <p:spPr>
              <a:xfrm flipH="1" flipV="1">
                <a:off x="670581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55A2DA9-B8DF-0388-7092-A942921FCB5E}"/>
                  </a:ext>
                </a:extLst>
              </p:cNvPr>
              <p:cNvSpPr/>
              <p:nvPr/>
            </p:nvSpPr>
            <p:spPr>
              <a:xfrm>
                <a:off x="354864" y="1131282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  <p:sp>
            <p:nvSpPr>
              <p:cNvPr id="139" name="Right Brace 138">
                <a:extLst>
                  <a:ext uri="{FF2B5EF4-FFF2-40B4-BE49-F238E27FC236}">
                    <a16:creationId xmlns:a16="http://schemas.microsoft.com/office/drawing/2014/main" id="{6910D1BF-03F2-057B-56AF-93C8B24C4B50}"/>
                  </a:ext>
                </a:extLst>
              </p:cNvPr>
              <p:cNvSpPr/>
              <p:nvPr/>
            </p:nvSpPr>
            <p:spPr>
              <a:xfrm flipH="1" flipV="1">
                <a:off x="7537365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B44F2F8-8BF8-8B46-8916-85F45D39FA6C}"/>
                  </a:ext>
                </a:extLst>
              </p:cNvPr>
              <p:cNvSpPr/>
              <p:nvPr/>
            </p:nvSpPr>
            <p:spPr>
              <a:xfrm>
                <a:off x="7214484" y="1157409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33AA1A-A4EC-11BD-D626-80A2E42E50A0}"/>
                </a:ext>
              </a:extLst>
            </p:cNvPr>
            <p:cNvCxnSpPr/>
            <p:nvPr/>
          </p:nvCxnSpPr>
          <p:spPr>
            <a:xfrm>
              <a:off x="4240306" y="3325906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97B049-5041-B541-FF24-8A698DC36B4B}"/>
                </a:ext>
              </a:extLst>
            </p:cNvPr>
            <p:cNvSpPr/>
            <p:nvPr/>
          </p:nvSpPr>
          <p:spPr>
            <a:xfrm rot="5400000">
              <a:off x="6455652" y="2275015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4EE6E-36E0-62B6-37C4-341CB25923C3}"/>
              </a:ext>
            </a:extLst>
          </p:cNvPr>
          <p:cNvGrpSpPr/>
          <p:nvPr/>
        </p:nvGrpSpPr>
        <p:grpSpPr>
          <a:xfrm>
            <a:off x="100085" y="1061830"/>
            <a:ext cx="11911499" cy="4747297"/>
            <a:chOff x="252484" y="1034935"/>
            <a:chExt cx="11911499" cy="4747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1070163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&gt; 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b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&gt; c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&lt; 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&lt; a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a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&lt; b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30FE144-34CF-FD5C-62F2-28A0C4E37B4A}"/>
                </a:ext>
              </a:extLst>
            </p:cNvPr>
            <p:cNvSpPr/>
            <p:nvPr/>
          </p:nvSpPr>
          <p:spPr>
            <a:xfrm flipH="1" flipV="1">
              <a:off x="618358" y="1034935"/>
              <a:ext cx="252000" cy="471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D209D3-26D6-3FE5-0847-7C0C896C72A4}"/>
                </a:ext>
              </a:extLst>
            </p:cNvPr>
            <p:cNvSpPr/>
            <p:nvPr/>
          </p:nvSpPr>
          <p:spPr>
            <a:xfrm>
              <a:off x="252484" y="2474112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C8AF7-6113-8A61-B809-276AB304195B}"/>
              </a:ext>
            </a:extLst>
          </p:cNvPr>
          <p:cNvGrpSpPr/>
          <p:nvPr/>
        </p:nvGrpSpPr>
        <p:grpSpPr>
          <a:xfrm>
            <a:off x="193762" y="959227"/>
            <a:ext cx="11608674" cy="4131033"/>
            <a:chOff x="193762" y="887507"/>
            <a:chExt cx="11608674" cy="413103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8AC00AB-7DBC-4AE0-0762-88093AA068F9}"/>
                </a:ext>
              </a:extLst>
            </p:cNvPr>
            <p:cNvGrpSpPr/>
            <p:nvPr/>
          </p:nvGrpSpPr>
          <p:grpSpPr>
            <a:xfrm>
              <a:off x="783391" y="938379"/>
              <a:ext cx="11019045" cy="4080161"/>
              <a:chOff x="783391" y="884589"/>
              <a:chExt cx="11019045" cy="408016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97954B-FC35-98C4-ED77-EBD7F0DC95B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2588460" y="3813266"/>
                <a:chExt cx="7452000" cy="5795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72644BF-1E66-99AA-F970-4D712383EBC3}"/>
                    </a:ext>
                  </a:extLst>
                </p:cNvPr>
                <p:cNvGrpSpPr/>
                <p:nvPr/>
              </p:nvGrpSpPr>
              <p:grpSpPr>
                <a:xfrm>
                  <a:off x="2588460" y="3813266"/>
                  <a:ext cx="7452000" cy="579541"/>
                  <a:chOff x="1202221" y="4329321"/>
                  <a:chExt cx="8693380" cy="589145"/>
                </a:xfrm>
              </p:grpSpPr>
              <p:sp>
                <p:nvSpPr>
                  <p:cNvPr id="131" name="Right Brace 130">
                    <a:extLst>
                      <a:ext uri="{FF2B5EF4-FFF2-40B4-BE49-F238E27FC236}">
                        <a16:creationId xmlns:a16="http://schemas.microsoft.com/office/drawing/2014/main" id="{09676F32-A743-360B-67DC-424CB8C494D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420822" y="110720"/>
                    <a:ext cx="256177" cy="8693380"/>
                  </a:xfrm>
                  <a:prstGeom prst="rightBrac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6645ADFE-CF1D-5BD8-171E-978DBE5C4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619" y="4605995"/>
                    <a:ext cx="11849" cy="312471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D861CBE7-8248-683A-0725-F6271726B504}"/>
                    </a:ext>
                  </a:extLst>
                </p:cNvPr>
                <p:cNvSpPr/>
                <p:nvPr/>
              </p:nvSpPr>
              <p:spPr>
                <a:xfrm>
                  <a:off x="6428894" y="4065268"/>
                  <a:ext cx="1591889" cy="324000"/>
                </a:xfrm>
                <a:prstGeom prst="round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rgbClr val="C00000"/>
                      </a:solidFill>
                    </a:rPr>
                    <a:t>aggregate predictions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8BD3FFA-97E7-CBC7-EF8C-FD04A50DA93E}"/>
                  </a:ext>
                </a:extLst>
              </p:cNvPr>
              <p:cNvSpPr/>
              <p:nvPr/>
            </p:nvSpPr>
            <p:spPr>
              <a:xfrm>
                <a:off x="5266553" y="4570302"/>
                <a:ext cx="2110611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predicted class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9BF70D00-4245-8B5D-535E-12C989DADA77}"/>
                  </a:ext>
                </a:extLst>
              </p:cNvPr>
              <p:cNvGrpSpPr/>
              <p:nvPr/>
            </p:nvGrpSpPr>
            <p:grpSpPr>
              <a:xfrm>
                <a:off x="783391" y="884589"/>
                <a:ext cx="11019045" cy="2865270"/>
                <a:chOff x="783391" y="884589"/>
                <a:chExt cx="11019045" cy="286527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835F9B4-7D08-2F3D-2719-A81081050247}"/>
                    </a:ext>
                  </a:extLst>
                </p:cNvPr>
                <p:cNvGrpSpPr/>
                <p:nvPr/>
              </p:nvGrpSpPr>
              <p:grpSpPr>
                <a:xfrm rot="5400000">
                  <a:off x="6176120" y="1810651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A62CC694-17BE-42DA-67F2-3D90D894C146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1D680D29-F27C-4FF8-E5F1-DDCDA4CE5DD1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89028B9-8FFD-3BA9-EF36-AF13E43B937C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AA4AC5CE-B67C-8294-73C5-E3B772FFA755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38DC5AE-45B5-7343-4C93-FC80A7539CFF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7E32B122-230C-CEC5-22A1-A4463A2DC961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72671D28-F35D-A2DE-43E5-C3E1941A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6EC555B9-8AF5-D287-12AB-D9F64F400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11E38A10-C532-916A-69E2-5C48D1056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BC9AA43E-F04F-183E-9007-3AF2443D3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181" name="Straight Arrow Connector 180">
                        <a:extLst>
                          <a:ext uri="{FF2B5EF4-FFF2-40B4-BE49-F238E27FC236}">
                            <a16:creationId xmlns:a16="http://schemas.microsoft.com/office/drawing/2014/main" id="{D67C532E-4915-F574-1252-4B108DDF4901}"/>
                          </a:ext>
                        </a:extLst>
                      </p:cNvPr>
                      <p:cNvCxnSpPr>
                        <a:stCxn id="178" idx="2"/>
                        <a:endCxn id="179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Arrow Connector 181">
                        <a:extLst>
                          <a:ext uri="{FF2B5EF4-FFF2-40B4-BE49-F238E27FC236}">
                            <a16:creationId xmlns:a16="http://schemas.microsoft.com/office/drawing/2014/main" id="{0B571647-80B1-A6E4-67A1-4B5BD95EBB95}"/>
                          </a:ext>
                        </a:extLst>
                      </p:cNvPr>
                      <p:cNvCxnSpPr>
                        <a:cxnSpLocks/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42808E9-BCF5-3640-28B5-A65388C0E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8F7E2E9F-F543-09DD-5926-9FEF3B733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5" name="Straight Arrow Connector 184">
                        <a:extLst>
                          <a:ext uri="{FF2B5EF4-FFF2-40B4-BE49-F238E27FC236}">
                            <a16:creationId xmlns:a16="http://schemas.microsoft.com/office/drawing/2014/main" id="{E03B735D-5E60-5761-C9D7-43391FE3033E}"/>
                          </a:ext>
                        </a:extLst>
                      </p:cNvPr>
                      <p:cNvCxnSpPr>
                        <a:cxnSpLocks/>
                        <a:stCxn id="179" idx="2"/>
                        <a:endCxn id="186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882AB445-3980-34A3-7C87-52A8834BC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C0E37707-8A26-4353-2930-2B3BDE046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8" name="Straight Arrow Connector 187">
                        <a:extLst>
                          <a:ext uri="{FF2B5EF4-FFF2-40B4-BE49-F238E27FC236}">
                            <a16:creationId xmlns:a16="http://schemas.microsoft.com/office/drawing/2014/main" id="{7F59D865-59B1-A836-2583-49F761DBEE05}"/>
                          </a:ext>
                        </a:extLst>
                      </p:cNvPr>
                      <p:cNvCxnSpPr>
                        <a:cxnSpLocks/>
                        <a:stCxn id="179" idx="2"/>
                        <a:endCxn id="189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58DC4A89-0857-CBFA-34DF-E90BEBC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DEB3E64-028E-C168-676A-DB4A600FB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2C6FDCB-766D-BF77-D4CE-059228FBA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443314A-3172-7A95-8235-DB13C57E14F1}"/>
                          </a:ext>
                        </a:extLst>
                      </p:cNvPr>
                      <p:cNvCxnSpPr>
                        <a:cxnSpLocks/>
                        <a:stCxn id="180" idx="2"/>
                        <a:endCxn id="190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4C5EB9A6-C20E-A5CC-92CC-4DEB15EE730E}"/>
                          </a:ext>
                        </a:extLst>
                      </p:cNvPr>
                      <p:cNvCxnSpPr>
                        <a:cxnSpLocks/>
                        <a:stCxn id="180" idx="2"/>
                        <a:endCxn id="191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6EB970D-0927-FB8F-3B87-6279285AA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D8223CA-FEE7-2856-F95C-B4543A863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E962D736-ABED-2F69-A90E-1D6457BA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EFE8579-F9FB-3C5B-4505-5C5311D59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EF03C9BB-8E5D-8451-3128-9FD8E2122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4" name="Oval 173">
                          <a:extLst>
                            <a:ext uri="{FF2B5EF4-FFF2-40B4-BE49-F238E27FC236}">
                              <a16:creationId xmlns:a16="http://schemas.microsoft.com/office/drawing/2014/main" id="{D078962D-8E78-21A8-7974-AD41CFC1F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5" name="Group 174">
                          <a:extLst>
                            <a:ext uri="{FF2B5EF4-FFF2-40B4-BE49-F238E27FC236}">
                              <a16:creationId xmlns:a16="http://schemas.microsoft.com/office/drawing/2014/main" id="{4FC2012B-FD40-464B-E23B-1A6C2EB22F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6" name="Oval 175">
                            <a:extLst>
                              <a:ext uri="{FF2B5EF4-FFF2-40B4-BE49-F238E27FC236}">
                                <a16:creationId xmlns:a16="http://schemas.microsoft.com/office/drawing/2014/main" id="{F8582830-6D92-D197-AC44-F5A3364BAE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7" name="Oval 176">
                            <a:extLst>
                              <a:ext uri="{FF2B5EF4-FFF2-40B4-BE49-F238E27FC236}">
                                <a16:creationId xmlns:a16="http://schemas.microsoft.com/office/drawing/2014/main" id="{9146D5DE-739E-6377-362F-A8E7FD25F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63763CB0-9159-B86D-55BB-3496D33DF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BB4C62AF-CA62-71E6-4595-1849CD965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234E8342-9D36-E004-14BE-29988000B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4CEBFDD-C2FF-8571-5EF6-9E11D9E7E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EA7E5BE0-0738-7F5E-F9B9-1C3492652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1C72259-3D32-BFBB-8473-3AB9ED19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F2D89F88-6806-81D9-A21B-B7C5E70758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0" name="Oval 169">
                          <a:extLst>
                            <a:ext uri="{FF2B5EF4-FFF2-40B4-BE49-F238E27FC236}">
                              <a16:creationId xmlns:a16="http://schemas.microsoft.com/office/drawing/2014/main" id="{ECD08E7C-1CF6-0D41-6C9D-521821EAF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BAB94542-5A9F-9137-094E-F699025A19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2" name="Oval 171">
                            <a:extLst>
                              <a:ext uri="{FF2B5EF4-FFF2-40B4-BE49-F238E27FC236}">
                                <a16:creationId xmlns:a16="http://schemas.microsoft.com/office/drawing/2014/main" id="{91971057-DB55-28CA-79F5-9A3FB27BC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3" name="Oval 172">
                            <a:extLst>
                              <a:ext uri="{FF2B5EF4-FFF2-40B4-BE49-F238E27FC236}">
                                <a16:creationId xmlns:a16="http://schemas.microsoft.com/office/drawing/2014/main" id="{01508BD9-55A4-DC6B-0CAC-6BC2C2E2C9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4C5C6B54-5393-BB92-FD1C-3D5F374C1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6" name="Oval 165">
                          <a:extLst>
                            <a:ext uri="{FF2B5EF4-FFF2-40B4-BE49-F238E27FC236}">
                              <a16:creationId xmlns:a16="http://schemas.microsoft.com/office/drawing/2014/main" id="{2BEF8F9F-27B9-5643-1BAF-DB5670055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6BA9489B-7898-553E-8EC9-AB07ABF81E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8" name="Oval 167">
                            <a:extLst>
                              <a:ext uri="{FF2B5EF4-FFF2-40B4-BE49-F238E27FC236}">
                                <a16:creationId xmlns:a16="http://schemas.microsoft.com/office/drawing/2014/main" id="{A25CAB80-06B4-331F-5456-8ABB529AAE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9" name="Oval 168">
                            <a:extLst>
                              <a:ext uri="{FF2B5EF4-FFF2-40B4-BE49-F238E27FC236}">
                                <a16:creationId xmlns:a16="http://schemas.microsoft.com/office/drawing/2014/main" id="{7DE1BFC1-8FE7-615F-B90F-4308630EFF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3C1830C-B9F8-8571-F703-964A1E1EE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2" name="Oval 161">
                          <a:extLst>
                            <a:ext uri="{FF2B5EF4-FFF2-40B4-BE49-F238E27FC236}">
                              <a16:creationId xmlns:a16="http://schemas.microsoft.com/office/drawing/2014/main" id="{E4371B2F-CCAD-D5F7-397A-E7CB94E7F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2437F33F-7E7D-9842-EC02-8702A484A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4" name="Oval 163">
                            <a:extLst>
                              <a:ext uri="{FF2B5EF4-FFF2-40B4-BE49-F238E27FC236}">
                                <a16:creationId xmlns:a16="http://schemas.microsoft.com/office/drawing/2014/main" id="{8F4DF2D0-DF27-3B7F-A377-07F4632904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5" name="Oval 164">
                            <a:extLst>
                              <a:ext uri="{FF2B5EF4-FFF2-40B4-BE49-F238E27FC236}">
                                <a16:creationId xmlns:a16="http://schemas.microsoft.com/office/drawing/2014/main" id="{B2D30941-74D6-E621-E913-2282D4E90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E19E17D3-4EF7-729A-CC1C-18886DCADA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9E4685C4-B4F0-AA20-A89F-CC6C17869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506B1B16-2CF1-CAE8-E490-143530B8A8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0" name="Oval 159">
                            <a:extLst>
                              <a:ext uri="{FF2B5EF4-FFF2-40B4-BE49-F238E27FC236}">
                                <a16:creationId xmlns:a16="http://schemas.microsoft.com/office/drawing/2014/main" id="{287E515F-8BB2-1A05-BF9D-3272CF8C2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1" name="Oval 160">
                            <a:extLst>
                              <a:ext uri="{FF2B5EF4-FFF2-40B4-BE49-F238E27FC236}">
                                <a16:creationId xmlns:a16="http://schemas.microsoft.com/office/drawing/2014/main" id="{EAF9B12F-FC57-5069-3B6D-5A0D53A2F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152" name="Straight Arrow Connector 151">
                        <a:extLst>
                          <a:ext uri="{FF2B5EF4-FFF2-40B4-BE49-F238E27FC236}">
                            <a16:creationId xmlns:a16="http://schemas.microsoft.com/office/drawing/2014/main" id="{B16C5DA2-C918-2015-ABE9-7D88813BAA25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6F1D8CA1-1A19-564F-1418-087FE29BA84F}"/>
                          </a:ext>
                        </a:extLst>
                      </p:cNvPr>
                      <p:cNvCxnSpPr>
                        <a:cxnSpLocks/>
                        <a:endCxn id="143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Arrow Connector 153">
                        <a:extLst>
                          <a:ext uri="{FF2B5EF4-FFF2-40B4-BE49-F238E27FC236}">
                            <a16:creationId xmlns:a16="http://schemas.microsoft.com/office/drawing/2014/main" id="{C468D623-7576-C9B8-E7B4-384D763A1514}"/>
                          </a:ext>
                        </a:extLst>
                      </p:cNvPr>
                      <p:cNvCxnSpPr>
                        <a:cxnSpLocks/>
                        <a:endCxn id="147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7F7C9935-3376-3872-16FD-5F4EC52E5769}"/>
                          </a:ext>
                        </a:extLst>
                      </p:cNvPr>
                      <p:cNvCxnSpPr>
                        <a:cxnSpLocks/>
                        <a:endCxn id="146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7C72D42-D79B-3793-635C-0ECBB700E043}"/>
                          </a:ext>
                        </a:extLst>
                      </p:cNvPr>
                      <p:cNvCxnSpPr>
                        <a:cxnSpLocks/>
                        <a:endCxn id="145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>
                        <a:extLst>
                          <a:ext uri="{FF2B5EF4-FFF2-40B4-BE49-F238E27FC236}">
                            <a16:creationId xmlns:a16="http://schemas.microsoft.com/office/drawing/2014/main" id="{495853A5-1046-5B10-153C-2267C43F2686}"/>
                          </a:ext>
                        </a:extLst>
                      </p:cNvPr>
                      <p:cNvCxnSpPr>
                        <a:cxnSpLocks/>
                        <a:endCxn id="144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946D464-9543-2EE6-993D-90665A506B4A}"/>
                    </a:ext>
                  </a:extLst>
                </p:cNvPr>
                <p:cNvGrpSpPr/>
                <p:nvPr/>
              </p:nvGrpSpPr>
              <p:grpSpPr>
                <a:xfrm>
                  <a:off x="7662436" y="884589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259F396-2D6E-2DBC-1368-49CA5C9B4B5E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n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05AEEC09-3D41-4C72-E168-B92558F5DB03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26B1D614-E28A-7296-B2E6-DC2C43F82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ED4D21C-6339-AF3C-E64D-B120E20DA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D80C4F5-54EA-3CB6-BFF5-76D9E1CDD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4DE4BAAA-4301-B710-E112-737E4BFD6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244" name="Straight Arrow Connector 243">
                        <a:extLst>
                          <a:ext uri="{FF2B5EF4-FFF2-40B4-BE49-F238E27FC236}">
                            <a16:creationId xmlns:a16="http://schemas.microsoft.com/office/drawing/2014/main" id="{CF27F632-2765-BD19-DF89-5F2FA0EEA91E}"/>
                          </a:ext>
                        </a:extLst>
                      </p:cNvPr>
                      <p:cNvCxnSpPr>
                        <a:stCxn id="241" idx="2"/>
                        <a:endCxn id="242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Arrow Connector 244">
                        <a:extLst>
                          <a:ext uri="{FF2B5EF4-FFF2-40B4-BE49-F238E27FC236}">
                            <a16:creationId xmlns:a16="http://schemas.microsoft.com/office/drawing/2014/main" id="{942668E9-5483-8005-80F5-A019C5BC20CA}"/>
                          </a:ext>
                        </a:extLst>
                      </p:cNvPr>
                      <p:cNvCxnSpPr>
                        <a:cxnSpLocks/>
                        <a:stCxn id="241" idx="2"/>
                        <a:endCxn id="243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3DB9B1D-D9C7-FED9-86C0-3CFE6EAC1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0DECDAE-1311-BF87-AD4E-EBCB56682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F7E257F0-67F7-F3AF-63E0-786A89E540C7}"/>
                          </a:ext>
                        </a:extLst>
                      </p:cNvPr>
                      <p:cNvCxnSpPr>
                        <a:cxnSpLocks/>
                        <a:stCxn id="242" idx="2"/>
                        <a:endCxn id="249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B8903D43-A970-F873-A57A-635DD8B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8B762959-F993-21B9-664C-C7D1BC500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51" name="Straight Arrow Connector 250">
                        <a:extLst>
                          <a:ext uri="{FF2B5EF4-FFF2-40B4-BE49-F238E27FC236}">
                            <a16:creationId xmlns:a16="http://schemas.microsoft.com/office/drawing/2014/main" id="{95F60AF3-95F7-E63F-F0F7-0EA1B93A0ABE}"/>
                          </a:ext>
                        </a:extLst>
                      </p:cNvPr>
                      <p:cNvCxnSpPr>
                        <a:cxnSpLocks/>
                        <a:stCxn id="242" idx="2"/>
                        <a:endCxn id="252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16E008C1-744A-1757-7473-13FA005B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4EC24263-36A6-1143-E48E-92935624E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D6E46710-523D-E8AE-2AE4-558BC15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255" name="Straight Arrow Connector 254">
                        <a:extLst>
                          <a:ext uri="{FF2B5EF4-FFF2-40B4-BE49-F238E27FC236}">
                            <a16:creationId xmlns:a16="http://schemas.microsoft.com/office/drawing/2014/main" id="{645AA28D-8406-A1A3-3B85-00417DCB7B76}"/>
                          </a:ext>
                        </a:extLst>
                      </p:cNvPr>
                      <p:cNvCxnSpPr>
                        <a:cxnSpLocks/>
                        <a:stCxn id="243" idx="2"/>
                        <a:endCxn id="253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>
                        <a:extLst>
                          <a:ext uri="{FF2B5EF4-FFF2-40B4-BE49-F238E27FC236}">
                            <a16:creationId xmlns:a16="http://schemas.microsoft.com/office/drawing/2014/main" id="{93B44280-36EE-C664-F9C4-BB30A4912305}"/>
                          </a:ext>
                        </a:extLst>
                      </p:cNvPr>
                      <p:cNvCxnSpPr>
                        <a:cxnSpLocks/>
                        <a:stCxn id="243" idx="2"/>
                        <a:endCxn id="254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AF6E53F0-6926-91CF-5F12-D74561D6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E088AF0-6131-8DF2-BFFD-638B3CFF2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4CE25E12-F3BF-BF18-4F47-0C6C20D5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6CED0EE-598B-7609-535A-E58692DD2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2901BC55-0E09-BA58-9671-671890D09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7" name="Oval 236">
                          <a:extLst>
                            <a:ext uri="{FF2B5EF4-FFF2-40B4-BE49-F238E27FC236}">
                              <a16:creationId xmlns:a16="http://schemas.microsoft.com/office/drawing/2014/main" id="{78C20A12-11D6-015D-49CB-49092FCC0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8" name="Group 237">
                          <a:extLst>
                            <a:ext uri="{FF2B5EF4-FFF2-40B4-BE49-F238E27FC236}">
                              <a16:creationId xmlns:a16="http://schemas.microsoft.com/office/drawing/2014/main" id="{02446D1C-7F18-AD97-8DB3-5B76C0291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9" name="Oval 238">
                            <a:extLst>
                              <a:ext uri="{FF2B5EF4-FFF2-40B4-BE49-F238E27FC236}">
                                <a16:creationId xmlns:a16="http://schemas.microsoft.com/office/drawing/2014/main" id="{9FB7095F-308E-A7B0-CF30-1483D3A2B3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40" name="Oval 239">
                            <a:extLst>
                              <a:ext uri="{FF2B5EF4-FFF2-40B4-BE49-F238E27FC236}">
                                <a16:creationId xmlns:a16="http://schemas.microsoft.com/office/drawing/2014/main" id="{A1D9B451-5B1F-1B2D-38D5-9D6FF4813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6024A0C3-6569-4B2C-D3FE-7A21F08A0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54D4AE8A-D157-8E95-2007-9B14FA12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B456C93E-B41E-FEA8-1BEE-548DA2AD6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573CD57B-155F-00B4-5B3B-87AB8E73B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E9DD848-9CF5-18F6-0A7A-83863E765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CC3AE29-6D9B-D4AB-3877-BE90C4FFD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9D1D134-B269-E74D-C62D-4C21A5BEEC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63A4A8B7-CA3F-37CB-8BD5-55079A809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4" name="Group 233">
                          <a:extLst>
                            <a:ext uri="{FF2B5EF4-FFF2-40B4-BE49-F238E27FC236}">
                              <a16:creationId xmlns:a16="http://schemas.microsoft.com/office/drawing/2014/main" id="{F7A3486F-1660-49DE-F61F-DB1D57571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5" name="Oval 234">
                            <a:extLst>
                              <a:ext uri="{FF2B5EF4-FFF2-40B4-BE49-F238E27FC236}">
                                <a16:creationId xmlns:a16="http://schemas.microsoft.com/office/drawing/2014/main" id="{CD6731AC-B8A8-607F-A483-BE040407B0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6" name="Oval 235">
                            <a:extLst>
                              <a:ext uri="{FF2B5EF4-FFF2-40B4-BE49-F238E27FC236}">
                                <a16:creationId xmlns:a16="http://schemas.microsoft.com/office/drawing/2014/main" id="{0C117FA4-C7C5-770F-844F-538B4187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28080BCA-5B04-D916-EE23-B56D5B59EC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9" name="Oval 228">
                          <a:extLst>
                            <a:ext uri="{FF2B5EF4-FFF2-40B4-BE49-F238E27FC236}">
                              <a16:creationId xmlns:a16="http://schemas.microsoft.com/office/drawing/2014/main" id="{65FD0804-0807-D73A-BE22-E4981F2F2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0" name="Group 229">
                          <a:extLst>
                            <a:ext uri="{FF2B5EF4-FFF2-40B4-BE49-F238E27FC236}">
                              <a16:creationId xmlns:a16="http://schemas.microsoft.com/office/drawing/2014/main" id="{AB12839B-9761-B38B-EB0A-CD166A19A4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1" name="Oval 230">
                            <a:extLst>
                              <a:ext uri="{FF2B5EF4-FFF2-40B4-BE49-F238E27FC236}">
                                <a16:creationId xmlns:a16="http://schemas.microsoft.com/office/drawing/2014/main" id="{B719F234-DECF-8289-53E2-7B9B519D06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2" name="Oval 231">
                            <a:extLst>
                              <a:ext uri="{FF2B5EF4-FFF2-40B4-BE49-F238E27FC236}">
                                <a16:creationId xmlns:a16="http://schemas.microsoft.com/office/drawing/2014/main" id="{0704B56B-3BD3-C5E7-305D-7953B880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169EB336-7CA6-A2C1-2C47-F0FDDB9720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5" name="Oval 224">
                          <a:extLst>
                            <a:ext uri="{FF2B5EF4-FFF2-40B4-BE49-F238E27FC236}">
                              <a16:creationId xmlns:a16="http://schemas.microsoft.com/office/drawing/2014/main" id="{A1095202-FEE3-BBB3-C8F0-BA9B6B23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64E3A750-71AD-8CDB-5208-243E03124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7" name="Oval 226">
                            <a:extLst>
                              <a:ext uri="{FF2B5EF4-FFF2-40B4-BE49-F238E27FC236}">
                                <a16:creationId xmlns:a16="http://schemas.microsoft.com/office/drawing/2014/main" id="{A5CD84E4-5491-D172-5A52-E199D0D2A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8" name="Oval 227">
                            <a:extLst>
                              <a:ext uri="{FF2B5EF4-FFF2-40B4-BE49-F238E27FC236}">
                                <a16:creationId xmlns:a16="http://schemas.microsoft.com/office/drawing/2014/main" id="{C0DED3A3-8525-F625-2DAE-5BE85BFAC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0388A7EB-A468-5A6B-5B1D-B2A0B2AE2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62B15C22-73B4-4D22-CA79-2A6B5584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2" name="Group 221">
                          <a:extLst>
                            <a:ext uri="{FF2B5EF4-FFF2-40B4-BE49-F238E27FC236}">
                              <a16:creationId xmlns:a16="http://schemas.microsoft.com/office/drawing/2014/main" id="{9855CE58-38A3-F191-2DA5-839F867B4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3" name="Oval 222">
                            <a:extLst>
                              <a:ext uri="{FF2B5EF4-FFF2-40B4-BE49-F238E27FC236}">
                                <a16:creationId xmlns:a16="http://schemas.microsoft.com/office/drawing/2014/main" id="{7F7F312C-2968-43F0-41A1-10304A1D3D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4" name="Oval 223">
                            <a:extLst>
                              <a:ext uri="{FF2B5EF4-FFF2-40B4-BE49-F238E27FC236}">
                                <a16:creationId xmlns:a16="http://schemas.microsoft.com/office/drawing/2014/main" id="{37DAF8DD-DEB8-2AA9-478C-7A7564064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215" name="Straight Arrow Connector 214">
                        <a:extLst>
                          <a:ext uri="{FF2B5EF4-FFF2-40B4-BE49-F238E27FC236}">
                            <a16:creationId xmlns:a16="http://schemas.microsoft.com/office/drawing/2014/main" id="{1F2C9D87-7B0A-CE12-896F-1D48D914D7DD}"/>
                          </a:ext>
                        </a:extLst>
                      </p:cNvPr>
                      <p:cNvCxnSpPr>
                        <a:cxnSpLocks/>
                        <a:endCxn id="205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Arrow Connector 215">
                        <a:extLst>
                          <a:ext uri="{FF2B5EF4-FFF2-40B4-BE49-F238E27FC236}">
                            <a16:creationId xmlns:a16="http://schemas.microsoft.com/office/drawing/2014/main" id="{2A34FAD9-14D9-F9A0-6DF9-1254DD02F1CE}"/>
                          </a:ext>
                        </a:extLst>
                      </p:cNvPr>
                      <p:cNvCxnSpPr>
                        <a:cxnSpLocks/>
                        <a:endCxn id="206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Arrow Connector 216">
                        <a:extLst>
                          <a:ext uri="{FF2B5EF4-FFF2-40B4-BE49-F238E27FC236}">
                            <a16:creationId xmlns:a16="http://schemas.microsoft.com/office/drawing/2014/main" id="{8A0AA251-39C9-0577-8367-7E65BA7FAEA8}"/>
                          </a:ext>
                        </a:extLst>
                      </p:cNvPr>
                      <p:cNvCxnSpPr>
                        <a:cxnSpLocks/>
                        <a:endCxn id="210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>
                        <a:extLst>
                          <a:ext uri="{FF2B5EF4-FFF2-40B4-BE49-F238E27FC236}">
                            <a16:creationId xmlns:a16="http://schemas.microsoft.com/office/drawing/2014/main" id="{5FB8B94D-0DDC-51DF-8E2F-1A506EEEFD38}"/>
                          </a:ext>
                        </a:extLst>
                      </p:cNvPr>
                      <p:cNvCxnSpPr>
                        <a:cxnSpLocks/>
                        <a:endCxn id="209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Arrow Connector 218">
                        <a:extLst>
                          <a:ext uri="{FF2B5EF4-FFF2-40B4-BE49-F238E27FC236}">
                            <a16:creationId xmlns:a16="http://schemas.microsoft.com/office/drawing/2014/main" id="{3D6EF6CE-FB8A-EF34-6211-68F5743BDF6B}"/>
                          </a:ext>
                        </a:extLst>
                      </p:cNvPr>
                      <p:cNvCxnSpPr>
                        <a:cxnSpLocks/>
                        <a:endCxn id="208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2B412C78-1549-BD67-3AE7-0A8AADD56AD5}"/>
                          </a:ext>
                        </a:extLst>
                      </p:cNvPr>
                      <p:cNvCxnSpPr>
                        <a:cxnSpLocks/>
                        <a:endCxn id="207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C1D3829-D77B-9C34-CDA2-DA0DC701072C}"/>
                </a:ext>
              </a:extLst>
            </p:cNvPr>
            <p:cNvSpPr/>
            <p:nvPr/>
          </p:nvSpPr>
          <p:spPr>
            <a:xfrm flipH="1" flipV="1">
              <a:off x="448307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802D2-E469-67A5-C6F4-4397D3AE59E2}"/>
                </a:ext>
              </a:extLst>
            </p:cNvPr>
            <p:cNvSpPr/>
            <p:nvPr/>
          </p:nvSpPr>
          <p:spPr>
            <a:xfrm>
              <a:off x="193762" y="1327709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BA7741-DC26-ABBC-23C3-A4B7A584CCA4}"/>
                </a:ext>
              </a:extLst>
            </p:cNvPr>
            <p:cNvSpPr/>
            <p:nvPr/>
          </p:nvSpPr>
          <p:spPr>
            <a:xfrm flipH="1" flipV="1">
              <a:off x="7315091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5A6BD7-B9FA-47CA-40BA-434A4ED8D66F}"/>
                </a:ext>
              </a:extLst>
            </p:cNvPr>
            <p:cNvSpPr/>
            <p:nvPr/>
          </p:nvSpPr>
          <p:spPr>
            <a:xfrm>
              <a:off x="7009147" y="1320814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D2A58F-7B97-4FA3-F18D-9C0C76415741}"/>
                </a:ext>
              </a:extLst>
            </p:cNvPr>
            <p:cNvCxnSpPr/>
            <p:nvPr/>
          </p:nvCxnSpPr>
          <p:spPr>
            <a:xfrm>
              <a:off x="3650374" y="3605324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52A562-EFDC-48BB-DC30-30969974A04A}"/>
                </a:ext>
              </a:extLst>
            </p:cNvPr>
            <p:cNvSpPr/>
            <p:nvPr/>
          </p:nvSpPr>
          <p:spPr>
            <a:xfrm rot="5400000">
              <a:off x="5865720" y="2554433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3BC75-C39E-FB41-AA35-DAC095807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Mini-Project</a:t>
            </a:r>
          </a:p>
        </p:txBody>
      </p:sp>
    </p:spTree>
    <p:extLst>
      <p:ext uri="{BB962C8B-B14F-4D97-AF65-F5344CB8AC3E}">
        <p14:creationId xmlns:p14="http://schemas.microsoft.com/office/powerpoint/2010/main" val="192017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5A4-3E4A-57D5-C92B-7945123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853498"/>
          </a:xfrm>
        </p:spPr>
        <p:txBody>
          <a:bodyPr/>
          <a:lstStyle/>
          <a:p>
            <a:r>
              <a:rPr lang="en-US" dirty="0"/>
              <a:t>Pipeline Graphic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F13A29-5737-B1E7-3484-D96F5189849D}"/>
              </a:ext>
            </a:extLst>
          </p:cNvPr>
          <p:cNvGrpSpPr/>
          <p:nvPr/>
        </p:nvGrpSpPr>
        <p:grpSpPr>
          <a:xfrm>
            <a:off x="945573" y="1180916"/>
            <a:ext cx="9201152" cy="4572354"/>
            <a:chOff x="945573" y="1180916"/>
            <a:chExt cx="9201152" cy="45723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AC5DDE-271F-1E37-3696-875D0F9E399E}"/>
                </a:ext>
              </a:extLst>
            </p:cNvPr>
            <p:cNvGrpSpPr/>
            <p:nvPr/>
          </p:nvGrpSpPr>
          <p:grpSpPr>
            <a:xfrm>
              <a:off x="945573" y="1181008"/>
              <a:ext cx="4420216" cy="3695265"/>
              <a:chOff x="945573" y="1181008"/>
              <a:chExt cx="4420216" cy="36952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ED1EAE-58B5-9B0C-660C-364FF6883DC8}"/>
                  </a:ext>
                </a:extLst>
              </p:cNvPr>
              <p:cNvGrpSpPr/>
              <p:nvPr/>
            </p:nvGrpSpPr>
            <p:grpSpPr>
              <a:xfrm>
                <a:off x="1491173" y="2040138"/>
                <a:ext cx="3002401" cy="2836135"/>
                <a:chOff x="1491173" y="2052348"/>
                <a:chExt cx="3002401" cy="283613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B5987C3-8F0A-EE91-8055-7F5D750FAB89}"/>
                    </a:ext>
                  </a:extLst>
                </p:cNvPr>
                <p:cNvSpPr/>
                <p:nvPr/>
              </p:nvSpPr>
              <p:spPr>
                <a:xfrm>
                  <a:off x="1491174" y="2052348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A8425B5-B954-52AA-FAD0-CDFDFA00A74E}"/>
                    </a:ext>
                  </a:extLst>
                </p:cNvPr>
                <p:cNvSpPr/>
                <p:nvPr/>
              </p:nvSpPr>
              <p:spPr>
                <a:xfrm>
                  <a:off x="1491173" y="2898363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F3E69B9-2EE2-BD4F-FFB2-0EE0D74FF315}"/>
                    </a:ext>
                  </a:extLst>
                </p:cNvPr>
                <p:cNvSpPr/>
                <p:nvPr/>
              </p:nvSpPr>
              <p:spPr>
                <a:xfrm>
                  <a:off x="1491173" y="3696869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D184A68-3038-0D41-C008-CF605AA64542}"/>
                    </a:ext>
                  </a:extLst>
                </p:cNvPr>
                <p:cNvSpPr/>
                <p:nvPr/>
              </p:nvSpPr>
              <p:spPr>
                <a:xfrm>
                  <a:off x="1491173" y="4483085"/>
                  <a:ext cx="300240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200D8A4-0104-3B09-4235-B8A00334D256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2992373" y="2457746"/>
                  <a:ext cx="1" cy="4406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CB83903-1804-9AE2-6C17-254FFFEBF998}"/>
                    </a:ext>
                  </a:extLst>
                </p:cNvPr>
                <p:cNvCxnSpPr>
                  <a:cxnSpLocks/>
                  <a:stCxn id="5" idx="2"/>
                  <a:endCxn id="13" idx="0"/>
                </p:cNvCxnSpPr>
                <p:nvPr/>
              </p:nvCxnSpPr>
              <p:spPr>
                <a:xfrm>
                  <a:off x="2992373" y="3303761"/>
                  <a:ext cx="0" cy="3931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CC700BB-1E51-EC9F-A04B-7AD8DB365DBC}"/>
                    </a:ext>
                  </a:extLst>
                </p:cNvPr>
                <p:cNvCxnSpPr>
                  <a:cxnSpLocks/>
                  <a:stCxn id="13" idx="2"/>
                  <a:endCxn id="14" idx="0"/>
                </p:cNvCxnSpPr>
                <p:nvPr/>
              </p:nvCxnSpPr>
              <p:spPr>
                <a:xfrm>
                  <a:off x="2992373" y="4102267"/>
                  <a:ext cx="0" cy="380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194E81-7B40-7971-EDDB-22BC83A0C5EE}"/>
                  </a:ext>
                </a:extLst>
              </p:cNvPr>
              <p:cNvSpPr txBox="1"/>
              <p:nvPr/>
            </p:nvSpPr>
            <p:spPr>
              <a:xfrm>
                <a:off x="945573" y="1181008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without 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CA5A01-2004-82D2-B5AC-8145D2D497D6}"/>
                </a:ext>
              </a:extLst>
            </p:cNvPr>
            <p:cNvGrpSpPr/>
            <p:nvPr/>
          </p:nvGrpSpPr>
          <p:grpSpPr>
            <a:xfrm>
              <a:off x="5726509" y="1180916"/>
              <a:ext cx="4420216" cy="4572354"/>
              <a:chOff x="5726509" y="1180916"/>
              <a:chExt cx="4420216" cy="457235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FE68CA-BC16-FD58-E32B-7D838060739C}"/>
                  </a:ext>
                </a:extLst>
              </p:cNvPr>
              <p:cNvGrpSpPr/>
              <p:nvPr/>
            </p:nvGrpSpPr>
            <p:grpSpPr>
              <a:xfrm>
                <a:off x="6435182" y="2040138"/>
                <a:ext cx="3002872" cy="3713132"/>
                <a:chOff x="6422482" y="1585134"/>
                <a:chExt cx="3002872" cy="371313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FFE25C2-436E-39B7-C569-9B4E3FA74E1E}"/>
                    </a:ext>
                  </a:extLst>
                </p:cNvPr>
                <p:cNvSpPr/>
                <p:nvPr/>
              </p:nvSpPr>
              <p:spPr>
                <a:xfrm>
                  <a:off x="6422486" y="1585134"/>
                  <a:ext cx="3002868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E9F6DEE-9886-F997-96B9-EC99BCEB1DA8}"/>
                    </a:ext>
                  </a:extLst>
                </p:cNvPr>
                <p:cNvSpPr/>
                <p:nvPr/>
              </p:nvSpPr>
              <p:spPr>
                <a:xfrm>
                  <a:off x="6422483" y="323900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331FA0-FAD1-2B04-1427-EC8A768FA54B}"/>
                    </a:ext>
                  </a:extLst>
                </p:cNvPr>
                <p:cNvSpPr/>
                <p:nvPr/>
              </p:nvSpPr>
              <p:spPr>
                <a:xfrm>
                  <a:off x="6422483" y="4076867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A56D376-2C50-3776-B3F9-2DA5B6D7F746}"/>
                    </a:ext>
                  </a:extLst>
                </p:cNvPr>
                <p:cNvSpPr/>
                <p:nvPr/>
              </p:nvSpPr>
              <p:spPr>
                <a:xfrm>
                  <a:off x="6422484" y="4892868"/>
                  <a:ext cx="300287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7D02AC3-1321-65E9-68E4-045980ED0BA6}"/>
                    </a:ext>
                  </a:extLst>
                </p:cNvPr>
                <p:cNvSpPr/>
                <p:nvPr/>
              </p:nvSpPr>
              <p:spPr>
                <a:xfrm>
                  <a:off x="6422482" y="2432346"/>
                  <a:ext cx="3002871" cy="405398"/>
                </a:xfrm>
                <a:prstGeom prst="roundRect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Reduce data dimensionality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6D8932C-E44D-A29C-1333-95DF77100B24}"/>
                    </a:ext>
                  </a:extLst>
                </p:cNvPr>
                <p:cNvCxnSpPr>
                  <a:cxnSpLocks/>
                  <a:stCxn id="8" idx="2"/>
                  <a:endCxn id="12" idx="0"/>
                </p:cNvCxnSpPr>
                <p:nvPr/>
              </p:nvCxnSpPr>
              <p:spPr>
                <a:xfrm flipH="1">
                  <a:off x="7923918" y="1990532"/>
                  <a:ext cx="2" cy="4418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85FD221-1857-4E0C-EF87-4704731FC490}"/>
                    </a:ext>
                  </a:extLst>
                </p:cNvPr>
                <p:cNvCxnSpPr>
                  <a:cxnSpLocks/>
                  <a:stCxn id="12" idx="2"/>
                  <a:endCxn id="9" idx="0"/>
                </p:cNvCxnSpPr>
                <p:nvPr/>
              </p:nvCxnSpPr>
              <p:spPr>
                <a:xfrm>
                  <a:off x="7923918" y="2837744"/>
                  <a:ext cx="0" cy="4012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AF7DEC5-40A9-B776-1AA8-9EC8342A21CA}"/>
                    </a:ext>
                  </a:extLst>
                </p:cNvPr>
                <p:cNvCxnSpPr>
                  <a:cxnSpLocks/>
                  <a:stCxn id="9" idx="2"/>
                  <a:endCxn id="10" idx="0"/>
                </p:cNvCxnSpPr>
                <p:nvPr/>
              </p:nvCxnSpPr>
              <p:spPr>
                <a:xfrm>
                  <a:off x="7923918" y="3644399"/>
                  <a:ext cx="0" cy="43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2E9F3BF-C5E3-13FC-F2EA-97A8706200BE}"/>
                    </a:ext>
                  </a:extLst>
                </p:cNvPr>
                <p:cNvCxnSpPr>
                  <a:cxnSpLocks/>
                  <a:stCxn id="10" idx="2"/>
                  <a:endCxn id="11" idx="0"/>
                </p:cNvCxnSpPr>
                <p:nvPr/>
              </p:nvCxnSpPr>
              <p:spPr>
                <a:xfrm>
                  <a:off x="7923918" y="4482265"/>
                  <a:ext cx="1" cy="4106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8BCE14-51B9-1279-D526-8BF67CC0C78F}"/>
                  </a:ext>
                </a:extLst>
              </p:cNvPr>
              <p:cNvSpPr txBox="1"/>
              <p:nvPr/>
            </p:nvSpPr>
            <p:spPr>
              <a:xfrm>
                <a:off x="5726509" y="1180916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14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5A4-3E4A-57D5-C92B-7945123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853498"/>
          </a:xfrm>
        </p:spPr>
        <p:txBody>
          <a:bodyPr/>
          <a:lstStyle/>
          <a:p>
            <a:r>
              <a:rPr lang="en-US" dirty="0"/>
              <a:t>Pipeline Graphic*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C83D51-DE17-F9A9-7A76-64DA8130AA62}"/>
              </a:ext>
            </a:extLst>
          </p:cNvPr>
          <p:cNvGrpSpPr/>
          <p:nvPr/>
        </p:nvGrpSpPr>
        <p:grpSpPr>
          <a:xfrm>
            <a:off x="122284" y="1835552"/>
            <a:ext cx="11231516" cy="4471227"/>
            <a:chOff x="122284" y="1835552"/>
            <a:chExt cx="11231516" cy="44712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194E81-7B40-7971-EDDB-22BC83A0C5EE}"/>
                </a:ext>
              </a:extLst>
            </p:cNvPr>
            <p:cNvSpPr txBox="1"/>
            <p:nvPr/>
          </p:nvSpPr>
          <p:spPr>
            <a:xfrm>
              <a:off x="122284" y="1835552"/>
              <a:ext cx="4420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Machine Learning Pipeline without </a:t>
              </a:r>
              <a:br>
                <a:rPr lang="en-US" sz="2000" b="1" dirty="0">
                  <a:solidFill>
                    <a:srgbClr val="002060"/>
                  </a:solidFill>
                </a:rPr>
              </a:br>
              <a:r>
                <a:rPr lang="en-US" sz="2000" b="1" dirty="0">
                  <a:solidFill>
                    <a:srgbClr val="002060"/>
                  </a:solidFill>
                </a:rPr>
                <a:t>Dimensionality Reduction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8BCE14-51B9-1279-D526-8BF67CC0C78F}"/>
                </a:ext>
              </a:extLst>
            </p:cNvPr>
            <p:cNvSpPr txBox="1"/>
            <p:nvPr/>
          </p:nvSpPr>
          <p:spPr>
            <a:xfrm>
              <a:off x="6933584" y="1835552"/>
              <a:ext cx="4420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Machine Learning Pipeline with</a:t>
              </a:r>
              <a:br>
                <a:rPr lang="en-US" sz="2000" b="1" dirty="0">
                  <a:solidFill>
                    <a:srgbClr val="C00000"/>
                  </a:solidFill>
                </a:rPr>
              </a:br>
              <a:r>
                <a:rPr lang="en-US" sz="2000" b="1" dirty="0">
                  <a:solidFill>
                    <a:srgbClr val="C00000"/>
                  </a:solidFill>
                </a:rPr>
                <a:t>Dimensionality Reduction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69D3F1-4E2A-AE70-8A4D-0DC5394E4852}"/>
                </a:ext>
              </a:extLst>
            </p:cNvPr>
            <p:cNvGrpSpPr/>
            <p:nvPr/>
          </p:nvGrpSpPr>
          <p:grpSpPr>
            <a:xfrm>
              <a:off x="3945200" y="2596894"/>
              <a:ext cx="5478781" cy="3709885"/>
              <a:chOff x="4395366" y="2500492"/>
              <a:chExt cx="5478781" cy="370988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FE68CA-BC16-FD58-E32B-7D838060739C}"/>
                  </a:ext>
                </a:extLst>
              </p:cNvPr>
              <p:cNvGrpSpPr/>
              <p:nvPr/>
            </p:nvGrpSpPr>
            <p:grpSpPr>
              <a:xfrm>
                <a:off x="4395366" y="2500492"/>
                <a:ext cx="5478781" cy="3709885"/>
                <a:chOff x="6422483" y="1585134"/>
                <a:chExt cx="5478781" cy="3709885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FFE25C2-436E-39B7-C569-9B4E3FA74E1E}"/>
                    </a:ext>
                  </a:extLst>
                </p:cNvPr>
                <p:cNvSpPr/>
                <p:nvPr/>
              </p:nvSpPr>
              <p:spPr>
                <a:xfrm>
                  <a:off x="6422486" y="1585134"/>
                  <a:ext cx="3002868" cy="405398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E9F6DEE-9886-F997-96B9-EC99BCEB1DA8}"/>
                    </a:ext>
                  </a:extLst>
                </p:cNvPr>
                <p:cNvSpPr/>
                <p:nvPr/>
              </p:nvSpPr>
              <p:spPr>
                <a:xfrm>
                  <a:off x="6422483" y="323900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331FA0-FAD1-2B04-1427-EC8A768FA54B}"/>
                    </a:ext>
                  </a:extLst>
                </p:cNvPr>
                <p:cNvSpPr/>
                <p:nvPr/>
              </p:nvSpPr>
              <p:spPr>
                <a:xfrm>
                  <a:off x="6422483" y="4076867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A56D376-2C50-3776-B3F9-2DA5B6D7F746}"/>
                    </a:ext>
                  </a:extLst>
                </p:cNvPr>
                <p:cNvSpPr/>
                <p:nvPr/>
              </p:nvSpPr>
              <p:spPr>
                <a:xfrm>
                  <a:off x="6422483" y="488962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Evaluate the model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7D02AC3-1321-65E9-68E4-045980ED0BA6}"/>
                    </a:ext>
                  </a:extLst>
                </p:cNvPr>
                <p:cNvSpPr/>
                <p:nvPr/>
              </p:nvSpPr>
              <p:spPr>
                <a:xfrm>
                  <a:off x="8898393" y="2432346"/>
                  <a:ext cx="3002871" cy="405398"/>
                </a:xfrm>
                <a:prstGeom prst="roundRect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Reduce data dimensionality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AF7DEC5-40A9-B776-1AA8-9EC8342A2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258" y="3644399"/>
                  <a:ext cx="0" cy="4324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2E9F3BF-C5E3-13FC-F2EA-97A870620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258" y="4482265"/>
                  <a:ext cx="1" cy="410603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0FC53B2-3F94-ADDB-DAB6-0739D4066727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flipH="1">
                <a:off x="5896801" y="2905890"/>
                <a:ext cx="2" cy="124846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BF78E66-9CCC-5527-6425-83E49B468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255" y="4571477"/>
                <a:ext cx="0" cy="43246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7766A93-55F2-27EB-DB0E-C7B5E5193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910" y="5385067"/>
                <a:ext cx="0" cy="43246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26BF591-527D-3DAF-F2A6-F3F84C580BF8}"/>
                  </a:ext>
                </a:extLst>
              </p:cNvPr>
              <p:cNvCxnSpPr>
                <a:stCxn id="8" idx="3"/>
                <a:endCxn id="12" idx="0"/>
              </p:cNvCxnSpPr>
              <p:nvPr/>
            </p:nvCxnSpPr>
            <p:spPr>
              <a:xfrm>
                <a:off x="7398237" y="2703191"/>
                <a:ext cx="974475" cy="644513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96EE57A5-0683-0522-AB98-3D29AD59184D}"/>
                  </a:ext>
                </a:extLst>
              </p:cNvPr>
              <p:cNvCxnSpPr>
                <a:stCxn id="12" idx="2"/>
                <a:endCxn id="9" idx="3"/>
              </p:cNvCxnSpPr>
              <p:nvPr/>
            </p:nvCxnSpPr>
            <p:spPr>
              <a:xfrm rot="5400000">
                <a:off x="7583496" y="3567842"/>
                <a:ext cx="603956" cy="974476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58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11980</TotalTime>
  <Words>1495</Words>
  <Application>Microsoft Office PowerPoint</Application>
  <PresentationFormat>Widescreen</PresentationFormat>
  <Paragraphs>617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Forest-Regression*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  <vt:lpstr>4. Mini-Project</vt:lpstr>
      <vt:lpstr>Pipeline Graphic</vt:lpstr>
      <vt:lpstr>Pipeline Graphic*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42</cp:revision>
  <dcterms:created xsi:type="dcterms:W3CDTF">2023-03-31T12:19:13Z</dcterms:created>
  <dcterms:modified xsi:type="dcterms:W3CDTF">2023-08-23T11:22:11Z</dcterms:modified>
</cp:coreProperties>
</file>