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 snapToObjects="1">
      <p:cViewPr>
        <p:scale>
          <a:sx n="80" d="100"/>
          <a:sy n="80" d="100"/>
        </p:scale>
        <p:origin x="6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7750E-4D79-494A-9404-20FAE8D53E3B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8A13-33D9-E248-80D5-B133E4F3DA2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3232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153B-D9FA-D34F-AE0B-F48E94EC5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0BF4-F96E-704D-B68F-BDDF8CED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1FEA-2FC2-EA41-B91E-71FC836C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B121-AAF1-8946-B14A-9D544FAD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86C7-ACAF-0F40-9FB0-62EE80E4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24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7F38-8359-BC4A-ABD5-3060A3F5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94110-B5BA-F04A-B6F1-7638393B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7C72-E2A9-CF42-8A37-511FDC2C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FEFA-54C6-FE44-89AF-9E4F4F45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3DA0-7E5A-F940-93B1-D5D2A195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0451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AEEE1-6C1F-BB46-98E2-BC82A81A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3BB0-4A7D-164D-AAB5-F99F614D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BE0E-3EA6-BD4C-BD7A-CD27486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FEA5-CA52-CC46-938F-225E800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D1D6-7412-DC4C-97B8-5C4AF3BB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9443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784-7185-5443-9732-84C9C7A0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4CE9-9D17-1E46-94CF-924213C1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70C7-ED16-A04B-B216-AA13F80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6406-E3CA-ED43-9BB2-3A0C2A3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7466-69B9-FB41-8DEA-D25BE3D6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0837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2F64-5347-024E-B15D-9C70074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A59F-D4A8-7745-92A3-FF61F62B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7A3D-9763-B749-8938-717E1BB6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2366-FF05-0A4C-AD8B-E42A7CBE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354B-177A-5545-8301-E5312F7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94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D963-5C61-1F44-9143-4C435EB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141-D51C-D042-A676-F92424D98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D5CB-C9A9-7042-9EDF-64A760B8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E195-0AD3-3A45-A34C-B78D65E0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1BD8B-F028-9347-8929-00070531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E048-08E9-5E4A-A11C-87751910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012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C936-269D-114C-A4E7-F11D3455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A540-9444-5549-8431-E7F3FB85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3792-0FC7-504A-AF4C-A79D40AD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ABEFA-A0CC-D54F-94A0-B20A8629F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5AEE6-BCF3-7149-BE5D-9EFDF6C1B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6D8E-D74C-A141-AB4B-B861E3C6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5CEC0-3B7B-0041-B07C-4C68048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D5503-7637-CD42-A608-B2FF6B9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948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A72-C359-0B4A-BA17-F7148AC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BFE35-2813-904D-A37B-36403D56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A913F-5F9D-4C4E-8240-A589800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18BBA-C57B-4646-8D38-DB4839B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00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2E853-68CC-2541-84D6-A156173F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73FC8-5FA1-354C-9436-7304F3F8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C9D-3BD5-B94C-AB93-DF2AD82D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04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651E-FBE5-2D40-9F8A-F6F36004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C777-D3FE-BE4E-B435-ED8466C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9C33-9BA4-DE47-B868-765D244E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C2A1D-2A76-3A42-9BFA-DEBBEB41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14604-84C2-FE46-BAB4-992A598D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9FD0-5D9E-FE48-A72F-FD99061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084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39CF-2052-454F-933D-D2DB534E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ED3FC-E51C-DB45-BD13-19ED750B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CEE2-8865-784D-9E21-44816DF6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4E9F-4521-6D44-9F70-4222B04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47FE-A98D-5447-A43A-E9D05092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FD02-009B-D449-9FC1-5AEE7CEE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17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088D9-ADBC-D749-B6A2-77A5E4B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460A5-BB87-594F-A27A-D3AFF457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61DB-715F-9F40-A93C-A132454A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D9D4-E009-9D41-BC97-6A0F96C1AD3C}" type="datetimeFigureOut">
              <a:rPr lang="en-PT" smtClean="0"/>
              <a:t>08/05/2020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1503-258E-5C4B-A976-A3298A91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24FB-BE48-8748-8F3A-3259DE55C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06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35FF5A3-2DCD-3A42-92C8-DAB5C0E931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02C68-7668-7341-90C5-13FE09F25BFB}"/>
              </a:ext>
            </a:extLst>
          </p:cNvPr>
          <p:cNvSpPr/>
          <p:nvPr/>
        </p:nvSpPr>
        <p:spPr>
          <a:xfrm>
            <a:off x="0" y="2614613"/>
            <a:ext cx="12192000" cy="1428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9BCC92-9DD4-0E45-A6AF-5D3CA064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464" y="1371600"/>
            <a:ext cx="5595937" cy="5595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01A9DF-A6ED-7A4D-8E9E-A06F56C82A5F}"/>
              </a:ext>
            </a:extLst>
          </p:cNvPr>
          <p:cNvSpPr txBox="1"/>
          <p:nvPr/>
        </p:nvSpPr>
        <p:spPr>
          <a:xfrm>
            <a:off x="7086600" y="-10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3A02D-2029-794A-8F3F-146C8258405A}"/>
              </a:ext>
            </a:extLst>
          </p:cNvPr>
          <p:cNvSpPr txBox="1"/>
          <p:nvPr/>
        </p:nvSpPr>
        <p:spPr>
          <a:xfrm>
            <a:off x="5004886" y="2733348"/>
            <a:ext cx="6439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COVID-19 Community Mobility Reports</a:t>
            </a:r>
          </a:p>
          <a:p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  <a:p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Maria Barros (up201608444) e Miguel Ferreira (up201606158)</a:t>
            </a:r>
          </a:p>
          <a:p>
            <a:endParaRPr lang="en-PT" dirty="0"/>
          </a:p>
        </p:txBody>
      </p:sp>
      <p:pic>
        <p:nvPicPr>
          <p:cNvPr id="24" name="Picture 2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14FEEFBB-81BD-EB40-868B-5DB27335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24" y="511650"/>
            <a:ext cx="1104900" cy="1104900"/>
          </a:xfrm>
          <a:prstGeom prst="rect">
            <a:avLst/>
          </a:prstGeom>
        </p:spPr>
      </p:pic>
      <p:pic>
        <p:nvPicPr>
          <p:cNvPr id="25" name="Picture 2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6B82E6-37C1-764A-A452-92023B5B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4686300"/>
            <a:ext cx="1660050" cy="1660050"/>
          </a:xfrm>
          <a:prstGeom prst="rect">
            <a:avLst/>
          </a:prstGeom>
        </p:spPr>
      </p:pic>
      <p:pic>
        <p:nvPicPr>
          <p:cNvPr id="26" name="Picture 2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64FAEA9-0BA2-414C-9558-1D33A79E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29" y="1886902"/>
            <a:ext cx="574200" cy="574200"/>
          </a:xfrm>
          <a:prstGeom prst="rect">
            <a:avLst/>
          </a:prstGeom>
        </p:spPr>
      </p:pic>
      <p:pic>
        <p:nvPicPr>
          <p:cNvPr id="27" name="Picture 2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63A8491-6295-0F41-ABB1-29D768DA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9" y="360351"/>
            <a:ext cx="956252" cy="956252"/>
          </a:xfrm>
          <a:prstGeom prst="rect">
            <a:avLst/>
          </a:prstGeom>
        </p:spPr>
      </p:pic>
      <p:pic>
        <p:nvPicPr>
          <p:cNvPr id="28" name="Picture 27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F81DE285-E1FC-3240-A98A-51A53FEE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162" y="1387713"/>
            <a:ext cx="1455737" cy="1455737"/>
          </a:xfrm>
          <a:prstGeom prst="rect">
            <a:avLst/>
          </a:prstGeom>
        </p:spPr>
      </p:pic>
      <p:pic>
        <p:nvPicPr>
          <p:cNvPr id="29" name="Picture 28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437EF18-5C8B-F843-AAB9-ACF5D667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163" y="144939"/>
            <a:ext cx="1104900" cy="1104900"/>
          </a:xfrm>
          <a:prstGeom prst="rect">
            <a:avLst/>
          </a:prstGeom>
        </p:spPr>
      </p:pic>
      <p:pic>
        <p:nvPicPr>
          <p:cNvPr id="30" name="Picture 29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CBE893A-A0E3-5547-B63D-BF73061D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10" y="3867545"/>
            <a:ext cx="807247" cy="807247"/>
          </a:xfrm>
          <a:prstGeom prst="rect">
            <a:avLst/>
          </a:prstGeom>
        </p:spPr>
      </p:pic>
      <p:pic>
        <p:nvPicPr>
          <p:cNvPr id="31" name="Picture 30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E8FAABD-6F59-2844-8D12-C8E7AC94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30" y="5408137"/>
            <a:ext cx="1104900" cy="1104900"/>
          </a:xfrm>
          <a:prstGeom prst="rect">
            <a:avLst/>
          </a:prstGeom>
        </p:spPr>
      </p:pic>
      <p:pic>
        <p:nvPicPr>
          <p:cNvPr id="32" name="Picture 31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C1BE53B8-2789-274A-B7E1-8B28D761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536" y="3779629"/>
            <a:ext cx="1428749" cy="1428749"/>
          </a:xfrm>
          <a:prstGeom prst="rect">
            <a:avLst/>
          </a:prstGeom>
        </p:spPr>
      </p:pic>
      <p:pic>
        <p:nvPicPr>
          <p:cNvPr id="33" name="Picture 32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58E0D06-C0EB-8A4E-8559-DF41457B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4" y="119438"/>
            <a:ext cx="952500" cy="952500"/>
          </a:xfrm>
          <a:prstGeom prst="rect">
            <a:avLst/>
          </a:prstGeom>
        </p:spPr>
      </p:pic>
      <p:pic>
        <p:nvPicPr>
          <p:cNvPr id="34" name="Picture 3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35A4874-4BC3-CE47-94A4-E63ECE90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969" y="541158"/>
            <a:ext cx="897355" cy="8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Definição</a:t>
            </a:r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 do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problema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793EA-D7A1-4644-BF81-002146201805}"/>
              </a:ext>
            </a:extLst>
          </p:cNvPr>
          <p:cNvSpPr txBox="1"/>
          <p:nvPr/>
        </p:nvSpPr>
        <p:spPr>
          <a:xfrm>
            <a:off x="737686" y="1944102"/>
            <a:ext cx="1111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Antes da definição do problema, é necessário primeiro conhecer o dataset. Para este trabalho, o dataset com que vamos trabalhar possui informação sobre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19 diferentes países,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 informações diárias durante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43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dias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sobre diferentes informações: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ACCB-4BE1-F341-A9F0-0CCCB83E84E4}"/>
              </a:ext>
            </a:extLst>
          </p:cNvPr>
          <p:cNvSpPr/>
          <p:nvPr/>
        </p:nvSpPr>
        <p:spPr>
          <a:xfrm>
            <a:off x="944452" y="3223335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B538316-393E-8A40-8FBD-46138FD0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77" y="3429001"/>
            <a:ext cx="1485551" cy="14855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F2AFD48-6127-FB46-85E9-7217EDFC38EA}"/>
              </a:ext>
            </a:extLst>
          </p:cNvPr>
          <p:cNvSpPr/>
          <p:nvPr/>
        </p:nvSpPr>
        <p:spPr>
          <a:xfrm>
            <a:off x="3670206" y="3223335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C856E7-B49E-2C47-B28D-AC5F205CE42F}"/>
              </a:ext>
            </a:extLst>
          </p:cNvPr>
          <p:cNvSpPr/>
          <p:nvPr/>
        </p:nvSpPr>
        <p:spPr>
          <a:xfrm>
            <a:off x="6522875" y="3219324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F6D7F8-7876-7240-8261-C26CBCB53FD3}"/>
              </a:ext>
            </a:extLst>
          </p:cNvPr>
          <p:cNvSpPr/>
          <p:nvPr/>
        </p:nvSpPr>
        <p:spPr>
          <a:xfrm>
            <a:off x="9248629" y="3223335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0907F770-BEA1-6E47-B112-2D57528DC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56" y="3453159"/>
            <a:ext cx="1485551" cy="148555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3F26E04-D92F-C747-BD8F-C6A971F4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510" y="3429001"/>
            <a:ext cx="1485551" cy="148555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65778A8-AA76-FB41-B78F-3DB052EAC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034" y="3429000"/>
            <a:ext cx="1485551" cy="14855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EB81B7-E07E-944F-A45D-FA61FCF79CB8}"/>
              </a:ext>
            </a:extLst>
          </p:cNvPr>
          <p:cNvSpPr txBox="1"/>
          <p:nvPr/>
        </p:nvSpPr>
        <p:spPr>
          <a:xfrm>
            <a:off x="809874" y="5370189"/>
            <a:ext cx="2366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supermercados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farmácias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7CA-29C3-6B46-9EB1-DFAF8410C594}"/>
              </a:ext>
            </a:extLst>
          </p:cNvPr>
          <p:cNvSpPr txBox="1"/>
          <p:nvPr/>
        </p:nvSpPr>
        <p:spPr>
          <a:xfrm>
            <a:off x="3583899" y="5370188"/>
            <a:ext cx="236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restaurantes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shoppings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D8499-6124-2748-9333-D8CF850BF797}"/>
              </a:ext>
            </a:extLst>
          </p:cNvPr>
          <p:cNvSpPr txBox="1"/>
          <p:nvPr/>
        </p:nvSpPr>
        <p:spPr>
          <a:xfrm>
            <a:off x="6428053" y="5370187"/>
            <a:ext cx="236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trabalho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9DDE0-30E5-6642-81DC-73A6E3FA30EF}"/>
              </a:ext>
            </a:extLst>
          </p:cNvPr>
          <p:cNvSpPr txBox="1"/>
          <p:nvPr/>
        </p:nvSpPr>
        <p:spPr>
          <a:xfrm>
            <a:off x="9310026" y="5370187"/>
            <a:ext cx="236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parques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jardins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 marinas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Definição</a:t>
            </a:r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 do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problema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ACCB-4BE1-F341-A9F0-0CCCB83E84E4}"/>
              </a:ext>
            </a:extLst>
          </p:cNvPr>
          <p:cNvSpPr/>
          <p:nvPr/>
        </p:nvSpPr>
        <p:spPr>
          <a:xfrm>
            <a:off x="944452" y="1946703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2AFD48-6127-FB46-85E9-7217EDFC38EA}"/>
              </a:ext>
            </a:extLst>
          </p:cNvPr>
          <p:cNvSpPr/>
          <p:nvPr/>
        </p:nvSpPr>
        <p:spPr>
          <a:xfrm>
            <a:off x="3670206" y="1946703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C856E7-B49E-2C47-B28D-AC5F205CE42F}"/>
              </a:ext>
            </a:extLst>
          </p:cNvPr>
          <p:cNvSpPr/>
          <p:nvPr/>
        </p:nvSpPr>
        <p:spPr>
          <a:xfrm>
            <a:off x="6522875" y="1942692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F6D7F8-7876-7240-8261-C26CBCB53FD3}"/>
              </a:ext>
            </a:extLst>
          </p:cNvPr>
          <p:cNvSpPr/>
          <p:nvPr/>
        </p:nvSpPr>
        <p:spPr>
          <a:xfrm>
            <a:off x="9248629" y="1946703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EB81B7-E07E-944F-A45D-FA61FCF79CB8}"/>
              </a:ext>
            </a:extLst>
          </p:cNvPr>
          <p:cNvSpPr txBox="1"/>
          <p:nvPr/>
        </p:nvSpPr>
        <p:spPr>
          <a:xfrm>
            <a:off x="809874" y="4093557"/>
            <a:ext cx="236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transportes públicos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7CA-29C3-6B46-9EB1-DFAF8410C594}"/>
              </a:ext>
            </a:extLst>
          </p:cNvPr>
          <p:cNvSpPr txBox="1"/>
          <p:nvPr/>
        </p:nvSpPr>
        <p:spPr>
          <a:xfrm>
            <a:off x="3583899" y="4093556"/>
            <a:ext cx="236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residência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D8499-6124-2748-9333-D8CF850BF797}"/>
              </a:ext>
            </a:extLst>
          </p:cNvPr>
          <p:cNvSpPr txBox="1"/>
          <p:nvPr/>
        </p:nvSpPr>
        <p:spPr>
          <a:xfrm>
            <a:off x="6428053" y="4093555"/>
            <a:ext cx="236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casos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9DDE0-30E5-6642-81DC-73A6E3FA30EF}"/>
              </a:ext>
            </a:extLst>
          </p:cNvPr>
          <p:cNvSpPr txBox="1"/>
          <p:nvPr/>
        </p:nvSpPr>
        <p:spPr>
          <a:xfrm>
            <a:off x="9310026" y="4093555"/>
            <a:ext cx="236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mortes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FA02165-BE33-6D42-8B14-5751B418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905" y="2177355"/>
            <a:ext cx="1475874" cy="1475874"/>
          </a:xfrm>
          <a:prstGeom prst="rect">
            <a:avLst/>
          </a:prstGeom>
        </p:spPr>
      </p:pic>
      <p:pic>
        <p:nvPicPr>
          <p:cNvPr id="12" name="Picture 11" descr="A close up of graphics&#10;&#10;Description automatically generated">
            <a:extLst>
              <a:ext uri="{FF2B5EF4-FFF2-40B4-BE49-F238E27FC236}">
                <a16:creationId xmlns:a16="http://schemas.microsoft.com/office/drawing/2014/main" id="{5D825D06-E037-404B-851C-44588CB6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326" y="2177355"/>
            <a:ext cx="1491916" cy="1491916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DD90D37-7D13-AF42-8AA8-7C796B8BD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275" y="2175891"/>
            <a:ext cx="1477328" cy="1477328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BA0D7A6D-0104-D84B-A496-92C07F291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982" y="2154623"/>
            <a:ext cx="1490245" cy="149024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5E952A-3360-D24A-9103-47EC20C82FD6}"/>
              </a:ext>
            </a:extLst>
          </p:cNvPr>
          <p:cNvCxnSpPr>
            <a:cxnSpLocks/>
          </p:cNvCxnSpPr>
          <p:nvPr/>
        </p:nvCxnSpPr>
        <p:spPr>
          <a:xfrm>
            <a:off x="7587916" y="4796590"/>
            <a:ext cx="0" cy="85023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1459C8-60F6-AF42-AE48-43810A7484F3}"/>
              </a:ext>
            </a:extLst>
          </p:cNvPr>
          <p:cNvSpPr/>
          <p:nvPr/>
        </p:nvSpPr>
        <p:spPr>
          <a:xfrm>
            <a:off x="609349" y="5727032"/>
            <a:ext cx="10973302" cy="94546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CCB7FC-31BE-F748-A865-960378FCD1E8}"/>
              </a:ext>
            </a:extLst>
          </p:cNvPr>
          <p:cNvSpPr txBox="1"/>
          <p:nvPr/>
        </p:nvSpPr>
        <p:spPr>
          <a:xfrm>
            <a:off x="944452" y="5881085"/>
            <a:ext cx="1067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Como primeiro problema, decidimos então focar-nos na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previsão do número total de casos,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utilizando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todas as tendências de mobilidade,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ainda 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casos do dia anterior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5495B-8809-5641-8F3D-E9E6F7ED9154}"/>
              </a:ext>
            </a:extLst>
          </p:cNvPr>
          <p:cNvSpPr txBox="1"/>
          <p:nvPr/>
        </p:nvSpPr>
        <p:spPr>
          <a:xfrm>
            <a:off x="737686" y="1944102"/>
            <a:ext cx="1111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 primeira parte do trabalho consistiu então numa primeira avaliação do dataset.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171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Miguel Machado Roque Ferreira</dc:creator>
  <cp:lastModifiedBy>Miguel Machado Roque Ferreira</cp:lastModifiedBy>
  <cp:revision>11</cp:revision>
  <dcterms:created xsi:type="dcterms:W3CDTF">2020-05-08T17:44:42Z</dcterms:created>
  <dcterms:modified xsi:type="dcterms:W3CDTF">2020-05-08T21:10:11Z</dcterms:modified>
</cp:coreProperties>
</file>