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109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714D3-9B71-43E0-8409-A7F2878EF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FB0998-FD2D-4F38-964A-5EE3DBF93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D58669-C3BE-4DAA-8260-960BD8D0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4B4-87BB-4DD1-84AE-E60E63F6159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B65732-D6FD-4C1E-83B6-A3E064D9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C3BD07-B224-4742-A143-1D3D323D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C7A8-49FE-40A1-8505-3FDF6B3FCD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55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2747E-C3F6-4FDA-B48F-4C8CD5EA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75464A-B1A8-47D1-887D-E457C262A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EA6F26-9EB4-4537-8137-7360AC5E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4B4-87BB-4DD1-84AE-E60E63F6159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02A79A-B16D-4C5E-9224-012F1880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0A1694-2F41-4C30-AE83-7926F998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C7A8-49FE-40A1-8505-3FDF6B3FCD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55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4101E2-243F-4076-94A2-E26F0D638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75DA7F-00A4-4755-97B3-EC15F3C67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5520C5-FDF2-45EB-9BC2-05F9868C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4B4-87BB-4DD1-84AE-E60E63F6159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397C6-A4B9-4317-BF78-67671530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BA55BF-6D2F-44F2-9CA0-DE73D508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C7A8-49FE-40A1-8505-3FDF6B3FCD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75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716D7-4A69-41DB-92A2-1015A30E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3DAC31-450E-45D8-B258-748C519C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9CC810-ABE5-43EA-B68A-20C7A348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4B4-87BB-4DD1-84AE-E60E63F6159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71D981-EA6C-4EB6-8369-3CFEB620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FA0B21-6F61-4E22-8846-8EC9E010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C7A8-49FE-40A1-8505-3FDF6B3FCD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19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9EE01-B031-4244-86C9-03FA5691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260E00-F7DD-489E-8ECB-C3594417A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6FF3D7-82E7-476A-8E6A-0C790C7A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4B4-87BB-4DD1-84AE-E60E63F6159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AA037B-704D-440C-9629-F46D07BE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57F146-6B48-4BED-B249-85C39B24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C7A8-49FE-40A1-8505-3FDF6B3FCD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3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C0A6C-AB9F-456E-9C9D-95479A80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01B7F-F35E-4215-AE6B-FD7530419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D21A8B-0A2E-4BB2-ADAC-0991BF5BD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CF7406-0368-434C-ACC4-894BF4D3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4B4-87BB-4DD1-84AE-E60E63F6159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4D84AF-1C52-43F9-8CB6-6279D5EE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65E052-2057-4740-8143-BD9CD179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C7A8-49FE-40A1-8505-3FDF6B3FCD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70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EEAE8-D48C-496F-B1BE-DE817148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A7C254-4FE1-4862-BA0F-11D86C6A9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9AE964-D0DB-4054-AD9D-E9C69FD78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B4435C-659B-4C78-9672-6B41097D7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692229-F939-4D82-BB9C-C1940510E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41BE9E-DB43-4F96-8F6F-E7EADEFE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4B4-87BB-4DD1-84AE-E60E63F6159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84F013-401B-420A-80E0-97E2F0E9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B1F643-F4E2-420C-B5DC-60712658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C7A8-49FE-40A1-8505-3FDF6B3FCD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4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D6104-ACA1-4FBB-B7CA-F9E59696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784194-5335-4C5D-8559-0E0074F2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4B4-87BB-4DD1-84AE-E60E63F6159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2823E5-6DBA-4B63-9B93-C66F6C5C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C53F0E-4833-4F04-83D1-FFF7266A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C7A8-49FE-40A1-8505-3FDF6B3FCD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39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F76B38-6824-4C13-B8FC-7B1D5945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4B4-87BB-4DD1-84AE-E60E63F6159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1FCA3B-C981-4643-88A2-2A5677EC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1FF2C0-3D7F-4BEF-BDAE-B854A1CC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C7A8-49FE-40A1-8505-3FDF6B3FCD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43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E4EEF-8A15-42FD-B3D6-EB4A6889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BD52A-0684-47AA-B5C5-1E37487DE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F28028-5A23-430E-BC36-529F4C95A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24C4E1-E7AA-4943-A8B5-BC9F819E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4B4-87BB-4DD1-84AE-E60E63F6159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8607CB-1DDB-4779-9445-D149606F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8AAEFA-3EDD-4C6B-B933-8E474375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C7A8-49FE-40A1-8505-3FDF6B3FCD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01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91C74-16D6-4931-B756-8150B595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983FF0-086C-49F3-AFB9-6DBABBD0F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DB640C-56B7-41F9-B55F-D6BF2B4C9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D9F273-2256-4D4B-AAB2-5807D0CC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4B4-87BB-4DD1-84AE-E60E63F6159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E37BCD-818D-46FE-A48C-50DCB483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C900F8-509B-4151-A47B-1BC06239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C7A8-49FE-40A1-8505-3FDF6B3FCD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94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D3D4ABE-7106-4A82-9C98-F2355317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865584-F109-4F23-918C-A4A2A5849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121EF8-A40F-4FB1-B992-AA6C1D275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DB4B4-87BB-4DD1-84AE-E60E63F6159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2105BB-8C81-4DFA-A8A4-6FBC14B30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9DA2D4-81B7-46BE-986E-D9252B1F2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2C7A8-49FE-40A1-8505-3FDF6B3FCD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57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141D65D-D612-4C73-ACBB-AE3374CA9908}"/>
              </a:ext>
            </a:extLst>
          </p:cNvPr>
          <p:cNvSpPr/>
          <p:nvPr/>
        </p:nvSpPr>
        <p:spPr>
          <a:xfrm>
            <a:off x="4630723" y="1669409"/>
            <a:ext cx="6174297" cy="3783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40C4F2B-3B0C-4AC6-B7BB-111962FF1393}"/>
              </a:ext>
            </a:extLst>
          </p:cNvPr>
          <p:cNvSpPr/>
          <p:nvPr/>
        </p:nvSpPr>
        <p:spPr>
          <a:xfrm>
            <a:off x="5368953" y="2363599"/>
            <a:ext cx="1744910" cy="671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Cadastrar pessoa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57E8962-9150-4F27-8DAC-C89DC03467DA}"/>
              </a:ext>
            </a:extLst>
          </p:cNvPr>
          <p:cNvSpPr/>
          <p:nvPr/>
        </p:nvSpPr>
        <p:spPr>
          <a:xfrm>
            <a:off x="5368953" y="4221757"/>
            <a:ext cx="2608976" cy="671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Buscar pessoa por residência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BC89FC9-06E5-4574-A0DF-294B7884A3C2}"/>
              </a:ext>
            </a:extLst>
          </p:cNvPr>
          <p:cNvSpPr/>
          <p:nvPr/>
        </p:nvSpPr>
        <p:spPr>
          <a:xfrm>
            <a:off x="5276675" y="3292678"/>
            <a:ext cx="2223082" cy="671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Buscar pessoa por CPF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D5B656D-5A3E-4C97-80A5-095C8F6DF17A}"/>
              </a:ext>
            </a:extLst>
          </p:cNvPr>
          <p:cNvSpPr/>
          <p:nvPr/>
        </p:nvSpPr>
        <p:spPr>
          <a:xfrm>
            <a:off x="8120542" y="3093440"/>
            <a:ext cx="2608976" cy="671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Comparar residências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480D3CB-CBB6-4E05-92C8-464BD24B038A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8437163" y="3666276"/>
            <a:ext cx="65455" cy="474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A914BF2-9994-4668-A228-E47B862DDC77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>
          <a:xfrm flipV="1">
            <a:off x="7595853" y="3666276"/>
            <a:ext cx="906765" cy="653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6616506-ED8B-4BB4-AEA5-32BCD1C4163F}"/>
              </a:ext>
            </a:extLst>
          </p:cNvPr>
          <p:cNvSpPr txBox="1"/>
          <p:nvPr/>
        </p:nvSpPr>
        <p:spPr>
          <a:xfrm>
            <a:off x="10147852" y="1669409"/>
            <a:ext cx="9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System</a:t>
            </a:r>
          </a:p>
        </p:txBody>
      </p:sp>
      <p:pic>
        <p:nvPicPr>
          <p:cNvPr id="28" name="Gráfico 27" descr="Homem">
            <a:extLst>
              <a:ext uri="{FF2B5EF4-FFF2-40B4-BE49-F238E27FC236}">
                <a16:creationId xmlns:a16="http://schemas.microsoft.com/office/drawing/2014/main" id="{3122EA34-7864-4A31-A46C-02FC001B3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625" y="3049397"/>
            <a:ext cx="914400" cy="914400"/>
          </a:xfrm>
          <a:prstGeom prst="rect">
            <a:avLst/>
          </a:prstGeom>
        </p:spPr>
      </p:pic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3646E17-4516-4AF9-9D7C-9BEDAAB672B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706025" y="2699159"/>
            <a:ext cx="1662928" cy="59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903F723-58E5-45D3-85F9-22BB591B1855}"/>
              </a:ext>
            </a:extLst>
          </p:cNvPr>
          <p:cNvCxnSpPr>
            <a:cxnSpLocks/>
            <a:stCxn id="28" idx="3"/>
            <a:endCxn id="11" idx="2"/>
          </p:cNvCxnSpPr>
          <p:nvPr/>
        </p:nvCxnSpPr>
        <p:spPr>
          <a:xfrm>
            <a:off x="3706025" y="3506597"/>
            <a:ext cx="1570650" cy="12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586DD94C-AB7E-4634-9495-B1F9D59B6710}"/>
              </a:ext>
            </a:extLst>
          </p:cNvPr>
          <p:cNvCxnSpPr>
            <a:endCxn id="10" idx="2"/>
          </p:cNvCxnSpPr>
          <p:nvPr/>
        </p:nvCxnSpPr>
        <p:spPr>
          <a:xfrm>
            <a:off x="3706025" y="3764559"/>
            <a:ext cx="1662928" cy="792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84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2022-11-16T23:00:05Z</dcterms:created>
  <dcterms:modified xsi:type="dcterms:W3CDTF">2022-11-16T23:12:30Z</dcterms:modified>
</cp:coreProperties>
</file>