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A0AF-C2AA-48D8-BAF7-6D51BAE2FE4E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8D01-FCF4-4B1C-89A4-9A9F79EF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01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A0AF-C2AA-48D8-BAF7-6D51BAE2FE4E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8D01-FCF4-4B1C-89A4-9A9F79EF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9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A0AF-C2AA-48D8-BAF7-6D51BAE2FE4E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8D01-FCF4-4B1C-89A4-9A9F79EF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89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A0AF-C2AA-48D8-BAF7-6D51BAE2FE4E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8D01-FCF4-4B1C-89A4-9A9F79EF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50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A0AF-C2AA-48D8-BAF7-6D51BAE2FE4E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8D01-FCF4-4B1C-89A4-9A9F79EF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45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A0AF-C2AA-48D8-BAF7-6D51BAE2FE4E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8D01-FCF4-4B1C-89A4-9A9F79EF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3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A0AF-C2AA-48D8-BAF7-6D51BAE2FE4E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8D01-FCF4-4B1C-89A4-9A9F79EF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57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A0AF-C2AA-48D8-BAF7-6D51BAE2FE4E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8D01-FCF4-4B1C-89A4-9A9F79EF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35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A0AF-C2AA-48D8-BAF7-6D51BAE2FE4E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8D01-FCF4-4B1C-89A4-9A9F79EF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98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A0AF-C2AA-48D8-BAF7-6D51BAE2FE4E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8D01-FCF4-4B1C-89A4-9A9F79EF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74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A0AF-C2AA-48D8-BAF7-6D51BAE2FE4E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8D01-FCF4-4B1C-89A4-9A9F79EF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9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1A0AF-C2AA-48D8-BAF7-6D51BAE2FE4E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28D01-FCF4-4B1C-89A4-9A9F79EF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02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8" y="1223040"/>
            <a:ext cx="3958198" cy="3940606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457677" y="1255924"/>
            <a:ext cx="5775902" cy="3546394"/>
            <a:chOff x="457677" y="1255924"/>
            <a:chExt cx="5775902" cy="3546394"/>
          </a:xfrm>
        </p:grpSpPr>
        <p:sp>
          <p:nvSpPr>
            <p:cNvPr id="11" name="Retângulo 10"/>
            <p:cNvSpPr/>
            <p:nvPr/>
          </p:nvSpPr>
          <p:spPr>
            <a:xfrm>
              <a:off x="457677" y="1255924"/>
              <a:ext cx="5775901" cy="35463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57678" y="1591938"/>
              <a:ext cx="5775901" cy="3108543"/>
            </a:xfrm>
            <a:prstGeom prst="rect">
              <a:avLst/>
            </a:prstGeom>
            <a:noFill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pt-BR" sz="2800" dirty="0" err="1" smtClean="0">
                  <a:latin typeface="Arial Black" panose="020B0A04020102020204" pitchFamily="34" charset="0"/>
                </a:rPr>
                <a:t>Teacher</a:t>
              </a:r>
              <a:r>
                <a:rPr lang="pt-BR" sz="2800" dirty="0" smtClean="0">
                  <a:latin typeface="Arial Black" panose="020B0A04020102020204" pitchFamily="34" charset="0"/>
                </a:rPr>
                <a:t>: </a:t>
              </a:r>
              <a:r>
                <a:rPr lang="pt-BR" sz="2800" dirty="0" err="1" smtClean="0">
                  <a:latin typeface="Arial Black" panose="020B0A04020102020204" pitchFamily="34" charset="0"/>
                </a:rPr>
                <a:t>Name</a:t>
              </a:r>
              <a:endParaRPr lang="pt-BR" sz="2800" dirty="0" smtClean="0">
                <a:latin typeface="Arial Black" panose="020B0A04020102020204" pitchFamily="34" charset="0"/>
              </a:endParaRPr>
            </a:p>
            <a:p>
              <a:endParaRPr lang="pt-BR" sz="2800" dirty="0">
                <a:latin typeface="Arial Black" panose="020B0A04020102020204" pitchFamily="34" charset="0"/>
              </a:endParaRPr>
            </a:p>
            <a:p>
              <a:r>
                <a:rPr lang="pt-BR" sz="2800" dirty="0" err="1" smtClean="0">
                  <a:latin typeface="Arial Black" panose="020B0A04020102020204" pitchFamily="34" charset="0"/>
                </a:rPr>
                <a:t>Introduction</a:t>
              </a:r>
              <a:r>
                <a:rPr lang="pt-BR" sz="2800" dirty="0" smtClean="0">
                  <a:latin typeface="Arial Black" panose="020B0A04020102020204" pitchFamily="34" charset="0"/>
                </a:rPr>
                <a:t> </a:t>
              </a:r>
              <a:r>
                <a:rPr lang="pt-BR" sz="2800" dirty="0" err="1" smtClean="0">
                  <a:latin typeface="Arial Black" panose="020B0A04020102020204" pitchFamily="34" charset="0"/>
                </a:rPr>
                <a:t>to</a:t>
              </a:r>
              <a:r>
                <a:rPr lang="pt-BR" sz="2800" dirty="0" smtClean="0">
                  <a:latin typeface="Arial Black" panose="020B0A04020102020204" pitchFamily="34" charset="0"/>
                </a:rPr>
                <a:t> </a:t>
              </a:r>
              <a:r>
                <a:rPr lang="pt-BR" sz="2800" dirty="0" err="1" smtClean="0">
                  <a:latin typeface="Arial Black" panose="020B0A04020102020204" pitchFamily="34" charset="0"/>
                </a:rPr>
                <a:t>Latex</a:t>
              </a:r>
              <a:endParaRPr lang="pt-BR" sz="2800" dirty="0" smtClean="0">
                <a:latin typeface="Arial Black" panose="020B0A04020102020204" pitchFamily="34" charset="0"/>
              </a:endParaRPr>
            </a:p>
            <a:p>
              <a:endParaRPr lang="pt-BR" sz="2800" dirty="0">
                <a:latin typeface="Arial Black" panose="020B0A04020102020204" pitchFamily="34" charset="0"/>
              </a:endParaRPr>
            </a:p>
            <a:p>
              <a:r>
                <a:rPr lang="pt-BR" sz="2800" dirty="0" err="1" smtClean="0">
                  <a:latin typeface="Arial Black" panose="020B0A04020102020204" pitchFamily="34" charset="0"/>
                </a:rPr>
                <a:t>Class</a:t>
              </a:r>
              <a:r>
                <a:rPr lang="pt-BR" sz="2800" dirty="0" smtClean="0">
                  <a:latin typeface="Arial Black" panose="020B0A04020102020204" pitchFamily="34" charset="0"/>
                </a:rPr>
                <a:t> 1</a:t>
              </a:r>
            </a:p>
            <a:p>
              <a:endParaRPr lang="pt-BR" sz="2800" dirty="0" smtClean="0">
                <a:latin typeface="Arial Black" panose="020B0A04020102020204" pitchFamily="34" charset="0"/>
              </a:endParaRPr>
            </a:p>
            <a:p>
              <a:r>
                <a:rPr lang="pt-BR" sz="2800" dirty="0" smtClean="0">
                  <a:latin typeface="Arial Black" panose="020B0A04020102020204" pitchFamily="34" charset="0"/>
                </a:rPr>
                <a:t>Be </a:t>
              </a:r>
              <a:r>
                <a:rPr lang="pt-BR" sz="2800" dirty="0" err="1" smtClean="0">
                  <a:latin typeface="Arial Black" panose="020B0A04020102020204" pitchFamily="34" charset="0"/>
                </a:rPr>
                <a:t>welcome</a:t>
              </a:r>
              <a:r>
                <a:rPr lang="pt-BR" sz="2800" dirty="0" smtClean="0">
                  <a:latin typeface="Arial Black" panose="020B0A04020102020204" pitchFamily="34" charset="0"/>
                </a:rPr>
                <a:t>!!!</a:t>
              </a:r>
              <a:endParaRPr lang="pt-BR" sz="28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11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33333E-6 L 0.45573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8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Bastos</dc:creator>
  <cp:lastModifiedBy>Fernando Bastos</cp:lastModifiedBy>
  <cp:revision>4</cp:revision>
  <dcterms:created xsi:type="dcterms:W3CDTF">2020-07-23T15:01:39Z</dcterms:created>
  <dcterms:modified xsi:type="dcterms:W3CDTF">2020-07-23T15:22:27Z</dcterms:modified>
</cp:coreProperties>
</file>