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B411-0424-6605-354B-E1158C60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464FF-F016-F759-BD82-FAB116C72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C3748-2DCF-BC6E-490B-A1D1976B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B6AB-FF79-C844-AFB4-D1808FB7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6E0E-528E-A930-B027-30A50597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6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A739-6CB3-F1C8-31AF-B309AE9C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5D903-D0EB-50D6-3FFA-EAB01F57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F434-AE30-A03A-EEFC-432BB4F0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3546-E298-BDE3-7EC4-17DBE125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2BDB-151E-8AE2-8ACA-58416742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706A8-4F69-A9D5-B5C4-B415F7911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B82FD-7DD5-E914-91A5-FEB1D5C16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4261-ED76-896C-30A7-D7468E01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1C61-00D9-6D69-CEEF-76E3B8D0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3E34-5572-F711-D5CD-D66009FA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66A6-F1F4-0C0B-2488-E1C3447F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0A22-665D-9A97-1E3A-71F8EF77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3A5F-929B-D57D-7443-F0D84BA6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7427-E48C-BC22-0E21-4E339E49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5926-BC85-9980-C9F8-154D8E70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B675-2239-B770-89EE-C0D25AB4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6175B-E8BD-2E64-3F80-C42FFAAE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B55F9-46B5-3840-2D07-8B5D200A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B119-473D-7AA1-1540-1103445E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F68E3-C6BE-C012-281F-1F5EA8D6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77E2-428C-B5EA-06F0-F5D6EE43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7F04-12D8-09A5-6568-B8C522A55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3CEAC-0613-1E2A-2050-C5C4D827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8B49-206F-05C5-C21E-E704863D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64899-92EE-B480-F155-15C4AA2B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E176-B4E4-656D-02C8-EC33129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7FB-3CDF-FC3B-B797-45005CAD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03BB-7148-4754-CED3-F731A8B6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7BCD1-E012-27DB-B88E-40748884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C9984-4289-1583-C0F4-88D47AD07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0BE08-8EDC-E243-3194-F36354D1C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1B7F0-5445-9905-0F50-D4B134B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63B8-C47C-3A64-F34F-9235F918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EF099-C65C-0D16-E111-BEB87C71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534B-199A-2CCD-BD63-72542D05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D2BBC-EDAE-3EEC-83FF-6C83979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CB4C7-96F8-4022-DF05-B3489966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5DE4-92E3-F5F4-49D0-3E35B8A4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2E82D-F7B8-4C16-BCB4-9E64DC2C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ED8AF-5C53-E0E6-A79E-F15567DA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5E934-D1F1-C346-9B7A-D4F3BC92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1EE4-C37D-3B57-FF93-CC7DA8B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74A6-EC0D-B61E-1F51-06E77789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B7BDD-182F-05CC-2028-3B6BE3F69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1ECEC-CD4D-5367-E0F0-71FFE830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3B4D-BBC4-F06C-A43E-B040D718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76791-EDD0-9E9E-771B-8457887C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7E7-83D5-E327-171A-78947AD5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B94D5-533B-A8B9-75F0-0BB200D3E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3C7D6-5A5B-440E-B465-A2AEBE4F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B2CD4-687B-C508-1615-2F53BB60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DFCDB-5D2F-87E9-51A2-BDBAE1AD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36F6-3888-FDD1-7164-F0DBF4B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1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881B3-B143-0F0F-947B-080C66B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265F-FE04-1674-1853-AF9405C4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8FAA-5E18-19AE-9544-DA41CE11E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D77D-AE5C-4FB6-B9B6-94F4C85D8AE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680D-0119-89E7-294F-D1ED9C939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C349-1861-D8DF-D5D0-B484FD8A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2293-ECCB-4C54-941E-B04723B2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CD8-7FF5-F8B3-EFE6-F4F72E5C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115" y="-602316"/>
            <a:ext cx="6407524" cy="2387600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latin typeface="Bahnschrift SemiBold" panose="020B0502040204020203" pitchFamily="34" charset="0"/>
              </a:rPr>
              <a:t>FSCD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BB8BC-9FEF-9C15-8803-8D1844AB9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4524" y="2152279"/>
            <a:ext cx="5661891" cy="1655762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FF0000"/>
                </a:solidFill>
              </a:rPr>
              <a:t>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8EF55-1F7E-200A-CF8B-43D02663A737}"/>
              </a:ext>
            </a:extLst>
          </p:cNvPr>
          <p:cNvCxnSpPr>
            <a:cxnSpLocks/>
          </p:cNvCxnSpPr>
          <p:nvPr/>
        </p:nvCxnSpPr>
        <p:spPr>
          <a:xfrm>
            <a:off x="0" y="2581835"/>
            <a:ext cx="99917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31079A-52C9-788F-82F4-37FBB2040BCE}"/>
              </a:ext>
            </a:extLst>
          </p:cNvPr>
          <p:cNvCxnSpPr>
            <a:cxnSpLocks/>
          </p:cNvCxnSpPr>
          <p:nvPr/>
        </p:nvCxnSpPr>
        <p:spPr>
          <a:xfrm>
            <a:off x="2009775" y="1529043"/>
            <a:ext cx="1018222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06863C-1F55-9650-A6C6-1FB393411C59}"/>
              </a:ext>
            </a:extLst>
          </p:cNvPr>
          <p:cNvCxnSpPr>
            <a:cxnSpLocks/>
          </p:cNvCxnSpPr>
          <p:nvPr/>
        </p:nvCxnSpPr>
        <p:spPr>
          <a:xfrm>
            <a:off x="9726705" y="3092824"/>
            <a:ext cx="24832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2FB2A59A-2E1D-E4F3-69D3-B3B4FB7E1804}"/>
              </a:ext>
            </a:extLst>
          </p:cNvPr>
          <p:cNvSpPr txBox="1">
            <a:spLocks/>
          </p:cNvSpPr>
          <p:nvPr/>
        </p:nvSpPr>
        <p:spPr>
          <a:xfrm>
            <a:off x="5069983" y="2664478"/>
            <a:ext cx="566189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b="1" dirty="0">
                <a:solidFill>
                  <a:srgbClr val="FF0000"/>
                </a:solidFill>
              </a:rPr>
              <a:t>2023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087907-0481-8136-5BA6-3F32A5DBD89A}"/>
              </a:ext>
            </a:extLst>
          </p:cNvPr>
          <p:cNvCxnSpPr>
            <a:cxnSpLocks/>
          </p:cNvCxnSpPr>
          <p:nvPr/>
        </p:nvCxnSpPr>
        <p:spPr>
          <a:xfrm flipH="1" flipV="1">
            <a:off x="4794" y="6565461"/>
            <a:ext cx="12205136" cy="1"/>
          </a:xfrm>
          <a:prstGeom prst="line">
            <a:avLst/>
          </a:prstGeom>
          <a:ln w="1238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47504A-A42C-5DF2-06AB-B59812BF0FFA}"/>
              </a:ext>
            </a:extLst>
          </p:cNvPr>
          <p:cNvCxnSpPr>
            <a:cxnSpLocks/>
          </p:cNvCxnSpPr>
          <p:nvPr/>
        </p:nvCxnSpPr>
        <p:spPr>
          <a:xfrm flipV="1">
            <a:off x="264900" y="-11487"/>
            <a:ext cx="0" cy="6869487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1E5070-C19D-DAB2-12F5-23D1029746A8}"/>
              </a:ext>
            </a:extLst>
          </p:cNvPr>
          <p:cNvCxnSpPr>
            <a:cxnSpLocks/>
          </p:cNvCxnSpPr>
          <p:nvPr/>
        </p:nvCxnSpPr>
        <p:spPr>
          <a:xfrm>
            <a:off x="448236" y="-11487"/>
            <a:ext cx="0" cy="686948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A4F025-8956-7CA8-025C-0F389BEFF78F}"/>
              </a:ext>
            </a:extLst>
          </p:cNvPr>
          <p:cNvCxnSpPr>
            <a:cxnSpLocks/>
          </p:cNvCxnSpPr>
          <p:nvPr/>
        </p:nvCxnSpPr>
        <p:spPr>
          <a:xfrm>
            <a:off x="4793" y="6382126"/>
            <a:ext cx="12205139" cy="1923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FSCD ">
            <a:extLst>
              <a:ext uri="{FF2B5EF4-FFF2-40B4-BE49-F238E27FC236}">
                <a16:creationId xmlns:a16="http://schemas.microsoft.com/office/drawing/2014/main" id="{A57545C1-CCEB-D806-C493-C31FCDED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53" y="3334056"/>
            <a:ext cx="4754494" cy="285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7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CD8-7FF5-F8B3-EFE6-F4F72E5C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342" y="-1369965"/>
            <a:ext cx="6324129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latin typeface="Bahnschrift SemiBold" panose="020B0502040204020203" pitchFamily="34" charset="0"/>
              </a:rPr>
              <a:t>REGISTRATIONS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8EF55-1F7E-200A-CF8B-43D02663A737}"/>
              </a:ext>
            </a:extLst>
          </p:cNvPr>
          <p:cNvCxnSpPr>
            <a:cxnSpLocks/>
          </p:cNvCxnSpPr>
          <p:nvPr/>
        </p:nvCxnSpPr>
        <p:spPr>
          <a:xfrm>
            <a:off x="0" y="966134"/>
            <a:ext cx="99917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31079A-52C9-788F-82F4-37FBB2040BCE}"/>
              </a:ext>
            </a:extLst>
          </p:cNvPr>
          <p:cNvCxnSpPr>
            <a:cxnSpLocks/>
          </p:cNvCxnSpPr>
          <p:nvPr/>
        </p:nvCxnSpPr>
        <p:spPr>
          <a:xfrm>
            <a:off x="1039906" y="820830"/>
            <a:ext cx="11152094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79C641EC-9C04-0F87-AD58-E938D6FE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5509"/>
            <a:ext cx="9144000" cy="523780"/>
          </a:xfrm>
        </p:spPr>
        <p:txBody>
          <a:bodyPr/>
          <a:lstStyle/>
          <a:p>
            <a:r>
              <a:rPr lang="en-US" dirty="0"/>
              <a:t>CONFERENCE REGISTRATIONS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9E7D47C1-D027-537B-1984-3200F935A417}"/>
              </a:ext>
            </a:extLst>
          </p:cNvPr>
          <p:cNvSpPr txBox="1">
            <a:spLocks/>
          </p:cNvSpPr>
          <p:nvPr/>
        </p:nvSpPr>
        <p:spPr>
          <a:xfrm>
            <a:off x="4393406" y="1309838"/>
            <a:ext cx="3405188" cy="1591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/>
              <a:t>83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0A71F7A-C9FA-0714-4EFB-C9ABC41898DE}"/>
              </a:ext>
            </a:extLst>
          </p:cNvPr>
          <p:cNvSpPr txBox="1">
            <a:spLocks/>
          </p:cNvSpPr>
          <p:nvPr/>
        </p:nvSpPr>
        <p:spPr>
          <a:xfrm>
            <a:off x="1275774" y="2283080"/>
            <a:ext cx="2867025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PHYSICAL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67C2DAB9-7FCC-A750-E1D1-A1FC9D84B69C}"/>
              </a:ext>
            </a:extLst>
          </p:cNvPr>
          <p:cNvSpPr txBox="1">
            <a:spLocks/>
          </p:cNvSpPr>
          <p:nvPr/>
        </p:nvSpPr>
        <p:spPr>
          <a:xfrm>
            <a:off x="1006692" y="2483586"/>
            <a:ext cx="3405188" cy="159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79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A3C066A7-B856-8E08-EDDA-6849FB418949}"/>
              </a:ext>
            </a:extLst>
          </p:cNvPr>
          <p:cNvSpPr txBox="1">
            <a:spLocks/>
          </p:cNvSpPr>
          <p:nvPr/>
        </p:nvSpPr>
        <p:spPr>
          <a:xfrm>
            <a:off x="8058591" y="2281396"/>
            <a:ext cx="2867025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</a:t>
            </a: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id="{E9A9B37C-370E-11D8-FBD9-914E0DC2C977}"/>
              </a:ext>
            </a:extLst>
          </p:cNvPr>
          <p:cNvSpPr txBox="1">
            <a:spLocks/>
          </p:cNvSpPr>
          <p:nvPr/>
        </p:nvSpPr>
        <p:spPr>
          <a:xfrm>
            <a:off x="7832078" y="2465111"/>
            <a:ext cx="3405188" cy="159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4  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7E9995-A7F7-DD70-0964-6CB936717958}"/>
              </a:ext>
            </a:extLst>
          </p:cNvPr>
          <p:cNvGrpSpPr/>
          <p:nvPr/>
        </p:nvGrpSpPr>
        <p:grpSpPr>
          <a:xfrm>
            <a:off x="4996781" y="2946807"/>
            <a:ext cx="2235291" cy="2101848"/>
            <a:chOff x="4802818" y="4295307"/>
            <a:chExt cx="2476629" cy="2305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A4A48B-B437-9012-1808-2069C58885D8}"/>
                </a:ext>
              </a:extLst>
            </p:cNvPr>
            <p:cNvSpPr/>
            <p:nvPr/>
          </p:nvSpPr>
          <p:spPr>
            <a:xfrm>
              <a:off x="4848996" y="4295307"/>
              <a:ext cx="2356475" cy="2244039"/>
            </a:xfrm>
            <a:prstGeom prst="ellipse">
              <a:avLst/>
            </a:prstGeom>
            <a:solidFill>
              <a:srgbClr val="CC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754EC1-7500-986D-4120-3726B1C658A8}"/>
                </a:ext>
              </a:extLst>
            </p:cNvPr>
            <p:cNvSpPr txBox="1"/>
            <p:nvPr/>
          </p:nvSpPr>
          <p:spPr>
            <a:xfrm rot="4961950">
              <a:off x="5075128" y="4654555"/>
              <a:ext cx="1973041" cy="192044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7894682"/>
                </a:avLst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WORKSHOP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5876BD-F046-6552-E154-62DAFAC1AAF4}"/>
                </a:ext>
              </a:extLst>
            </p:cNvPr>
            <p:cNvSpPr txBox="1"/>
            <p:nvPr/>
          </p:nvSpPr>
          <p:spPr>
            <a:xfrm rot="13949317">
              <a:off x="5018037" y="4457105"/>
              <a:ext cx="1973041" cy="192044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7996152"/>
                </a:avLst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ONLY</a:t>
              </a:r>
            </a:p>
          </p:txBody>
        </p:sp>
        <p:sp>
          <p:nvSpPr>
            <p:cNvPr id="21" name="Subtitle 5">
              <a:extLst>
                <a:ext uri="{FF2B5EF4-FFF2-40B4-BE49-F238E27FC236}">
                  <a16:creationId xmlns:a16="http://schemas.microsoft.com/office/drawing/2014/main" id="{94EF4F1B-0EA3-3654-AD2E-B8C9A6ED5A6E}"/>
                </a:ext>
              </a:extLst>
            </p:cNvPr>
            <p:cNvSpPr txBox="1">
              <a:spLocks/>
            </p:cNvSpPr>
            <p:nvPr/>
          </p:nvSpPr>
          <p:spPr>
            <a:xfrm>
              <a:off x="4802818" y="4944339"/>
              <a:ext cx="2476629" cy="12623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800" dirty="0">
                  <a:solidFill>
                    <a:schemeClr val="bg1"/>
                  </a:solidFill>
                </a:rPr>
                <a:t>70</a:t>
              </a:r>
            </a:p>
          </p:txBody>
        </p:sp>
      </p:grpSp>
      <p:sp>
        <p:nvSpPr>
          <p:cNvPr id="27" name="Subtitle 5">
            <a:extLst>
              <a:ext uri="{FF2B5EF4-FFF2-40B4-BE49-F238E27FC236}">
                <a16:creationId xmlns:a16="http://schemas.microsoft.com/office/drawing/2014/main" id="{17E8B87F-97F2-2257-4C52-E17F618E1C12}"/>
              </a:ext>
            </a:extLst>
          </p:cNvPr>
          <p:cNvSpPr txBox="1">
            <a:spLocks/>
          </p:cNvSpPr>
          <p:nvPr/>
        </p:nvSpPr>
        <p:spPr>
          <a:xfrm>
            <a:off x="-245995" y="6190144"/>
            <a:ext cx="2867025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STUDENT</a:t>
            </a:r>
          </a:p>
        </p:txBody>
      </p:sp>
      <p:sp>
        <p:nvSpPr>
          <p:cNvPr id="28" name="Subtitle 5">
            <a:extLst>
              <a:ext uri="{FF2B5EF4-FFF2-40B4-BE49-F238E27FC236}">
                <a16:creationId xmlns:a16="http://schemas.microsoft.com/office/drawing/2014/main" id="{C3A38C46-3028-CED0-289D-58C6F87253FA}"/>
              </a:ext>
            </a:extLst>
          </p:cNvPr>
          <p:cNvSpPr txBox="1">
            <a:spLocks/>
          </p:cNvSpPr>
          <p:nvPr/>
        </p:nvSpPr>
        <p:spPr>
          <a:xfrm>
            <a:off x="1306984" y="5524329"/>
            <a:ext cx="2085911" cy="133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19</a:t>
            </a:r>
          </a:p>
        </p:txBody>
      </p:sp>
      <p:sp>
        <p:nvSpPr>
          <p:cNvPr id="29" name="Subtitle 5">
            <a:extLst>
              <a:ext uri="{FF2B5EF4-FFF2-40B4-BE49-F238E27FC236}">
                <a16:creationId xmlns:a16="http://schemas.microsoft.com/office/drawing/2014/main" id="{096E3EEE-3AF6-D636-626A-2E77CC0E3021}"/>
              </a:ext>
            </a:extLst>
          </p:cNvPr>
          <p:cNvSpPr txBox="1">
            <a:spLocks/>
          </p:cNvSpPr>
          <p:nvPr/>
        </p:nvSpPr>
        <p:spPr>
          <a:xfrm>
            <a:off x="3548919" y="6180908"/>
            <a:ext cx="2867025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REGULAR</a:t>
            </a:r>
          </a:p>
        </p:txBody>
      </p:sp>
      <p:sp>
        <p:nvSpPr>
          <p:cNvPr id="30" name="Subtitle 5">
            <a:extLst>
              <a:ext uri="{FF2B5EF4-FFF2-40B4-BE49-F238E27FC236}">
                <a16:creationId xmlns:a16="http://schemas.microsoft.com/office/drawing/2014/main" id="{3E614049-FE0A-5567-27CE-0609B00E808D}"/>
              </a:ext>
            </a:extLst>
          </p:cNvPr>
          <p:cNvSpPr txBox="1">
            <a:spLocks/>
          </p:cNvSpPr>
          <p:nvPr/>
        </p:nvSpPr>
        <p:spPr>
          <a:xfrm>
            <a:off x="4422041" y="5514389"/>
            <a:ext cx="3405188" cy="159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57    </a:t>
            </a:r>
          </a:p>
        </p:txBody>
      </p:sp>
      <p:sp>
        <p:nvSpPr>
          <p:cNvPr id="33" name="Subtitle 5">
            <a:extLst>
              <a:ext uri="{FF2B5EF4-FFF2-40B4-BE49-F238E27FC236}">
                <a16:creationId xmlns:a16="http://schemas.microsoft.com/office/drawing/2014/main" id="{9BA3B190-5872-BCF5-DB02-294F90D24CFE}"/>
              </a:ext>
            </a:extLst>
          </p:cNvPr>
          <p:cNvSpPr txBox="1">
            <a:spLocks/>
          </p:cNvSpPr>
          <p:nvPr/>
        </p:nvSpPr>
        <p:spPr>
          <a:xfrm>
            <a:off x="6965306" y="5944058"/>
            <a:ext cx="3971636" cy="769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+ </a:t>
            </a:r>
            <a:r>
              <a:rPr lang="en-US" sz="4700" b="1" dirty="0"/>
              <a:t>7</a:t>
            </a:r>
            <a:r>
              <a:rPr lang="en-US" b="1" dirty="0"/>
              <a:t>FREE REGISTRATIONS</a:t>
            </a:r>
          </a:p>
        </p:txBody>
      </p:sp>
      <p:pic>
        <p:nvPicPr>
          <p:cNvPr id="2050" name="Picture 2" descr="FSCD ">
            <a:extLst>
              <a:ext uri="{FF2B5EF4-FFF2-40B4-BE49-F238E27FC236}">
                <a16:creationId xmlns:a16="http://schemas.microsoft.com/office/drawing/2014/main" id="{785FCACE-DF1D-2996-77F6-74F7B740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78" y="6130779"/>
            <a:ext cx="1069035" cy="6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10" grpId="0"/>
      <p:bldP spid="11" grpId="0"/>
      <p:bldP spid="13" grpId="0"/>
      <p:bldP spid="15" grpId="0"/>
      <p:bldP spid="27" grpId="0"/>
      <p:bldP spid="28" grpId="0"/>
      <p:bldP spid="29" grpId="0"/>
      <p:bldP spid="30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9C641EC-9C04-0F87-AD58-E938D6FE0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9906"/>
            <a:ext cx="9144000" cy="523780"/>
          </a:xfrm>
        </p:spPr>
        <p:txBody>
          <a:bodyPr/>
          <a:lstStyle/>
          <a:p>
            <a:r>
              <a:rPr lang="en-US" dirty="0"/>
              <a:t>REGISTRATIONS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9E7D47C1-D027-537B-1984-3200F935A417}"/>
              </a:ext>
            </a:extLst>
          </p:cNvPr>
          <p:cNvSpPr txBox="1">
            <a:spLocks/>
          </p:cNvSpPr>
          <p:nvPr/>
        </p:nvSpPr>
        <p:spPr>
          <a:xfrm>
            <a:off x="4393406" y="2569257"/>
            <a:ext cx="3405188" cy="1591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97AC1E-92F0-366E-326E-869567480056}"/>
              </a:ext>
            </a:extLst>
          </p:cNvPr>
          <p:cNvSpPr txBox="1">
            <a:spLocks/>
          </p:cNvSpPr>
          <p:nvPr/>
        </p:nvSpPr>
        <p:spPr>
          <a:xfrm>
            <a:off x="881342" y="-1369965"/>
            <a:ext cx="1115209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latin typeface="Bahnschrift SemiBold" panose="020B0502040204020203" pitchFamily="34" charset="0"/>
              </a:rPr>
              <a:t>CO-REGISTRATIONS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E3518B-9B4E-BCB8-7BAC-059C4D70173F}"/>
              </a:ext>
            </a:extLst>
          </p:cNvPr>
          <p:cNvCxnSpPr>
            <a:cxnSpLocks/>
          </p:cNvCxnSpPr>
          <p:nvPr/>
        </p:nvCxnSpPr>
        <p:spPr>
          <a:xfrm>
            <a:off x="0" y="960316"/>
            <a:ext cx="99917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A223-EC5B-5BEE-D3D3-4D630C594BF1}"/>
              </a:ext>
            </a:extLst>
          </p:cNvPr>
          <p:cNvCxnSpPr>
            <a:cxnSpLocks/>
          </p:cNvCxnSpPr>
          <p:nvPr/>
        </p:nvCxnSpPr>
        <p:spPr>
          <a:xfrm>
            <a:off x="1039906" y="820830"/>
            <a:ext cx="11152094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>
            <a:extLst>
              <a:ext uri="{FF2B5EF4-FFF2-40B4-BE49-F238E27FC236}">
                <a16:creationId xmlns:a16="http://schemas.microsoft.com/office/drawing/2014/main" id="{5A4A8995-0988-9ABE-9ADA-F61909286438}"/>
              </a:ext>
            </a:extLst>
          </p:cNvPr>
          <p:cNvSpPr txBox="1">
            <a:spLocks/>
          </p:cNvSpPr>
          <p:nvPr/>
        </p:nvSpPr>
        <p:spPr>
          <a:xfrm>
            <a:off x="3215936" y="882126"/>
            <a:ext cx="79308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3" name="Subtitle 5">
            <a:extLst>
              <a:ext uri="{FF2B5EF4-FFF2-40B4-BE49-F238E27FC236}">
                <a16:creationId xmlns:a16="http://schemas.microsoft.com/office/drawing/2014/main" id="{6FB77586-FBCC-C879-747F-F8232270C5A4}"/>
              </a:ext>
            </a:extLst>
          </p:cNvPr>
          <p:cNvSpPr txBox="1">
            <a:spLocks/>
          </p:cNvSpPr>
          <p:nvPr/>
        </p:nvSpPr>
        <p:spPr>
          <a:xfrm>
            <a:off x="6750079" y="4430378"/>
            <a:ext cx="4745170" cy="124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+ </a:t>
            </a:r>
            <a:r>
              <a:rPr lang="en-US" sz="6000" b="1" dirty="0">
                <a:solidFill>
                  <a:srgbClr val="FF0000"/>
                </a:solidFill>
              </a:rPr>
              <a:t>2</a:t>
            </a:r>
            <a:r>
              <a:rPr lang="en-US" sz="4700" b="1" dirty="0"/>
              <a:t> </a:t>
            </a:r>
            <a:r>
              <a:rPr lang="en-US" b="1" dirty="0"/>
              <a:t>JOINT KEYNOTE SPEAKERS</a:t>
            </a:r>
          </a:p>
        </p:txBody>
      </p:sp>
      <p:pic>
        <p:nvPicPr>
          <p:cNvPr id="2" name="Picture 2" descr="FSCD ">
            <a:extLst>
              <a:ext uri="{FF2B5EF4-FFF2-40B4-BE49-F238E27FC236}">
                <a16:creationId xmlns:a16="http://schemas.microsoft.com/office/drawing/2014/main" id="{0ED42F05-6283-8BE0-137D-2C631FFD5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78" y="6130779"/>
            <a:ext cx="1069035" cy="6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2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CD8-7FF5-F8B3-EFE6-F4F72E5C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343" y="-1369965"/>
            <a:ext cx="5791200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latin typeface="Bahnschrift SemiBold" panose="020B0502040204020203" pitchFamily="34" charset="0"/>
              </a:rPr>
              <a:t>WORKSHOPS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8EF55-1F7E-200A-CF8B-43D02663A737}"/>
              </a:ext>
            </a:extLst>
          </p:cNvPr>
          <p:cNvCxnSpPr>
            <a:cxnSpLocks/>
          </p:cNvCxnSpPr>
          <p:nvPr/>
        </p:nvCxnSpPr>
        <p:spPr>
          <a:xfrm>
            <a:off x="0" y="966134"/>
            <a:ext cx="99917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31079A-52C9-788F-82F4-37FBB2040BCE}"/>
              </a:ext>
            </a:extLst>
          </p:cNvPr>
          <p:cNvCxnSpPr>
            <a:cxnSpLocks/>
          </p:cNvCxnSpPr>
          <p:nvPr/>
        </p:nvCxnSpPr>
        <p:spPr>
          <a:xfrm>
            <a:off x="1039906" y="820830"/>
            <a:ext cx="11152094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5">
            <a:extLst>
              <a:ext uri="{FF2B5EF4-FFF2-40B4-BE49-F238E27FC236}">
                <a16:creationId xmlns:a16="http://schemas.microsoft.com/office/drawing/2014/main" id="{67C2DAB9-7FCC-A750-E1D1-A1FC9D84B69C}"/>
              </a:ext>
            </a:extLst>
          </p:cNvPr>
          <p:cNvSpPr txBox="1">
            <a:spLocks/>
          </p:cNvSpPr>
          <p:nvPr/>
        </p:nvSpPr>
        <p:spPr>
          <a:xfrm>
            <a:off x="601121" y="3246063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28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98DA7ED9-6C17-1E0E-F7FF-2F0D9190B3A2}"/>
              </a:ext>
            </a:extLst>
          </p:cNvPr>
          <p:cNvSpPr txBox="1">
            <a:spLocks/>
          </p:cNvSpPr>
          <p:nvPr/>
        </p:nvSpPr>
        <p:spPr>
          <a:xfrm>
            <a:off x="5033772" y="2381405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WiL</a:t>
            </a:r>
            <a:endParaRPr lang="en-US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17CC9FE8-572E-DA17-0EFB-C62B122B4F5B}"/>
              </a:ext>
            </a:extLst>
          </p:cNvPr>
          <p:cNvSpPr txBox="1">
            <a:spLocks/>
          </p:cNvSpPr>
          <p:nvPr/>
        </p:nvSpPr>
        <p:spPr>
          <a:xfrm>
            <a:off x="3942778" y="4904851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IFIP 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D9CBC7E6-7B41-3A64-E0BF-8CFDAB67DDBF}"/>
              </a:ext>
            </a:extLst>
          </p:cNvPr>
          <p:cNvSpPr txBox="1">
            <a:spLocks/>
          </p:cNvSpPr>
          <p:nvPr/>
        </p:nvSpPr>
        <p:spPr>
          <a:xfrm>
            <a:off x="7487412" y="2366165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HOR</a:t>
            </a:r>
          </a:p>
        </p:txBody>
      </p:sp>
      <p:sp>
        <p:nvSpPr>
          <p:cNvPr id="17" name="Subtitle 5">
            <a:extLst>
              <a:ext uri="{FF2B5EF4-FFF2-40B4-BE49-F238E27FC236}">
                <a16:creationId xmlns:a16="http://schemas.microsoft.com/office/drawing/2014/main" id="{49770AEE-B5BE-3AEF-B727-A98781995B36}"/>
              </a:ext>
            </a:extLst>
          </p:cNvPr>
          <p:cNvSpPr txBox="1">
            <a:spLocks/>
          </p:cNvSpPr>
          <p:nvPr/>
        </p:nvSpPr>
        <p:spPr>
          <a:xfrm>
            <a:off x="386825" y="2378357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TLLA</a:t>
            </a:r>
          </a:p>
        </p:txBody>
      </p:sp>
      <p:sp>
        <p:nvSpPr>
          <p:cNvPr id="18" name="Subtitle 5">
            <a:extLst>
              <a:ext uri="{FF2B5EF4-FFF2-40B4-BE49-F238E27FC236}">
                <a16:creationId xmlns:a16="http://schemas.microsoft.com/office/drawing/2014/main" id="{2ED864A4-7611-746E-0FC4-D3B0C71AB928}"/>
              </a:ext>
            </a:extLst>
          </p:cNvPr>
          <p:cNvSpPr txBox="1">
            <a:spLocks/>
          </p:cNvSpPr>
          <p:nvPr/>
        </p:nvSpPr>
        <p:spPr>
          <a:xfrm>
            <a:off x="2823972" y="2375309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LSFA</a:t>
            </a:r>
          </a:p>
        </p:txBody>
      </p:sp>
      <p:sp>
        <p:nvSpPr>
          <p:cNvPr id="19" name="Subtitle 5">
            <a:extLst>
              <a:ext uri="{FF2B5EF4-FFF2-40B4-BE49-F238E27FC236}">
                <a16:creationId xmlns:a16="http://schemas.microsoft.com/office/drawing/2014/main" id="{71A27DF4-1E57-6C2D-BD93-33A1F84A6D21}"/>
              </a:ext>
            </a:extLst>
          </p:cNvPr>
          <p:cNvSpPr txBox="1">
            <a:spLocks/>
          </p:cNvSpPr>
          <p:nvPr/>
        </p:nvSpPr>
        <p:spPr>
          <a:xfrm>
            <a:off x="3094385" y="3243015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11</a:t>
            </a:r>
          </a:p>
        </p:txBody>
      </p:sp>
      <p:sp>
        <p:nvSpPr>
          <p:cNvPr id="20" name="Subtitle 5">
            <a:extLst>
              <a:ext uri="{FF2B5EF4-FFF2-40B4-BE49-F238E27FC236}">
                <a16:creationId xmlns:a16="http://schemas.microsoft.com/office/drawing/2014/main" id="{2AC876CF-FC26-12B5-A3A6-869C9499D4CC}"/>
              </a:ext>
            </a:extLst>
          </p:cNvPr>
          <p:cNvSpPr txBox="1">
            <a:spLocks/>
          </p:cNvSpPr>
          <p:nvPr/>
        </p:nvSpPr>
        <p:spPr>
          <a:xfrm>
            <a:off x="5340761" y="3239967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17</a:t>
            </a:r>
          </a:p>
        </p:txBody>
      </p:sp>
      <p:sp>
        <p:nvSpPr>
          <p:cNvPr id="21" name="Subtitle 5">
            <a:extLst>
              <a:ext uri="{FF2B5EF4-FFF2-40B4-BE49-F238E27FC236}">
                <a16:creationId xmlns:a16="http://schemas.microsoft.com/office/drawing/2014/main" id="{F45DB456-A75D-C7A2-1D7C-2F861A182597}"/>
              </a:ext>
            </a:extLst>
          </p:cNvPr>
          <p:cNvSpPr txBox="1">
            <a:spLocks/>
          </p:cNvSpPr>
          <p:nvPr/>
        </p:nvSpPr>
        <p:spPr>
          <a:xfrm>
            <a:off x="7760873" y="3218631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9</a:t>
            </a:r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id="{0FF116F1-E9F0-82D9-3267-7A3765890640}"/>
              </a:ext>
            </a:extLst>
          </p:cNvPr>
          <p:cNvSpPr txBox="1">
            <a:spLocks/>
          </p:cNvSpPr>
          <p:nvPr/>
        </p:nvSpPr>
        <p:spPr>
          <a:xfrm>
            <a:off x="10016393" y="3215583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13</a:t>
            </a:r>
          </a:p>
        </p:txBody>
      </p:sp>
      <p:pic>
        <p:nvPicPr>
          <p:cNvPr id="3" name="Picture 2" descr="FSCD ">
            <a:extLst>
              <a:ext uri="{FF2B5EF4-FFF2-40B4-BE49-F238E27FC236}">
                <a16:creationId xmlns:a16="http://schemas.microsoft.com/office/drawing/2014/main" id="{DFED7AB3-A1AA-DED2-22FC-9F8CAAED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78" y="6130779"/>
            <a:ext cx="1069035" cy="6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2A9E7C4-2CB4-C08F-1080-5A4AB9953276}"/>
              </a:ext>
            </a:extLst>
          </p:cNvPr>
          <p:cNvSpPr txBox="1">
            <a:spLocks/>
          </p:cNvSpPr>
          <p:nvPr/>
        </p:nvSpPr>
        <p:spPr>
          <a:xfrm>
            <a:off x="9794915" y="2375309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LFMTP 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8DC81940-A7CF-E94A-368B-6BD87F0FA052}"/>
              </a:ext>
            </a:extLst>
          </p:cNvPr>
          <p:cNvSpPr txBox="1">
            <a:spLocks/>
          </p:cNvSpPr>
          <p:nvPr/>
        </p:nvSpPr>
        <p:spPr>
          <a:xfrm>
            <a:off x="1743545" y="4904851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DCM 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F4C3BCA8-64F0-26E4-57C5-AA52D5666A39}"/>
              </a:ext>
            </a:extLst>
          </p:cNvPr>
          <p:cNvSpPr txBox="1">
            <a:spLocks/>
          </p:cNvSpPr>
          <p:nvPr/>
        </p:nvSpPr>
        <p:spPr>
          <a:xfrm>
            <a:off x="6390143" y="4904852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UNIF 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0CEBC04B-FA09-46DA-46DB-A66A66BB12A8}"/>
              </a:ext>
            </a:extLst>
          </p:cNvPr>
          <p:cNvSpPr txBox="1">
            <a:spLocks/>
          </p:cNvSpPr>
          <p:nvPr/>
        </p:nvSpPr>
        <p:spPr>
          <a:xfrm>
            <a:off x="8676148" y="4904853"/>
            <a:ext cx="2106168" cy="52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WPTE </a:t>
            </a: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B651A2A6-A802-4914-F93B-3764A7038AFF}"/>
              </a:ext>
            </a:extLst>
          </p:cNvPr>
          <p:cNvSpPr txBox="1">
            <a:spLocks/>
          </p:cNvSpPr>
          <p:nvPr/>
        </p:nvSpPr>
        <p:spPr>
          <a:xfrm>
            <a:off x="1989854" y="5428631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11</a:t>
            </a: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id="{ECBA4A93-F662-4DC0-CC3F-DD17AB528DF5}"/>
              </a:ext>
            </a:extLst>
          </p:cNvPr>
          <p:cNvSpPr txBox="1">
            <a:spLocks/>
          </p:cNvSpPr>
          <p:nvPr/>
        </p:nvSpPr>
        <p:spPr>
          <a:xfrm>
            <a:off x="4228792" y="5428631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10</a:t>
            </a:r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DDEDECD0-B957-9A73-7F1A-9345605491E1}"/>
              </a:ext>
            </a:extLst>
          </p:cNvPr>
          <p:cNvSpPr txBox="1">
            <a:spLocks/>
          </p:cNvSpPr>
          <p:nvPr/>
        </p:nvSpPr>
        <p:spPr>
          <a:xfrm>
            <a:off x="6622369" y="5437596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16</a:t>
            </a:r>
          </a:p>
        </p:txBody>
      </p:sp>
      <p:sp>
        <p:nvSpPr>
          <p:cNvPr id="23" name="Subtitle 5">
            <a:extLst>
              <a:ext uri="{FF2B5EF4-FFF2-40B4-BE49-F238E27FC236}">
                <a16:creationId xmlns:a16="http://schemas.microsoft.com/office/drawing/2014/main" id="{4D87CAA0-8B3D-878C-B51C-37457ADF2A57}"/>
              </a:ext>
            </a:extLst>
          </p:cNvPr>
          <p:cNvSpPr txBox="1">
            <a:spLocks/>
          </p:cNvSpPr>
          <p:nvPr/>
        </p:nvSpPr>
        <p:spPr>
          <a:xfrm>
            <a:off x="8989052" y="5437596"/>
            <a:ext cx="1611727" cy="1165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720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7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6" grpId="0"/>
      <p:bldP spid="8" grpId="0"/>
      <p:bldP spid="10" grpId="0"/>
      <p:bldP spid="13" grpId="0"/>
      <p:bldP spid="14" grpId="0"/>
      <p:bldP spid="15" grpId="0"/>
      <p:bldP spid="16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CD8-7FF5-F8B3-EFE6-F4F72E5C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342" y="-1369965"/>
            <a:ext cx="11152094" cy="23876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Bahnschrift SemiBold" panose="020B0502040204020203" pitchFamily="34" charset="0"/>
              </a:rPr>
              <a:t>GEOGRAPHIC DISTRIBUTION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8EF55-1F7E-200A-CF8B-43D02663A737}"/>
              </a:ext>
            </a:extLst>
          </p:cNvPr>
          <p:cNvCxnSpPr>
            <a:cxnSpLocks/>
          </p:cNvCxnSpPr>
          <p:nvPr/>
        </p:nvCxnSpPr>
        <p:spPr>
          <a:xfrm>
            <a:off x="0" y="966134"/>
            <a:ext cx="99917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31079A-52C9-788F-82F4-37FBB2040BCE}"/>
              </a:ext>
            </a:extLst>
          </p:cNvPr>
          <p:cNvCxnSpPr>
            <a:cxnSpLocks/>
          </p:cNvCxnSpPr>
          <p:nvPr/>
        </p:nvCxnSpPr>
        <p:spPr>
          <a:xfrm>
            <a:off x="1039906" y="820830"/>
            <a:ext cx="11152094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5">
            <a:extLst>
              <a:ext uri="{FF2B5EF4-FFF2-40B4-BE49-F238E27FC236}">
                <a16:creationId xmlns:a16="http://schemas.microsoft.com/office/drawing/2014/main" id="{49770AEE-B5BE-3AEF-B727-A98781995B36}"/>
              </a:ext>
            </a:extLst>
          </p:cNvPr>
          <p:cNvSpPr txBox="1">
            <a:spLocks/>
          </p:cNvSpPr>
          <p:nvPr/>
        </p:nvSpPr>
        <p:spPr>
          <a:xfrm>
            <a:off x="1619816" y="1189992"/>
            <a:ext cx="5539740" cy="5609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/>
              <a:t>ITALY – 19</a:t>
            </a:r>
          </a:p>
          <a:p>
            <a:pPr algn="l"/>
            <a:r>
              <a:rPr lang="en-US" sz="3000" dirty="0"/>
              <a:t>FRANCE – 41</a:t>
            </a:r>
          </a:p>
          <a:p>
            <a:pPr algn="l"/>
            <a:r>
              <a:rPr lang="en-US" sz="3000" dirty="0"/>
              <a:t>UNITED KINGDOM – 20</a:t>
            </a:r>
          </a:p>
          <a:p>
            <a:pPr algn="l"/>
            <a:r>
              <a:rPr lang="en-US" sz="3000" dirty="0"/>
              <a:t>PORTUGAL – 4</a:t>
            </a:r>
          </a:p>
          <a:p>
            <a:pPr algn="l"/>
            <a:r>
              <a:rPr lang="en-US" sz="3000" dirty="0"/>
              <a:t>JAPAN – 10</a:t>
            </a:r>
          </a:p>
          <a:p>
            <a:pPr algn="l"/>
            <a:r>
              <a:rPr lang="en-US" sz="3000" dirty="0"/>
              <a:t>CZECH REPUBLIC – 2</a:t>
            </a:r>
          </a:p>
          <a:p>
            <a:pPr algn="l"/>
            <a:r>
              <a:rPr lang="en-US" sz="3000" dirty="0"/>
              <a:t>BRAZIL – 3</a:t>
            </a:r>
          </a:p>
          <a:p>
            <a:pPr algn="l"/>
            <a:r>
              <a:rPr lang="en-US" sz="3000" dirty="0"/>
              <a:t>HUNGARY – 2</a:t>
            </a:r>
          </a:p>
          <a:p>
            <a:pPr algn="l"/>
            <a:r>
              <a:rPr lang="en-US" sz="3000" dirty="0"/>
              <a:t>SWITZERLAND – 3</a:t>
            </a:r>
          </a:p>
          <a:p>
            <a:pPr algn="l"/>
            <a:r>
              <a:rPr lang="en-US" sz="3000" dirty="0"/>
              <a:t>CANADA – 3</a:t>
            </a:r>
          </a:p>
          <a:p>
            <a:pPr algn="l"/>
            <a:r>
              <a:rPr lang="en-US" sz="3000" dirty="0"/>
              <a:t>USA – 8</a:t>
            </a:r>
          </a:p>
          <a:p>
            <a:pPr algn="l"/>
            <a:r>
              <a:rPr lang="en-US" sz="3000" dirty="0"/>
              <a:t>ESTONIA - 1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94DEC7EE-7A56-79F6-D246-6AB09CC04506}"/>
              </a:ext>
            </a:extLst>
          </p:cNvPr>
          <p:cNvSpPr txBox="1">
            <a:spLocks/>
          </p:cNvSpPr>
          <p:nvPr/>
        </p:nvSpPr>
        <p:spPr>
          <a:xfrm>
            <a:off x="7092141" y="1182862"/>
            <a:ext cx="3889893" cy="5362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/>
              <a:t>AUSTRIA – 5</a:t>
            </a:r>
          </a:p>
          <a:p>
            <a:pPr algn="l"/>
            <a:r>
              <a:rPr lang="en-US" sz="3000" dirty="0"/>
              <a:t>NETHERLANDS – 8</a:t>
            </a:r>
          </a:p>
          <a:p>
            <a:pPr algn="l"/>
            <a:r>
              <a:rPr lang="en-US" sz="3000" dirty="0"/>
              <a:t>GERMANY – 8</a:t>
            </a:r>
          </a:p>
          <a:p>
            <a:pPr algn="l"/>
            <a:r>
              <a:rPr lang="en-US" sz="3000" dirty="0"/>
              <a:t>BELGIUM – 1</a:t>
            </a:r>
          </a:p>
          <a:p>
            <a:pPr algn="l"/>
            <a:r>
              <a:rPr lang="en-US" sz="3000" dirty="0"/>
              <a:t>SERBIA – 1</a:t>
            </a:r>
          </a:p>
          <a:p>
            <a:pPr algn="l"/>
            <a:r>
              <a:rPr lang="en-US" sz="3000" dirty="0"/>
              <a:t>UKRAINE – 1</a:t>
            </a:r>
          </a:p>
          <a:p>
            <a:pPr algn="l"/>
            <a:r>
              <a:rPr lang="en-US" sz="3000" dirty="0"/>
              <a:t>INDIA – 2</a:t>
            </a:r>
          </a:p>
          <a:p>
            <a:pPr algn="l"/>
            <a:r>
              <a:rPr lang="en-US" sz="3000" dirty="0"/>
              <a:t>ROMANIA – 1</a:t>
            </a:r>
          </a:p>
          <a:p>
            <a:pPr algn="l"/>
            <a:r>
              <a:rPr lang="en-US" sz="3000" dirty="0"/>
              <a:t>URUGUAY – 2</a:t>
            </a:r>
          </a:p>
          <a:p>
            <a:pPr algn="l"/>
            <a:r>
              <a:rPr lang="en-US" sz="3000" dirty="0"/>
              <a:t>SPAIN – 1</a:t>
            </a:r>
          </a:p>
          <a:p>
            <a:pPr algn="l"/>
            <a:r>
              <a:rPr lang="en-US" sz="3000" dirty="0"/>
              <a:t>NORWAY – 1</a:t>
            </a:r>
          </a:p>
          <a:p>
            <a:pPr algn="l"/>
            <a:endParaRPr lang="en-US" sz="30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2" descr="FSCD ">
            <a:extLst>
              <a:ext uri="{FF2B5EF4-FFF2-40B4-BE49-F238E27FC236}">
                <a16:creationId xmlns:a16="http://schemas.microsoft.com/office/drawing/2014/main" id="{DDED911E-5836-B049-93D2-A2CBF062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78" y="6130779"/>
            <a:ext cx="1069035" cy="6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0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65000"/>
            </a:schemeClr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CD8-7FF5-F8B3-EFE6-F4F72E5C9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342" y="-1369965"/>
            <a:ext cx="11152094" cy="238760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Bahnschrift SemiBold" panose="020B0502040204020203" pitchFamily="34" charset="0"/>
              </a:rPr>
              <a:t>THANK YOU!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8EF55-1F7E-200A-CF8B-43D02663A737}"/>
              </a:ext>
            </a:extLst>
          </p:cNvPr>
          <p:cNvCxnSpPr>
            <a:cxnSpLocks/>
          </p:cNvCxnSpPr>
          <p:nvPr/>
        </p:nvCxnSpPr>
        <p:spPr>
          <a:xfrm>
            <a:off x="0" y="966134"/>
            <a:ext cx="9991725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31079A-52C9-788F-82F4-37FBB2040BCE}"/>
              </a:ext>
            </a:extLst>
          </p:cNvPr>
          <p:cNvCxnSpPr>
            <a:cxnSpLocks/>
          </p:cNvCxnSpPr>
          <p:nvPr/>
        </p:nvCxnSpPr>
        <p:spPr>
          <a:xfrm>
            <a:off x="1039906" y="820830"/>
            <a:ext cx="11152094" cy="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5">
            <a:extLst>
              <a:ext uri="{FF2B5EF4-FFF2-40B4-BE49-F238E27FC236}">
                <a16:creationId xmlns:a16="http://schemas.microsoft.com/office/drawing/2014/main" id="{49770AEE-B5BE-3AEF-B727-A98781995B36}"/>
              </a:ext>
            </a:extLst>
          </p:cNvPr>
          <p:cNvSpPr txBox="1">
            <a:spLocks/>
          </p:cNvSpPr>
          <p:nvPr/>
        </p:nvSpPr>
        <p:spPr>
          <a:xfrm>
            <a:off x="881342" y="1740061"/>
            <a:ext cx="6756587" cy="228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Thank you for joining FSCD 2023 in Rome!</a:t>
            </a:r>
          </a:p>
          <a:p>
            <a:pPr algn="l"/>
            <a:endParaRPr lang="en-US" sz="4000" dirty="0"/>
          </a:p>
          <a:p>
            <a:pPr algn="l"/>
            <a:endParaRPr lang="en-US" sz="4000" dirty="0"/>
          </a:p>
        </p:txBody>
      </p:sp>
      <p:pic>
        <p:nvPicPr>
          <p:cNvPr id="4" name="Picture 2" descr="FSCD ">
            <a:extLst>
              <a:ext uri="{FF2B5EF4-FFF2-40B4-BE49-F238E27FC236}">
                <a16:creationId xmlns:a16="http://schemas.microsoft.com/office/drawing/2014/main" id="{DDED911E-5836-B049-93D2-A2CBF0628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35" y="3353734"/>
            <a:ext cx="4921623" cy="29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134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SemiBold</vt:lpstr>
      <vt:lpstr>Calibri</vt:lpstr>
      <vt:lpstr>Calibri Light</vt:lpstr>
      <vt:lpstr>Office Theme</vt:lpstr>
      <vt:lpstr>FSCD 2023</vt:lpstr>
      <vt:lpstr>REGISTRATIONS</vt:lpstr>
      <vt:lpstr>PowerPoint Presentation</vt:lpstr>
      <vt:lpstr>WORKSHOPS</vt:lpstr>
      <vt:lpstr>GEOGRAPHIC DISTRIBUTION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 29</dc:title>
  <dc:creator>User</dc:creator>
  <cp:lastModifiedBy>User</cp:lastModifiedBy>
  <cp:revision>4</cp:revision>
  <dcterms:created xsi:type="dcterms:W3CDTF">2023-07-02T12:45:02Z</dcterms:created>
  <dcterms:modified xsi:type="dcterms:W3CDTF">2023-07-05T10:49:19Z</dcterms:modified>
</cp:coreProperties>
</file>