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A84ACFC-5780-4F92-832A-C2C1CEF8CBD1}" type="datetimeFigureOut">
              <a:rPr lang="en-GB" smtClean="0"/>
              <a:t>16/09/2022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04E167A-24FE-4B1C-B2A1-851FD1336526}"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5169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4ACFC-5780-4F92-832A-C2C1CEF8CBD1}" type="datetimeFigureOut">
              <a:rPr lang="en-GB" smtClean="0"/>
              <a:t>16/09/2022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178506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4ACFC-5780-4F92-832A-C2C1CEF8CBD1}" type="datetimeFigureOut">
              <a:rPr lang="en-GB" smtClean="0"/>
              <a:t>16/09/2022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156923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4ACFC-5780-4F92-832A-C2C1CEF8CBD1}" type="datetimeFigureOut">
              <a:rPr lang="en-GB" smtClean="0"/>
              <a:t>16/09/2022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358240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84ACFC-5780-4F92-832A-C2C1CEF8CBD1}" type="datetimeFigureOut">
              <a:rPr lang="en-GB" smtClean="0"/>
              <a:t>16/09/2022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E167A-24FE-4B1C-B2A1-851FD1336526}"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221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84ACFC-5780-4F92-832A-C2C1CEF8CBD1}" type="datetimeFigureOut">
              <a:rPr lang="en-GB" smtClean="0"/>
              <a:t>16/09/2022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360369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84ACFC-5780-4F92-832A-C2C1CEF8CBD1}" type="datetimeFigureOut">
              <a:rPr lang="en-GB" smtClean="0"/>
              <a:t>16/09/2022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108589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84ACFC-5780-4F92-832A-C2C1CEF8CBD1}" type="datetimeFigureOut">
              <a:rPr lang="en-GB" smtClean="0"/>
              <a:t>16/09/2022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336741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4ACFC-5780-4F92-832A-C2C1CEF8CBD1}" type="datetimeFigureOut">
              <a:rPr lang="en-GB" smtClean="0"/>
              <a:t>16/09/2022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20965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84ACFC-5780-4F92-832A-C2C1CEF8CBD1}" type="datetimeFigureOut">
              <a:rPr lang="en-GB" smtClean="0"/>
              <a:t>16/09/2022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43918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84ACFC-5780-4F92-832A-C2C1CEF8CBD1}" type="datetimeFigureOut">
              <a:rPr lang="en-GB" smtClean="0"/>
              <a:t>16/09/2022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E167A-24FE-4B1C-B2A1-851FD1336526}" type="slidenum">
              <a:rPr lang="en-GB" smtClean="0"/>
              <a:t>‹#›</a:t>
            </a:fld>
            <a:endParaRPr lang="en-GB"/>
          </a:p>
        </p:txBody>
      </p:sp>
    </p:spTree>
    <p:extLst>
      <p:ext uri="{BB962C8B-B14F-4D97-AF65-F5344CB8AC3E}">
        <p14:creationId xmlns:p14="http://schemas.microsoft.com/office/powerpoint/2010/main" val="257375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A84ACFC-5780-4F92-832A-C2C1CEF8CBD1}" type="datetimeFigureOut">
              <a:rPr lang="en-GB" smtClean="0"/>
              <a:t>16/09/2022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04E167A-24FE-4B1C-B2A1-851FD1336526}" type="slidenum">
              <a:rPr lang="en-GB" smtClean="0"/>
              <a:t>‹#›</a:t>
            </a:fld>
            <a:endParaRPr lang="en-GB"/>
          </a:p>
        </p:txBody>
      </p:sp>
    </p:spTree>
    <p:extLst>
      <p:ext uri="{BB962C8B-B14F-4D97-AF65-F5344CB8AC3E}">
        <p14:creationId xmlns:p14="http://schemas.microsoft.com/office/powerpoint/2010/main" val="34909712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55694"/>
            <a:ext cx="9677677" cy="4041648"/>
          </a:xfrm>
        </p:spPr>
        <p:txBody>
          <a:bodyPr/>
          <a:lstStyle/>
          <a:p>
            <a:r>
              <a:rPr lang="en-GB" dirty="0" smtClean="0">
                <a:latin typeface="Consolas" panose="020B0609020204030204" pitchFamily="49" charset="0"/>
              </a:rPr>
              <a:t>Game Brainstorm Session</a:t>
            </a:r>
            <a:br>
              <a:rPr lang="en-GB" dirty="0" smtClean="0">
                <a:latin typeface="Consolas" panose="020B0609020204030204" pitchFamily="49" charset="0"/>
              </a:rPr>
            </a:br>
            <a:r>
              <a:rPr lang="en-GB" dirty="0" smtClean="0">
                <a:latin typeface="Consolas" panose="020B0609020204030204" pitchFamily="49" charset="0"/>
              </a:rPr>
              <a:t/>
            </a:r>
            <a:br>
              <a:rPr lang="en-GB" dirty="0" smtClean="0">
                <a:latin typeface="Consolas" panose="020B0609020204030204" pitchFamily="49" charset="0"/>
              </a:rPr>
            </a:br>
            <a:r>
              <a:rPr lang="az-Cyrl-AZ" dirty="0">
                <a:latin typeface="Consolas" panose="020B0609020204030204" pitchFamily="49" charset="0"/>
              </a:rPr>
              <a:t>пуля</a:t>
            </a:r>
            <a:r>
              <a:rPr lang="en-GB" dirty="0" smtClean="0">
                <a:latin typeface="Consolas" panose="020B0609020204030204" pitchFamily="49" charset="0"/>
              </a:rPr>
              <a:t> // PULYA</a:t>
            </a:r>
            <a:endParaRPr lang="en-GB" dirty="0">
              <a:latin typeface="Consolas" panose="020B0609020204030204" pitchFamily="49" charset="0"/>
            </a:endParaRPr>
          </a:p>
        </p:txBody>
      </p:sp>
      <p:sp>
        <p:nvSpPr>
          <p:cNvPr id="3" name="Subtitle 2"/>
          <p:cNvSpPr>
            <a:spLocks noGrp="1"/>
          </p:cNvSpPr>
          <p:nvPr>
            <p:ph type="subTitle" idx="1"/>
          </p:nvPr>
        </p:nvSpPr>
        <p:spPr>
          <a:xfrm>
            <a:off x="1261871" y="4912820"/>
            <a:ext cx="10351008" cy="1105593"/>
          </a:xfrm>
        </p:spPr>
        <p:txBody>
          <a:bodyPr>
            <a:noAutofit/>
          </a:bodyPr>
          <a:lstStyle/>
          <a:p>
            <a:r>
              <a:rPr lang="en-GB" sz="3600" dirty="0" smtClean="0">
                <a:latin typeface="Constantia" panose="02030602050306030303" pitchFamily="18" charset="0"/>
              </a:rPr>
              <a:t>A Souls-like Bullet Hell set in Post-WWI Russia</a:t>
            </a:r>
            <a:endParaRPr lang="en-GB" sz="3600" dirty="0">
              <a:latin typeface="Constantia" panose="02030602050306030303" pitchFamily="18" charset="0"/>
            </a:endParaRPr>
          </a:p>
        </p:txBody>
      </p:sp>
      <p:sp>
        <p:nvSpPr>
          <p:cNvPr id="9" name="TextBox 8"/>
          <p:cNvSpPr txBox="1"/>
          <p:nvPr/>
        </p:nvSpPr>
        <p:spPr>
          <a:xfrm>
            <a:off x="5298531" y="3801288"/>
            <a:ext cx="3092335" cy="369332"/>
          </a:xfrm>
          <a:prstGeom prst="rect">
            <a:avLst/>
          </a:prstGeom>
          <a:noFill/>
        </p:spPr>
        <p:txBody>
          <a:bodyPr wrap="square" rtlCol="0">
            <a:spAutoFit/>
          </a:bodyPr>
          <a:lstStyle/>
          <a:p>
            <a:r>
              <a:rPr lang="en-GB" dirty="0" smtClean="0"/>
              <a:t>Translates to: Bullet</a:t>
            </a:r>
            <a:endParaRPr lang="en-GB" dirty="0"/>
          </a:p>
        </p:txBody>
      </p:sp>
    </p:spTree>
    <p:extLst>
      <p:ext uri="{BB962C8B-B14F-4D97-AF65-F5344CB8AC3E}">
        <p14:creationId xmlns:p14="http://schemas.microsoft.com/office/powerpoint/2010/main" val="40005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Theme</a:t>
            </a:r>
            <a:endParaRPr lang="en-GB" dirty="0"/>
          </a:p>
        </p:txBody>
      </p:sp>
      <p:sp>
        <p:nvSpPr>
          <p:cNvPr id="3" name="Content Placeholder 2"/>
          <p:cNvSpPr>
            <a:spLocks noGrp="1"/>
          </p:cNvSpPr>
          <p:nvPr>
            <p:ph idx="1"/>
          </p:nvPr>
        </p:nvSpPr>
        <p:spPr/>
        <p:txBody>
          <a:bodyPr/>
          <a:lstStyle/>
          <a:p>
            <a:r>
              <a:rPr lang="en-GB" dirty="0" smtClean="0"/>
              <a:t>Post-WWI Russia. Quite a unique setting, as well as having limited quality guns (mainly revolvers, bolt-actions and shotguns). This adds to the difficulty of the game – which is important as it takes from Dark Souls – as the guns mostly have to be loaded bullet-by-bullet and have low capacities (around 6 shots).</a:t>
            </a:r>
            <a:endParaRPr lang="en-GB" dirty="0"/>
          </a:p>
        </p:txBody>
      </p:sp>
      <p:pic>
        <p:nvPicPr>
          <p:cNvPr id="1026" name="Picture 2" descr="World War I: Russian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542" y="3727025"/>
            <a:ext cx="3535365" cy="2453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n Expert Reacts to Mosin-Nagant in Escape From Tarkov and More - 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27025"/>
            <a:ext cx="4361088" cy="245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3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Genre</a:t>
            </a:r>
            <a:endParaRPr lang="en-GB" dirty="0"/>
          </a:p>
        </p:txBody>
      </p:sp>
      <p:sp>
        <p:nvSpPr>
          <p:cNvPr id="3" name="Content Placeholder 2"/>
          <p:cNvSpPr>
            <a:spLocks noGrp="1"/>
          </p:cNvSpPr>
          <p:nvPr>
            <p:ph idx="1"/>
          </p:nvPr>
        </p:nvSpPr>
        <p:spPr/>
        <p:txBody>
          <a:bodyPr/>
          <a:lstStyle/>
          <a:p>
            <a:pPr marL="0" indent="0">
              <a:buNone/>
            </a:pPr>
            <a:r>
              <a:rPr lang="en-GB" dirty="0" smtClean="0"/>
              <a:t>Top-down bullet hell shooter (similar to Enter the Gungeon). This is because working in 2D is easier than making a 3D game, and it will also make the gameplay loop much more manageable for the user, without having to worry about a 3 dimensional space.</a:t>
            </a:r>
          </a:p>
          <a:p>
            <a:pPr marL="0" indent="0">
              <a:buNone/>
            </a:pPr>
            <a:r>
              <a:rPr lang="en-GB" dirty="0" smtClean="0"/>
              <a:t>Map design similar to Dark Souls, with large interconnected maps and an emphasis on exploration, and it wont be a roguelike.</a:t>
            </a:r>
            <a:endParaRPr lang="en-GB" dirty="0"/>
          </a:p>
        </p:txBody>
      </p:sp>
      <p:pic>
        <p:nvPicPr>
          <p:cNvPr id="2052" name="Picture 4" descr="Maps | Dark Souls 3 Wik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6960" y="3879777"/>
            <a:ext cx="4107935" cy="2630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nter The Gungeon New Update Introduces Fixes And Gameplay Tweaks - Touch,  Tap, 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2" y="3894137"/>
            <a:ext cx="4686193" cy="263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31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Gameplay Loop</a:t>
            </a:r>
            <a:endParaRPr lang="en-GB" dirty="0"/>
          </a:p>
        </p:txBody>
      </p:sp>
      <p:sp>
        <p:nvSpPr>
          <p:cNvPr id="3" name="Content Placeholder 2"/>
          <p:cNvSpPr>
            <a:spLocks noGrp="1"/>
          </p:cNvSpPr>
          <p:nvPr>
            <p:ph idx="1"/>
          </p:nvPr>
        </p:nvSpPr>
        <p:spPr/>
        <p:txBody>
          <a:bodyPr/>
          <a:lstStyle/>
          <a:p>
            <a:r>
              <a:rPr lang="en-GB" dirty="0" smtClean="0"/>
              <a:t>Similar to other top-down shooters, draw being that you are unable to kill the enemy by just shooting them. To kill them, you need to shoot one of their bullets out of the air (a “parry” move). Then it will get sent back to them and destroy their shield/down them, allowing you to melee them for the kill</a:t>
            </a:r>
          </a:p>
          <a:p>
            <a:r>
              <a:rPr lang="en-GB" dirty="0" smtClean="0"/>
              <a:t>Harder enemies will arc their shot less and have a more direct path towards you (harder to hit)</a:t>
            </a:r>
            <a:endParaRPr lang="en-GB" dirty="0"/>
          </a:p>
        </p:txBody>
      </p:sp>
      <p:pic>
        <p:nvPicPr>
          <p:cNvPr id="4" name="Picture 3"/>
          <p:cNvPicPr>
            <a:picLocks noChangeAspect="1"/>
          </p:cNvPicPr>
          <p:nvPr/>
        </p:nvPicPr>
        <p:blipFill>
          <a:blip r:embed="rId2"/>
          <a:stretch>
            <a:fillRect/>
          </a:stretch>
        </p:blipFill>
        <p:spPr>
          <a:xfrm>
            <a:off x="3892331" y="3769152"/>
            <a:ext cx="2982295" cy="2773743"/>
          </a:xfrm>
          <a:prstGeom prst="rect">
            <a:avLst/>
          </a:prstGeom>
        </p:spPr>
      </p:pic>
    </p:spTree>
    <p:extLst>
      <p:ext uri="{BB962C8B-B14F-4D97-AF65-F5344CB8AC3E}">
        <p14:creationId xmlns:p14="http://schemas.microsoft.com/office/powerpoint/2010/main" val="316918303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TM03457503[[fn=Quotable]]</Template>
  <TotalTime>54</TotalTime>
  <Words>245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 Schoolbook</vt:lpstr>
      <vt:lpstr>Consolas</vt:lpstr>
      <vt:lpstr>Constantia</vt:lpstr>
      <vt:lpstr>Wingdings 2</vt:lpstr>
      <vt:lpstr>View</vt:lpstr>
      <vt:lpstr>Game Brainstorm Session  пуля // PULYA</vt:lpstr>
      <vt:lpstr>Theme</vt:lpstr>
      <vt:lpstr>Genre</vt:lpstr>
      <vt:lpstr>Core Gameplay Loop</vt:lpstr>
    </vt:vector>
  </TitlesOfParts>
  <Company>Gloucestershire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Brainstorm Session – [GAMETITLE]</dc:title>
  <dc:creator>James Serlin</dc:creator>
  <cp:lastModifiedBy>James Serlin</cp:lastModifiedBy>
  <cp:revision>13</cp:revision>
  <dcterms:created xsi:type="dcterms:W3CDTF">2022-09-16T09:13:55Z</dcterms:created>
  <dcterms:modified xsi:type="dcterms:W3CDTF">2022-09-16T10:09:22Z</dcterms:modified>
</cp:coreProperties>
</file>