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vraptor3.vraptor.org/pt/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VRaptor 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6557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/>
              <a:t>Felipe Sobreira Cassimiro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Considerações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547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Tempo desperdiçado com configuração e bugs.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Falha na leitura.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Utilizar da persistência em memória.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Utilizar documentação para desenvolvimento em “passos”.</a:t>
            </a:r>
          </a:p>
        </p:txBody>
      </p:sp>
      <p:pic>
        <p:nvPicPr>
          <p:cNvPr descr="docu1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499" y="445025"/>
            <a:ext cx="2683050" cy="44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9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CAVALCANTI, L. VRaptor: Desenvolvimento ágil para web com java.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VRaptor 3 Documentação. 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http://vraptor3.vraptor.org/pt/docs</a:t>
            </a:r>
            <a:r>
              <a:rPr lang="pt-BR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Criando o projeto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Blank project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Projeto padrão + JARs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Maven project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Scaffold *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pt-BR" sz="1800"/>
              <a:t>Utiliza o ant para gerenciar a build</a:t>
            </a:r>
          </a:p>
          <a:p>
            <a:pPr indent="-342900" lvl="1" marL="914400">
              <a:spcBef>
                <a:spcPts val="0"/>
              </a:spcBef>
              <a:buSzPct val="100000"/>
              <a:buChar char="-"/>
            </a:pPr>
            <a:r>
              <a:rPr lang="pt-BR" sz="1800"/>
              <a:t>Utiliza o ivy para gerenciar as dependências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Projeto?</a:t>
            </a:r>
          </a:p>
        </p:txBody>
      </p:sp>
      <p:pic>
        <p:nvPicPr>
          <p:cNvPr descr="aplicacao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50" y="1099750"/>
            <a:ext cx="6865299" cy="3843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Projeto?</a:t>
            </a:r>
          </a:p>
        </p:txBody>
      </p:sp>
      <p:pic>
        <p:nvPicPr>
          <p:cNvPr descr="srcProjeto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99" y="1170125"/>
            <a:ext cx="8270899" cy="36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Arquitetura de dependências</a:t>
            </a:r>
          </a:p>
        </p:txBody>
      </p:sp>
      <p:pic>
        <p:nvPicPr>
          <p:cNvPr descr="arqDep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75" y="1111550"/>
            <a:ext cx="57634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@Resource - Um controlador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Uma classe para ser determinada como um controlador, precisa ser anotada com @Resource.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Métodos públicos desse controlador ficarão disponíveis para receber requisições.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Os parâmetros utilizados nos métodos serão instanciados com os valores da requisição.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 construtor é utilizado para injetar dependências.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 retorno de um método é exportado para a view.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Path + Métodos HTTP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@Resource - Um controlador</a:t>
            </a:r>
          </a:p>
        </p:txBody>
      </p:sp>
      <p:pic>
        <p:nvPicPr>
          <p:cNvPr descr="contr1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00" y="1146687"/>
            <a:ext cx="3638550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ontr2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00" y="2907262"/>
            <a:ext cx="2856100" cy="20604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ontr3.png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075" y="1146700"/>
            <a:ext cx="3472860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@Component - Uma dependência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Classes que são utilizadas como dependências por outras classes.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A boa prática determina criar uma interface para seus componentes.</a:t>
            </a:r>
          </a:p>
        </p:txBody>
      </p:sp>
      <p:pic>
        <p:nvPicPr>
          <p:cNvPr descr="comp1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310775"/>
            <a:ext cx="3619500" cy="215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Outros conceitos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@Entity - JPA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Result - Controle dos resultados</a:t>
            </a:r>
          </a:p>
        </p:txBody>
      </p:sp>
      <p:pic>
        <p:nvPicPr>
          <p:cNvPr descr="result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467662"/>
            <a:ext cx="5657850" cy="159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