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JavaScript e jQuery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Uma comparação prática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368400" y="4568075"/>
            <a:ext cx="2407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Felipe Sobreira Cassimiro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jQuery - Simplificando as funções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Para definirmos as funções de evento, não precisamos percorrer cada elemento  necessário em um array.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Sem dúvida, nesta situação a simplicidade comparado ao código JavaScript é muito maior.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Para que este último código seja executado, o jQuery tem um evento chamado </a:t>
            </a:r>
            <a:r>
              <a:rPr b="1" lang="pt-BR"/>
              <a:t>ready </a:t>
            </a:r>
            <a:r>
              <a:rPr lang="pt-BR"/>
              <a:t>que é executado assim que o documento é carregado.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237" y="1923862"/>
            <a:ext cx="31527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812" y="3959275"/>
            <a:ext cx="25241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237" y="3889325"/>
            <a:ext cx="33432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4750045" y="4157075"/>
            <a:ext cx="211549" cy="493225"/>
          </a:xfrm>
          <a:custGeom>
            <a:pathLst>
              <a:path extrusionOk="0" h="19729" w="5227">
                <a:moveTo>
                  <a:pt x="4288" y="0"/>
                </a:moveTo>
                <a:cubicBezTo>
                  <a:pt x="-2295" y="0"/>
                  <a:pt x="-660" y="16782"/>
                  <a:pt x="5227" y="1972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8" name="Shape 128"/>
          <p:cNvSpPr/>
          <p:nvPr/>
        </p:nvSpPr>
        <p:spPr>
          <a:xfrm>
            <a:off x="3417250" y="4274500"/>
            <a:ext cx="1326975" cy="70475"/>
          </a:xfrm>
          <a:custGeom>
            <a:pathLst>
              <a:path extrusionOk="0" h="2819" w="53079">
                <a:moveTo>
                  <a:pt x="53079" y="2819"/>
                </a:moveTo>
                <a:cubicBezTo>
                  <a:pt x="35361" y="2819"/>
                  <a:pt x="17717" y="0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58675" y="40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Página HTML</a:t>
            </a:r>
          </a:p>
        </p:txBody>
      </p:sp>
      <p:pic>
        <p:nvPicPr>
          <p:cNvPr descr="paginahtml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200975"/>
            <a:ext cx="8520599" cy="35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JavaScript - Manipulando o valor total do carrinho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Precisamos pegar o “texto” do HTML transformar em número, manipular esse valor, e depois convertê-lo para texto novamente e assim devolver à </a:t>
            </a:r>
            <a:r>
              <a:rPr lang="pt-BR"/>
              <a:t>página</a:t>
            </a:r>
            <a:r>
              <a:rPr lang="pt-BR"/>
              <a:t>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ex.: R$ 25,00 - Retirar o símbolo da moeda, substituir a vírgula por ponto e usar a função parseFloat();</a:t>
            </a:r>
          </a:p>
        </p:txBody>
      </p:sp>
      <p:pic>
        <p:nvPicPr>
          <p:cNvPr descr="paginahtml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00" y="2698575"/>
            <a:ext cx="5462804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01" y="3679650"/>
            <a:ext cx="5462799" cy="11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JavaScript - </a:t>
            </a:r>
            <a:r>
              <a:rPr lang="pt-BR"/>
              <a:t>Manipulando o valor total do carrinho </a:t>
            </a:r>
            <a:r>
              <a:rPr lang="pt-BR"/>
              <a:t>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Poderíamos</a:t>
            </a:r>
            <a:r>
              <a:rPr lang="pt-BR"/>
              <a:t> criar uma função para retornar o valor total do carrinho convertido em número.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Agora iremos determinar uma função para escrever o resultado na página.</a:t>
            </a:r>
          </a:p>
        </p:txBody>
      </p:sp>
      <p:pic>
        <p:nvPicPr>
          <p:cNvPr descr="paginahtml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50" y="1984600"/>
            <a:ext cx="4261525" cy="1020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550" y="3611979"/>
            <a:ext cx="4261525" cy="95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JavaScript - Calculando o subtotal dos itens 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60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calcular o subtotal de cada produto precisamos da </a:t>
            </a:r>
            <a:r>
              <a:rPr b="1" lang="pt-BR"/>
              <a:t>quantidade </a:t>
            </a:r>
            <a:r>
              <a:rPr lang="pt-BR"/>
              <a:t>e do </a:t>
            </a:r>
            <a:r>
              <a:rPr b="1" lang="pt-BR"/>
              <a:t>valor.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Cada linha na tabela possui um produto com essas propriedades.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método getElementsByClassName irá nos retornar um array com todos os produtos e podemos manipular esses dados.</a:t>
            </a:r>
          </a:p>
        </p:txBody>
      </p:sp>
      <p:pic>
        <p:nvPicPr>
          <p:cNvPr descr="paginahtml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00" y="1246325"/>
            <a:ext cx="3917950" cy="22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JavaScript - Calculando o subtotal dos itens 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17250"/>
            <a:ext cx="460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Diante das informações dos produtos já conhecidas, e das funções auxiliares que foram criadas, podemos implementar a função que calcula o total dos produtos.</a:t>
            </a:r>
          </a:p>
        </p:txBody>
      </p:sp>
      <p:pic>
        <p:nvPicPr>
          <p:cNvPr descr="paginahtml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00" y="1246325"/>
            <a:ext cx="3918899" cy="372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Evento - mudança na quantidade de produtos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Ao mudarmos a quantidade de algum produto, queremos que o valor total seja atualizado, para isso iremos determinar um evento, que será uma função que será executada toda vez que a quantidade de qualquer um dos produtos seja atualizada.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25" y="2607200"/>
            <a:ext cx="31242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112" y="3264425"/>
            <a:ext cx="47910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125" y="4703625"/>
            <a:ext cx="2489299" cy="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jQuery - Simplificando as funções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Uma expressão jQuery possui duas partes, </a:t>
            </a:r>
            <a:r>
              <a:rPr b="1" lang="pt-BR"/>
              <a:t>o quê (selectors)</a:t>
            </a:r>
            <a:r>
              <a:rPr lang="pt-BR"/>
              <a:t> vai ser manipulado e </a:t>
            </a:r>
            <a:r>
              <a:rPr b="1" lang="pt-BR"/>
              <a:t>como</a:t>
            </a:r>
            <a:r>
              <a:rPr lang="pt-BR"/>
              <a:t> isso vai acontecer.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Iremos reescrever os métodos anteriores aplicando códigos jQuery, mas os mesmo métodos auxiliares para conversão serão utilizados.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02" y="2677452"/>
            <a:ext cx="3208479" cy="970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102" y="3750342"/>
            <a:ext cx="3505349" cy="94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jQuery - Simplificando as funções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Iremos agora reescrever o método que calcula o subtotal a partir da quantidade de produtos.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62" y="2005662"/>
            <a:ext cx="39528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861675" y="2078550"/>
            <a:ext cx="3828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spcBef>
                <a:spcPts val="0"/>
              </a:spcBef>
              <a:buChar char="-"/>
            </a:pPr>
            <a:r>
              <a:rPr lang="pt-BR"/>
              <a:t>Há outra forma de iterar sobre o array utilizando jQuery. </a:t>
            </a:r>
            <a:r>
              <a:rPr lang="pt-BR"/>
              <a:t>Poderíamos</a:t>
            </a:r>
            <a:r>
              <a:rPr lang="pt-BR"/>
              <a:t> utilizar o método each() do array, e passar uma função como parâmetro, que será executada para cada elemento do array.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