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vraptor3.vraptor.org/pt/do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VRaptor 3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Felipe Sobreira Cassimiro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Controle dos resultados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46488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Com o componente Result, também podemos fazer redirecionamento de um método para outro.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As formas de redirecionamento são: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result.</a:t>
            </a:r>
            <a:r>
              <a:rPr b="1" lang="pt-BR"/>
              <a:t>of</a:t>
            </a:r>
            <a:r>
              <a:rPr lang="pt-BR"/>
              <a:t>(this).metodo(): a página do método indicada será renderizada sem executar o método, indicado quando queremos compartilhar a mesma jsp.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result.</a:t>
            </a:r>
            <a:r>
              <a:rPr b="1" lang="pt-BR"/>
              <a:t>forwardTo</a:t>
            </a:r>
            <a:r>
              <a:rPr lang="pt-BR"/>
              <a:t>(this).metodo(): </a:t>
            </a:r>
            <a:r>
              <a:rPr lang="pt-BR"/>
              <a:t>executado</a:t>
            </a:r>
            <a:r>
              <a:rPr lang="pt-BR"/>
              <a:t> do lado do servidor, a URL é transparente para o cliente.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result.</a:t>
            </a:r>
            <a:r>
              <a:rPr b="1" lang="pt-BR"/>
              <a:t>redirectTo</a:t>
            </a:r>
            <a:r>
              <a:rPr lang="pt-BR"/>
              <a:t>(this).metodo(): 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Obs.: o parâmetro dos método de redirecionamento pode ser a classe de outro controller. ex.: HomeController.class</a:t>
            </a:r>
          </a:p>
        </p:txBody>
      </p:sp>
      <p:pic>
        <p:nvPicPr>
          <p:cNvPr descr="forward1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750" y="1318650"/>
            <a:ext cx="351007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ward1def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750" y="2332500"/>
            <a:ext cx="3040279" cy="85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irecto1.png"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750" y="3311375"/>
            <a:ext cx="2505075" cy="9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6554687" y="3235175"/>
            <a:ext cx="13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exclui2.png"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750" y="4020650"/>
            <a:ext cx="2724949" cy="8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Controle dos resultados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5966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 componente Result possui um método chamado use() que nos permite usar diversos tipos de resultados, da seguinte forma: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result.use(umTipoDeResultado).configuracaoDesseResultado();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Os tipos de resultados que já vêm implementado no VRaptor estão disponíveis através de métodos estáticos na classe Results. Alguns do resultados são: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Results.http()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Results.status()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Results.json()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/>
              <a:t>etc.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rialize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25" y="3710575"/>
            <a:ext cx="338249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Validação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29450" y="2078875"/>
            <a:ext cx="40854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De uma forma </a:t>
            </a:r>
            <a:r>
              <a:rPr lang="pt-BR"/>
              <a:t>clássica</a:t>
            </a:r>
            <a:r>
              <a:rPr lang="pt-BR"/>
              <a:t> </a:t>
            </a:r>
            <a:r>
              <a:rPr lang="pt-BR"/>
              <a:t>podemos</a:t>
            </a:r>
            <a:r>
              <a:rPr lang="pt-BR"/>
              <a:t> fazer validação utilizando condicionais e utilizar o componente </a:t>
            </a:r>
            <a:r>
              <a:rPr b="1" lang="pt-BR"/>
              <a:t>Validator </a:t>
            </a:r>
            <a:r>
              <a:rPr lang="pt-BR"/>
              <a:t> para adicionar mensagens de erro e redirecionar requisições.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 </a:t>
            </a:r>
            <a:r>
              <a:rPr lang="pt-BR"/>
              <a:t>validador</a:t>
            </a:r>
            <a:r>
              <a:rPr lang="pt-BR"/>
              <a:t> pode ser adicionado através do construtor da classe.</a:t>
            </a:r>
          </a:p>
          <a:p>
            <a:pPr indent="-228600" lvl="0" marL="457200" algn="just">
              <a:spcBef>
                <a:spcPts val="0"/>
              </a:spcBef>
              <a:buChar char="-"/>
            </a:pPr>
            <a:r>
              <a:rPr lang="pt-BR"/>
              <a:t>Na página de redirecionamento do erro, todos os erros </a:t>
            </a:r>
            <a:r>
              <a:rPr lang="pt-BR"/>
              <a:t>estarão</a:t>
            </a:r>
            <a:r>
              <a:rPr lang="pt-BR"/>
              <a:t> disponíveis na variável ${errors}.</a:t>
            </a:r>
          </a:p>
        </p:txBody>
      </p:sp>
      <p:pic>
        <p:nvPicPr>
          <p:cNvPr descr="validacao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062" y="1318650"/>
            <a:ext cx="40100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jsp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075" y="3423675"/>
            <a:ext cx="293844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Validação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40854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utilizar a internacionalização de mensagens, e para isso devemos ter um conjuntos de arquivos .properties, um para cada língua.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Para a utilização das mensagens nesses arquivos, precisamos instanciar	a classe I18nMessage, como mostra ao lado.</a:t>
            </a:r>
          </a:p>
        </p:txBody>
      </p:sp>
      <p:pic>
        <p:nvPicPr>
          <p:cNvPr descr="messages1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25" y="1615225"/>
            <a:ext cx="2752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ssages1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25" y="2245300"/>
            <a:ext cx="369651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ssages1.png"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650" y="4051150"/>
            <a:ext cx="37242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117325" y="3719500"/>
            <a:ext cx="2536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message.properties:</a:t>
            </a:r>
          </a:p>
        </p:txBody>
      </p:sp>
      <p:pic>
        <p:nvPicPr>
          <p:cNvPr descr="messages1.png"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525" y="3316502"/>
            <a:ext cx="3267074" cy="34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Validação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2078875"/>
            <a:ext cx="40854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melhorar a nossa validação, anotando os atributos do modelo que deve ser validado. O java possui uma especificação chamada Beans Validation para fazer esse trabalho.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Nos casos em que forem utilizados mensagens por chave na validação do modelo, é necessário que as mensagens estejam no arquivo </a:t>
            </a:r>
            <a:r>
              <a:rPr b="1" lang="pt-BR"/>
              <a:t>ValidationMessages.properties</a:t>
            </a:r>
          </a:p>
        </p:txBody>
      </p:sp>
      <p:pic>
        <p:nvPicPr>
          <p:cNvPr descr="valida1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250" y="2006250"/>
            <a:ext cx="31623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Integração entre sistemas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2078875"/>
            <a:ext cx="44964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Precisamos ter uma maneira de fornecer dados para outros sistemas.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Não podemos enviar objetos através de requisições entre sistemas diferentes. Para resolver essa situação teremos que serializar o objeto a ser enviado.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Com isso, precisamos de um controller, um objeto serializado, e uma conexão HTTP.</a:t>
            </a:r>
          </a:p>
        </p:txBody>
      </p:sp>
      <p:pic>
        <p:nvPicPr>
          <p:cNvPr descr="inegracao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50" y="2006250"/>
            <a:ext cx="32956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Integração entre sistemas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29450" y="2078875"/>
            <a:ext cx="44964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Após preparado o caminho para fornecimento dos dados para integração com outros sistemas, é necessário que o sistema cliente também tenha as implementações necessários para ocorrer a comunicação.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Precisamos implementar o modelo, e a persistência( na memória ) do lado do cliente.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tegraCliente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50" y="2006250"/>
            <a:ext cx="26765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Integração entre sistemas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9450" y="2078875"/>
            <a:ext cx="44964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Precisamos de algo que consiga consumir um serviço HTTP, na URL que nos retorna o XML dos livros.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 interface ClienteHTTP possui uma implementação que se comunica com o serviço, e transforma os dados capturados em uma string.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Com a string que representa o objeto serializado em xml, precisamos </a:t>
            </a:r>
            <a:r>
              <a:rPr lang="pt-BR"/>
              <a:t>deserializar</a:t>
            </a:r>
            <a:r>
              <a:rPr lang="pt-BR"/>
              <a:t> para poder utilizar no cliente. Para isso iremos utilizar o XStream.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Para conseguir consumir o xml, o XStream precisa entender a configuração, então passamos o nó raiz que representa a lista (“clientes”) e o nó que representa os elementos (“cliente”)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tegraCliente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50" y="1930049"/>
            <a:ext cx="3613350" cy="29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Métodos HTTP e recursos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29450" y="2078875"/>
            <a:ext cx="43200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Voltando ao controller do sistema administrador, iremos customizar o mapeamento de  os todos seus métodos com caminhos e verbos HTTP.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Por padrão os navegadores aceitam métodos GET e POST, caso queira utilizar outro recurso HTTP, é necessário declarar algum meio que envie a solicitação de outro método para o servidor.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utilizar o mesmo caminho para um método do controlador, desde que tenham verbos HTTP diferentes, ou estejam declaradas as prioridades.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todosRecursos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350" y="1318649"/>
            <a:ext cx="3238397" cy="37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Interceptadores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29450" y="2078875"/>
            <a:ext cx="46959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Funcionam como filtros, </a:t>
            </a:r>
            <a:r>
              <a:rPr lang="pt-BR"/>
              <a:t>possibilitando</a:t>
            </a:r>
            <a:r>
              <a:rPr lang="pt-BR"/>
              <a:t> executar lógicas antes e depois das requisições.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Para a criação de um interceptor, é necessário implementar a interface de mesmo nome.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 interface possui dois métodos, o </a:t>
            </a:r>
            <a:r>
              <a:rPr b="1" lang="pt-BR"/>
              <a:t>accepts()</a:t>
            </a:r>
            <a:r>
              <a:rPr lang="pt-BR"/>
              <a:t> que indica se o objeto(método) interceptado deve ou não ser executado, e o </a:t>
            </a:r>
            <a:r>
              <a:rPr b="1" lang="pt-BR"/>
              <a:t>intercept() </a:t>
            </a:r>
            <a:r>
              <a:rPr lang="pt-BR"/>
              <a:t>que recebe a pilha de interceptores, para poder continuar a ação do método após ter executado a interceptação</a:t>
            </a:r>
          </a:p>
        </p:txBody>
      </p:sp>
      <p:pic>
        <p:nvPicPr>
          <p:cNvPr descr="interceptor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49" y="2006250"/>
            <a:ext cx="294557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Tópicos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Criação do projeto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Controlador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Injeção de dependências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Escopo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Controle dos resultados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Validação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Integração entre sistemas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Métodos HTTP  e recursos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Interceptadores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Conversores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Interceptadores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77050" y="1926475"/>
            <a:ext cx="46959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manipular o que será interceptado, e uma maneira interessante seria criar anotações para indicar o método alvo.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 classe da anotação deve usar a palavra chave @interface.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É necessário indicar em que lugares essa anotação será </a:t>
            </a:r>
            <a:r>
              <a:rPr lang="pt-BR"/>
              <a:t>válida</a:t>
            </a:r>
            <a:r>
              <a:rPr lang="pt-BR"/>
              <a:t> utilizando a anotação @target.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Também é necessário declarar quando nossa anotação será lida, e para essa situação será em tempo de compilação.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utilizar a anotação @Lazy, para instanciarmos o interceptador somente quando necessário. (instância funcional somente para executar o accepts) </a:t>
            </a:r>
          </a:p>
        </p:txBody>
      </p:sp>
      <p:pic>
        <p:nvPicPr>
          <p:cNvPr descr="interceptor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350" y="1853850"/>
            <a:ext cx="2705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ceptor.png"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350" y="2829850"/>
            <a:ext cx="37147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Conversores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29450" y="2078875"/>
            <a:ext cx="45081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 VRaptor possui um conjunto de conversores implementados como: String, números, boolean, enum,  e datas.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criar um conversor personalizado para tratarmos casos específicos.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Para a criação do conversos, devemos criar uma classe anotada com @Convert(exemplo.class) que implementa Converter&lt;</a:t>
            </a:r>
            <a:r>
              <a:rPr lang="pt-BR"/>
              <a:t>exemplo</a:t>
            </a:r>
            <a:r>
              <a:rPr lang="pt-BR"/>
              <a:t>&gt;</a:t>
            </a:r>
          </a:p>
          <a:p>
            <a:pPr indent="-228600" lvl="0" marL="457200" algn="just">
              <a:spcBef>
                <a:spcPts val="0"/>
              </a:spcBef>
              <a:buChar char="-"/>
            </a:pPr>
            <a:r>
              <a:rPr lang="pt-BR"/>
              <a:t>A string do método convert é o que nos interessa, é o valor </a:t>
            </a:r>
            <a:r>
              <a:rPr lang="pt-BR"/>
              <a:t>captado</a:t>
            </a:r>
            <a:r>
              <a:rPr lang="pt-BR"/>
              <a:t> da requisição para ser convertido.</a:t>
            </a:r>
          </a:p>
        </p:txBody>
      </p:sp>
      <p:pic>
        <p:nvPicPr>
          <p:cNvPr descr="conversor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949" y="2006250"/>
            <a:ext cx="3601649" cy="292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CAVALCANTI, L. VRaptor: Desenvolvimento ágil para web com java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VRaptor 3, Documentação.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http://vraptor3.vraptor.org/pt/docs</a:t>
            </a: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Criação do projeto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/>
              <a:t>Existem várias  formas de iniciar um projeto utilizando o VRaptor 3, algumas delas são: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b="1" lang="pt-BR"/>
              <a:t>VRaptor Blank Project</a:t>
            </a:r>
            <a:r>
              <a:rPr lang="pt-BR"/>
              <a:t>: já possui a configuração preparada e está configurado para o Eclipse ou NetBeans.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b="1" lang="pt-BR"/>
              <a:t>Zip do VRaptor</a:t>
            </a:r>
            <a:r>
              <a:rPr lang="pt-BR"/>
              <a:t>: arquivo com a distribuição completa do framework. </a:t>
            </a:r>
            <a:r>
              <a:rPr lang="pt-BR"/>
              <a:t>Neste</a:t>
            </a:r>
            <a:r>
              <a:rPr lang="pt-BR"/>
              <a:t> arquivo podemos encontrar o .jar do VRaptor e suas dependências, documentação, etc.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b="1" lang="pt-BR"/>
              <a:t>Maven Project</a:t>
            </a:r>
            <a:r>
              <a:rPr lang="pt-BR"/>
              <a:t>: após a criação do projeto na IDE, adicionar as </a:t>
            </a:r>
            <a:r>
              <a:rPr lang="pt-BR"/>
              <a:t>dependências</a:t>
            </a:r>
            <a:r>
              <a:rPr lang="pt-BR"/>
              <a:t> do VRaptor no arquivo pom.xml</a:t>
            </a:r>
          </a:p>
          <a:p>
            <a:pPr indent="-228600" lvl="0" marL="457200" algn="just">
              <a:spcBef>
                <a:spcPts val="0"/>
              </a:spcBef>
              <a:buChar char="-"/>
            </a:pPr>
            <a:r>
              <a:rPr b="1" lang="pt-BR"/>
              <a:t>VRaptor Scaffold</a:t>
            </a:r>
            <a:r>
              <a:rPr lang="pt-BR"/>
              <a:t>: inspirado pela funcionalidade de scaffolding do Ruby on Rails. Para a criação do projeto é necessário ter o RubyGems instalado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Controlador - @Resource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5212500" cy="28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São as classes que recebem requisições web no sistema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Uma classe, ou recurso, anotado com @Resource possui todos os métodos acessíveis através de chamadas do tipo GET aURIs específicas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 classe ao lado, faz com que as URLs seguintes sejam acessíveis e cada uma invocando seu respectivo método:</a:t>
            </a:r>
          </a:p>
          <a:p>
            <a:pPr indent="-228600" lvl="1" marL="914400" rtl="0" algn="just">
              <a:spcBef>
                <a:spcPts val="0"/>
              </a:spcBef>
              <a:buChar char="-"/>
            </a:pPr>
            <a:r>
              <a:rPr lang="pt-BR">
                <a:solidFill>
                  <a:srgbClr val="000000"/>
                </a:solidFill>
              </a:rPr>
              <a:t>/cliente/adiciona</a:t>
            </a:r>
          </a:p>
          <a:p>
            <a:pPr indent="-228600" lvl="1" marL="914400" rtl="0" algn="just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rgbClr val="000000"/>
                </a:solidFill>
              </a:rPr>
              <a:t>/cliente/lista</a:t>
            </a:r>
          </a:p>
          <a:p>
            <a:pPr indent="-228600" lvl="1" marL="914400" rtl="0" algn="just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rgbClr val="000000"/>
                </a:solidFill>
              </a:rPr>
              <a:t>/cliente/visualiza</a:t>
            </a:r>
          </a:p>
          <a:p>
            <a:pPr indent="-228600" lvl="1" marL="914400" rtl="0" algn="just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pt-BR">
                <a:solidFill>
                  <a:srgbClr val="000000"/>
                </a:solidFill>
              </a:rPr>
              <a:t>/cliente/remove </a:t>
            </a:r>
          </a:p>
          <a:p>
            <a:pPr indent="-228600" lvl="1" marL="914400" rtl="0" algn="just">
              <a:spcBef>
                <a:spcPts val="0"/>
              </a:spcBef>
              <a:buClr>
                <a:srgbClr val="000000"/>
              </a:buClr>
              <a:buFont typeface="Arial"/>
              <a:buChar char="-"/>
            </a:pPr>
            <a:r>
              <a:rPr lang="pt-BR">
                <a:solidFill>
                  <a:srgbClr val="000000"/>
                </a:solidFill>
              </a:rPr>
              <a:t>/cliente/atualiza </a:t>
            </a:r>
          </a:p>
        </p:txBody>
      </p:sp>
      <p:pic>
        <p:nvPicPr>
          <p:cNvPr descr="controlador1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400" y="1547250"/>
            <a:ext cx="2858399" cy="33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Controlador - @Resource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42300" y="1853850"/>
            <a:ext cx="5212500" cy="28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/>
              <a:t>Quando tivermos formulários, e formos utilizar métodos post para submeter dados para o servidor, podemos aplicar um parâmetro no método da aplicação onde será feito a chamada pelo formulário.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 objeto será criado a partir destes inputs.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Como convenção do framework, para que isso ocorra o parâmetro do método deve ter o mesmo prefixo dos inputs do formulário, e as propriedades devem seguir o padrão do modelo criado.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No caso ao lado, na página do formulário, ao ser chamado o método adicionar ao controlador, o método irá executar a ação implementada e irá redirecionar para a página adicionar.jsp</a:t>
            </a:r>
          </a:p>
        </p:txBody>
      </p:sp>
      <p:pic>
        <p:nvPicPr>
          <p:cNvPr descr="modelo1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50" y="1318650"/>
            <a:ext cx="2003800" cy="137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odo1.pn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037" y="2689162"/>
            <a:ext cx="2809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ulario1.png"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50" y="3603575"/>
            <a:ext cx="3538699" cy="10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Controlador - @Resource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3250" y="2006250"/>
            <a:ext cx="5212500" cy="28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Por padrão o retorno dos métodos ficam disponíveis na JSP. Então se temos no retorno do método um objeto do tipo Cliente, esse retorno será colocar numa variável chamada ${cliente}.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Em uma outra situação, se quisermos retornar uma lista de clientes (List&lt;Cliente&gt;) o nome da variável será ${livroList}.</a:t>
            </a:r>
          </a:p>
        </p:txBody>
      </p:sp>
      <p:pic>
        <p:nvPicPr>
          <p:cNvPr descr="listar1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174" y="1748175"/>
            <a:ext cx="2405975" cy="923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ar1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175" y="2916975"/>
            <a:ext cx="3065425" cy="10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Injeção de dependências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53250" y="2006250"/>
            <a:ext cx="5212500" cy="28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 dependência é injetada via construtor.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O VRaptor utiliza esta técnica de inversão de controle, para evitar que uma classe não precise criar e gerenciar suas dependências.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Para isso, é necessário declarar quais são os componentes necessários para o funcionamento de cada classe. Assim a responsabilidade vai sendo empurrada para camadas inferiores até chegarmos em um componente especializado.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Cada componente declara suas dependências, e se possível como interfaces para ficarmos livres para usar qualquer implementação disponível.</a:t>
            </a:r>
          </a:p>
        </p:txBody>
      </p:sp>
      <p:pic>
        <p:nvPicPr>
          <p:cNvPr descr="dependencias1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699" y="1623950"/>
            <a:ext cx="2925660" cy="298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 flipH="1" rot="10800000">
            <a:off x="7398175" y="2301750"/>
            <a:ext cx="458100" cy="6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6987175" y="3522875"/>
            <a:ext cx="504900" cy="63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Tempo de “vida” dos componentes - Escopo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Determinamos como os componentes serão criados, mas precisamos saber saber quando.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 escopo é o tempo que um componente será usado no sistema.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Durante um escopo, todas as classes dependentes de um componente, receberão a mesma instância desse componente.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Toda classe gerenciada pelo VRaptor, como as anotadas com </a:t>
            </a:r>
            <a:r>
              <a:rPr b="1" lang="pt-BR"/>
              <a:t>@Component </a:t>
            </a:r>
            <a:r>
              <a:rPr lang="pt-BR"/>
              <a:t>ou </a:t>
            </a:r>
            <a:r>
              <a:rPr b="1" lang="pt-BR"/>
              <a:t>@Resource, </a:t>
            </a:r>
            <a:r>
              <a:rPr lang="pt-BR"/>
              <a:t>é por padrão de escopo de requisição.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Tipos de escopo: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@SessionScoped: escopo de sessão, objeto atrelado à sessão HTTP do usuário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@ApplicationScoped: escopo de aplicação, apenas uma instância para a aplicação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@PrototypeScoped: escopo de protótipo, uma </a:t>
            </a:r>
            <a:r>
              <a:rPr lang="pt-BR"/>
              <a:t>instância diferente</a:t>
            </a:r>
            <a:r>
              <a:rPr lang="pt-BR"/>
              <a:t> para cada dependência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pt-BR"/>
              <a:t>@RequestScoped: escopo de requisição, cada request terá uma instância diferente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Obs.: Um componente não pode ser dependência de um outro de escopo maior.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Um método anotado como @PreDestroy será executado antes do objeto ser destruído.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Controle dos resultados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4648800" cy="22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A Classe Result, é o componente do VRaptor responsável pela personalização do resultado final da execução de um método do controller.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pt-BR"/>
              <a:t>Podemos </a:t>
            </a:r>
            <a:r>
              <a:rPr lang="pt-BR"/>
              <a:t>injetá</a:t>
            </a:r>
            <a:r>
              <a:rPr lang="pt-BR"/>
              <a:t>-lo pelo método, ou pelo construtor da classe caso queiramos utilizar em mais de um método.</a:t>
            </a:r>
          </a:p>
          <a:p>
            <a:pPr indent="-228600" lvl="0" marL="457200" algn="just">
              <a:spcBef>
                <a:spcPts val="0"/>
              </a:spcBef>
              <a:buChar char="-"/>
            </a:pPr>
            <a:r>
              <a:rPr lang="pt-BR"/>
              <a:t>Com este novo artefato, podemos adicionar mais de uma variável de retorno em um método.</a:t>
            </a:r>
          </a:p>
        </p:txBody>
      </p:sp>
      <p:pic>
        <p:nvPicPr>
          <p:cNvPr descr="resul1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50" y="2006250"/>
            <a:ext cx="3460949" cy="143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ar2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650" y="3593900"/>
            <a:ext cx="2843725" cy="10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