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7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services from market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Could only experiment with a trivial jar file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Output needs to be retrieved the same way as the container output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Soon to be able to connect to external HDFS and use </a:t>
            </a:r>
            <a:r>
              <a:rPr lang="en-US" dirty="0" err="1" smtClean="0"/>
              <a:t>pyspark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Kafka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a simple streaming application, one container producing and one consuming and presenting the stream on a web page.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Extended this application to demonstrate that a topic could be produced in GCP and consumed in GAP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This is being used in the </a:t>
            </a:r>
            <a:r>
              <a:rPr lang="en-US" dirty="0" err="1" smtClean="0"/>
              <a:t>Praestro</a:t>
            </a:r>
            <a:r>
              <a:rPr lang="en-US" dirty="0" smtClean="0"/>
              <a:t> project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07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requests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Connection to external HDFS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Local HDFS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Expose </a:t>
            </a:r>
            <a:r>
              <a:rPr lang="en-US" dirty="0" err="1" smtClean="0"/>
              <a:t>pyspark</a:t>
            </a:r>
            <a:r>
              <a:rPr lang="en-US" dirty="0" smtClean="0"/>
              <a:t> capabilities (inherent to the tool)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Kafka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Authentication and security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of vendor/external images (</a:t>
            </a:r>
            <a:r>
              <a:rPr lang="en-US" dirty="0" err="1" smtClean="0"/>
              <a:t>ArangoDB</a:t>
            </a:r>
            <a:r>
              <a:rPr lang="en-US" dirty="0" smtClean="0"/>
              <a:t>, Neo4J, </a:t>
            </a:r>
            <a:r>
              <a:rPr lang="en-US" dirty="0" err="1" smtClean="0"/>
              <a:t>Informatica</a:t>
            </a:r>
            <a:r>
              <a:rPr lang="en-US" dirty="0" smtClean="0"/>
              <a:t>(?))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Need to define a process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Mount of external volumes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Looking at </a:t>
            </a:r>
            <a:r>
              <a:rPr lang="en-US" dirty="0" err="1" smtClean="0"/>
              <a:t>StorageOs</a:t>
            </a:r>
            <a:r>
              <a:rPr lang="en-US" dirty="0" smtClean="0"/>
              <a:t> as a candidate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File transfer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38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of now</a:t>
            </a:r>
          </a:p>
          <a:p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a better development experience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have better clarity from JPMIS regarding marketplace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 A good candidate for run vendor/external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Should be “compatible” with Zeus in terms of user experience and </a:t>
            </a:r>
            <a:r>
              <a:rPr lang="en-US" dirty="0" err="1" smtClean="0"/>
              <a:t>capabilites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figure out performance of this platform: network, computation, storage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verify HA capabilities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find a sweet spot for this platform</a:t>
            </a:r>
          </a:p>
        </p:txBody>
      </p:sp>
    </p:spTree>
    <p:extLst>
      <p:ext uri="{BB962C8B-B14F-4D97-AF65-F5344CB8AC3E}">
        <p14:creationId xmlns:p14="http://schemas.microsoft.com/office/powerpoint/2010/main" val="8175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have an efficient and cost effective process to run applications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development environment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infrastructure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Resiliency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Updates with no downtime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Support Canary</a:t>
            </a:r>
            <a:r>
              <a:rPr lang="en-US" dirty="0" smtClean="0"/>
              <a:t>, Blue/Green deployments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 mention a DevOps culture 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possible “desired”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10" y="667359"/>
            <a:ext cx="8613776" cy="60755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52975" y="3505201"/>
            <a:ext cx="2121958" cy="1495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6963" y="4170096"/>
            <a:ext cx="2386012" cy="9929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19613" y="2058196"/>
            <a:ext cx="5877454" cy="1949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8137" y="356341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Jules?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6171" y="456172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DEV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80" y="2283411"/>
            <a:ext cx="6024520" cy="457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5"/>
            <a:ext cx="6090244" cy="42814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Trends on orchestration (</a:t>
            </a:r>
            <a:r>
              <a:rPr lang="en-US" smtClean="0"/>
              <a:t>to keep in mind)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67480" y="3071813"/>
            <a:ext cx="3390858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679" y="1550190"/>
            <a:ext cx="4524333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" y="6457956"/>
            <a:ext cx="5378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sematext.com</a:t>
            </a:r>
            <a:r>
              <a:rPr lang="en-US" sz="1000" dirty="0" smtClean="0"/>
              <a:t>/blog/2017/04/24/</a:t>
            </a:r>
            <a:r>
              <a:rPr lang="en-US" sz="1000" dirty="0" err="1" smtClean="0"/>
              <a:t>docker</a:t>
            </a:r>
            <a:r>
              <a:rPr lang="en-US" sz="1000" dirty="0" smtClean="0"/>
              <a:t>-orchestration-poll-</a:t>
            </a:r>
            <a:r>
              <a:rPr lang="en-US" sz="1000" dirty="0" err="1" smtClean="0"/>
              <a:t>kubernetes</a:t>
            </a:r>
            <a:r>
              <a:rPr lang="en-US" sz="1000" dirty="0" smtClean="0"/>
              <a:t>-swarm-amazon-</a:t>
            </a:r>
            <a:r>
              <a:rPr lang="en-US" sz="1000" dirty="0" err="1" smtClean="0"/>
              <a:t>ecs</a:t>
            </a:r>
            <a:r>
              <a:rPr lang="en-US" sz="1000" dirty="0" smtClean="0"/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89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journey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as a “simple” user </a:t>
            </a:r>
            <a:r>
              <a:rPr lang="mr-IN" dirty="0" smtClean="0"/>
              <a:t>–</a:t>
            </a:r>
            <a:r>
              <a:rPr lang="en-US" dirty="0" smtClean="0"/>
              <a:t> manual onboarding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Got permission to create services (Basilica)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Could not use the services created: no GUI available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Work with Ravi to get Spark to run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 HDFS local or remote, all in memory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not get results or logs </a:t>
            </a:r>
            <a:r>
              <a:rPr lang="mr-IN" dirty="0" smtClean="0"/>
              <a:t>–</a:t>
            </a:r>
            <a:r>
              <a:rPr lang="en-US" dirty="0" smtClean="0"/>
              <a:t> no debugging capabilities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Cannot delete/update services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Kafka service (that was used later 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Spark and Kafka are the </a:t>
            </a:r>
            <a:r>
              <a:rPr lang="en-US" dirty="0" err="1" smtClean="0"/>
              <a:t>OpeSource</a:t>
            </a:r>
            <a:r>
              <a:rPr lang="en-US" dirty="0" smtClean="0"/>
              <a:t> versions, no authentication, no security</a:t>
            </a:r>
          </a:p>
        </p:txBody>
      </p:sp>
    </p:spTree>
    <p:extLst>
      <p:ext uri="{BB962C8B-B14F-4D97-AF65-F5344CB8AC3E}">
        <p14:creationId xmlns:p14="http://schemas.microsoft.com/office/powerpoint/2010/main" val="81863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journey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819151"/>
            <a:ext cx="95154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with container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or very limited access to DC-OS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Access via </a:t>
            </a:r>
            <a:r>
              <a:rPr lang="en-US" dirty="0" err="1" smtClean="0"/>
              <a:t>gcp-api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Latest version made available </a:t>
            </a:r>
            <a:r>
              <a:rPr lang="en-US" dirty="0" err="1" smtClean="0"/>
              <a:t>gcp</a:t>
            </a:r>
            <a:r>
              <a:rPr lang="en-US" dirty="0" smtClean="0"/>
              <a:t>-cli (more on this later)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to build an image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AIM-PM tool (requested access and installed tool in windows system)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Not user friendly at all: </a:t>
            </a:r>
            <a:r>
              <a:rPr lang="en-US" dirty="0" err="1" smtClean="0"/>
              <a:t>Jitu</a:t>
            </a:r>
            <a:r>
              <a:rPr lang="en-US" dirty="0" smtClean="0"/>
              <a:t> provided me wit a working script that I adapted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Operation: after code developed, run scripts, check on another site to check for build status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not get ”pip” to run (module manager for python)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Worked with Mike </a:t>
            </a:r>
            <a:r>
              <a:rPr lang="en-US" dirty="0" err="1" smtClean="0"/>
              <a:t>Katkin</a:t>
            </a:r>
            <a:r>
              <a:rPr lang="en-US" dirty="0" smtClean="0"/>
              <a:t> (AIM)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Worked with Jeff who gave the “recipe” that worked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Worked with Jeff to resolve images not showing in </a:t>
            </a:r>
            <a:r>
              <a:rPr lang="en-US" dirty="0" err="1" smtClean="0"/>
              <a:t>QuayGCP</a:t>
            </a:r>
            <a:r>
              <a:rPr lang="en-US" dirty="0" smtClean="0"/>
              <a:t> GUI that had multipage build</a:t>
            </a:r>
          </a:p>
          <a:p>
            <a:pPr marL="1657350" lvl="3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Extremely difficult to develop anything of substance without proper access to a DEV environment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Got access to a lab machine where </a:t>
            </a:r>
            <a:r>
              <a:rPr lang="en-US" dirty="0" err="1" smtClean="0"/>
              <a:t>docker</a:t>
            </a:r>
            <a:r>
              <a:rPr lang="en-US" dirty="0" smtClean="0"/>
              <a:t> machine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Transfer files via “python </a:t>
            </a:r>
            <a:r>
              <a:rPr lang="en-US" dirty="0" err="1" smtClean="0"/>
              <a:t>SimpleHTTPServer</a:t>
            </a:r>
            <a:r>
              <a:rPr lang="en-US" dirty="0" smtClean="0"/>
              <a:t>”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Back on GCP, was given permission to access logs (</a:t>
            </a:r>
            <a:r>
              <a:rPr lang="en-US" dirty="0" err="1" smtClean="0"/>
              <a:t>stdio</a:t>
            </a:r>
            <a:r>
              <a:rPr lang="en-US" dirty="0" smtClean="0"/>
              <a:t>, errors)</a:t>
            </a:r>
          </a:p>
        </p:txBody>
      </p:sp>
    </p:spTree>
    <p:extLst>
      <p:ext uri="{BB962C8B-B14F-4D97-AF65-F5344CB8AC3E}">
        <p14:creationId xmlns:p14="http://schemas.microsoft.com/office/powerpoint/2010/main" val="19974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image build process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00362" y="1328738"/>
            <a:ext cx="10667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Script:</a:t>
            </a:r>
          </a:p>
          <a:p>
            <a:r>
              <a:rPr lang="en-US" dirty="0" smtClean="0"/>
              <a:t>6 steps</a:t>
            </a:r>
          </a:p>
        </p:txBody>
      </p:sp>
      <p:sp>
        <p:nvSpPr>
          <p:cNvPr id="3" name="Left Brace 2"/>
          <p:cNvSpPr/>
          <p:nvPr/>
        </p:nvSpPr>
        <p:spPr>
          <a:xfrm>
            <a:off x="838199" y="1354667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8402" y="1334870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58227" y="1345674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34934" y="2489200"/>
            <a:ext cx="1202267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err="1" smtClean="0"/>
              <a:t>BuildLogs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67" y="999067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999067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528854" y="1348535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9057" y="1328738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9447" y="1328738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build</a:t>
            </a:r>
          </a:p>
          <a:p>
            <a:r>
              <a:rPr lang="en-US" i="1" dirty="0" smtClean="0"/>
              <a:t>Docker push (optional)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474" y="438893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GCP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23003" y="4388935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896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container run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041" y="3455525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4352" y="1017802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</a:p>
          <a:p>
            <a:pPr algn="ctr"/>
            <a:r>
              <a:rPr lang="en-US" dirty="0" smtClean="0"/>
              <a:t>Postman 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87" y="847714"/>
            <a:ext cx="595101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863603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0913" y="1252006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run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318144" y="2335740"/>
            <a:ext cx="1464734" cy="714067"/>
            <a:chOff x="414863" y="1334869"/>
            <a:chExt cx="1464734" cy="714067"/>
          </a:xfrm>
        </p:grpSpPr>
        <p:sp>
          <p:nvSpPr>
            <p:cNvPr id="3" name="Left Brace 2"/>
            <p:cNvSpPr/>
            <p:nvPr/>
          </p:nvSpPr>
          <p:spPr>
            <a:xfrm>
              <a:off x="414863" y="1354667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003" y="1334869"/>
              <a:ext cx="1291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Marathon</a:t>
              </a:r>
            </a:p>
            <a:p>
              <a:pPr algn="ctr"/>
              <a:r>
                <a:rPr lang="en-US" dirty="0" err="1" smtClean="0"/>
                <a:t>json</a:t>
              </a:r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 flipH="1">
              <a:off x="1464729" y="1354670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1252793" y="2718699"/>
            <a:ext cx="471752" cy="7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4602" y="999067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Get Logs/Output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9409" y="427040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GCP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39936" y="4270404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040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containers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with container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or very limited access to DC-OS API directly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Access via </a:t>
            </a:r>
            <a:r>
              <a:rPr lang="en-US" dirty="0" err="1" smtClean="0"/>
              <a:t>gcp-api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deploy image and run image with curl or postman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A new image name is created for any change in the code or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This new image needs to be reflected in </a:t>
            </a:r>
            <a:r>
              <a:rPr lang="en-US" dirty="0" err="1" smtClean="0"/>
              <a:t>marathon.json</a:t>
            </a:r>
            <a:endParaRPr lang="en-US" dirty="0"/>
          </a:p>
          <a:p>
            <a:pPr marL="1657350" lvl="3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ifficult to develop anything of substance without proper access to a DEV environment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From creating a image, deploying and getting results to many steps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Got access to a lab machine where </a:t>
            </a:r>
            <a:r>
              <a:rPr lang="en-US" dirty="0" err="1" smtClean="0"/>
              <a:t>docker</a:t>
            </a:r>
            <a:r>
              <a:rPr lang="en-US" dirty="0" smtClean="0"/>
              <a:t>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Transfer files via “python </a:t>
            </a:r>
            <a:r>
              <a:rPr lang="en-US" dirty="0" err="1" smtClean="0"/>
              <a:t>SimpleHTTPServer</a:t>
            </a:r>
            <a:r>
              <a:rPr lang="en-US" dirty="0" smtClean="0"/>
              <a:t>”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Back on GCP, was given permission to access logs (</a:t>
            </a:r>
            <a:r>
              <a:rPr lang="en-US" dirty="0" err="1" smtClean="0"/>
              <a:t>stdio</a:t>
            </a:r>
            <a:r>
              <a:rPr lang="en-US" dirty="0" smtClean="0"/>
              <a:t>, errors)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Latest version provides </a:t>
            </a:r>
            <a:r>
              <a:rPr lang="en-US" dirty="0" err="1" smtClean="0"/>
              <a:t>gcp</a:t>
            </a:r>
            <a:r>
              <a:rPr lang="en-US" dirty="0" smtClean="0"/>
              <a:t>-cli for DEV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Simplifies the creation and deployment of images </a:t>
            </a:r>
            <a:r>
              <a:rPr lang="mr-IN" dirty="0" smtClean="0"/>
              <a:t>–</a:t>
            </a:r>
            <a:r>
              <a:rPr lang="en-US" dirty="0" smtClean="0"/>
              <a:t> better round trip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Access to output still through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webpage with a common user, where you have to find your container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Still no “exec” capability to introspect the container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9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735</Words>
  <Application>Microsoft Macintosh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GCP Experience</vt:lpstr>
      <vt:lpstr>Some principles</vt:lpstr>
      <vt:lpstr>A possible “desired” model</vt:lpstr>
      <vt:lpstr>Trends on orchestration (to keep in mind)</vt:lpstr>
      <vt:lpstr>My GCP journey</vt:lpstr>
      <vt:lpstr>My GCP journey</vt:lpstr>
      <vt:lpstr>GCP: image build process</vt:lpstr>
      <vt:lpstr>GCP: container run process</vt:lpstr>
      <vt:lpstr>Run containers</vt:lpstr>
      <vt:lpstr>Using services from market place</vt:lpstr>
      <vt:lpstr>Customer requests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schaffa</dc:creator>
  <cp:lastModifiedBy>frank schaffa</cp:lastModifiedBy>
  <cp:revision>39</cp:revision>
  <dcterms:created xsi:type="dcterms:W3CDTF">2017-07-30T19:23:09Z</dcterms:created>
  <dcterms:modified xsi:type="dcterms:W3CDTF">2017-07-31T18:09:52Z</dcterms:modified>
</cp:coreProperties>
</file>