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4A87-FE7D-4A48-A866-049392AF3D1D}" type="datetimeFigureOut">
              <a:rPr lang="en-US" smtClean="0"/>
              <a:t>7/30/17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B190-9F73-834F-B584-7AC646CA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GCP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better development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have better clarity from JPMIS regarding marketplace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A good candidate for run vendor/external images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principles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want to have an efficient and cost effective process to run applications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development environment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a good infrastructure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Resiliency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Updates with no downtime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Canary, Blue/Green deployments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 mention a DevOps culture 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“desired”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10" y="667359"/>
            <a:ext cx="8613776" cy="60755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52975" y="3800476"/>
            <a:ext cx="1919288" cy="120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6963" y="4170096"/>
            <a:ext cx="2386012" cy="992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19613" y="2058196"/>
            <a:ext cx="5877454" cy="194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80" y="2283411"/>
            <a:ext cx="6024520" cy="457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5"/>
            <a:ext cx="6090244" cy="428148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Trends on orchestration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7480" y="3071813"/>
            <a:ext cx="3390858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7679" y="1550190"/>
            <a:ext cx="4524333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" y="6457956"/>
            <a:ext cx="5378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sematext.com</a:t>
            </a:r>
            <a:r>
              <a:rPr lang="en-US" sz="1000" dirty="0" smtClean="0"/>
              <a:t>/blog/2017/04/24/</a:t>
            </a:r>
            <a:r>
              <a:rPr lang="en-US" sz="1000" dirty="0" err="1" smtClean="0"/>
              <a:t>docker</a:t>
            </a:r>
            <a:r>
              <a:rPr lang="en-US" sz="1000" dirty="0" smtClean="0"/>
              <a:t>-orchestration-poll-</a:t>
            </a:r>
            <a:r>
              <a:rPr lang="en-US" sz="1000" dirty="0" err="1" smtClean="0"/>
              <a:t>kubernetes</a:t>
            </a:r>
            <a:r>
              <a:rPr lang="en-US" sz="1000" dirty="0" smtClean="0"/>
              <a:t>-swarm-amazon-</a:t>
            </a:r>
            <a:r>
              <a:rPr lang="en-US" sz="1000" dirty="0" err="1" smtClean="0"/>
              <a:t>ecs</a:t>
            </a:r>
            <a:r>
              <a:rPr lang="en-US" sz="1000" dirty="0" smtClean="0"/>
              <a:t>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89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1885950"/>
            <a:ext cx="9515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Started as a “simple” user </a:t>
            </a:r>
            <a:r>
              <a:rPr lang="mr-IN" dirty="0" smtClean="0"/>
              <a:t>–</a:t>
            </a:r>
            <a:r>
              <a:rPr lang="en-US" dirty="0" smtClean="0"/>
              <a:t> manual onboarding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Got permission to create services (Basilica)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Could not use the services created: no GUI available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Work with Ravi to get Spark to run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 HDFS local or remote, all in memory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results or logs </a:t>
            </a:r>
            <a:r>
              <a:rPr lang="mr-IN" dirty="0" smtClean="0"/>
              <a:t>–</a:t>
            </a:r>
            <a:r>
              <a:rPr lang="en-US" dirty="0" smtClean="0"/>
              <a:t> no debugging capabilities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Cannot delete/update services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Kafka service (that was used later 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Spark and Kafka are the </a:t>
            </a:r>
            <a:r>
              <a:rPr lang="en-US" dirty="0" err="1" smtClean="0"/>
              <a:t>OpeSource</a:t>
            </a:r>
            <a:r>
              <a:rPr lang="en-US" dirty="0" smtClean="0"/>
              <a:t> versions, no authentication, no security</a:t>
            </a:r>
          </a:p>
        </p:txBody>
      </p:sp>
    </p:spTree>
    <p:extLst>
      <p:ext uri="{BB962C8B-B14F-4D97-AF65-F5344CB8AC3E}">
        <p14:creationId xmlns:p14="http://schemas.microsoft.com/office/powerpoint/2010/main" val="81863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GCP journey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" y="819151"/>
            <a:ext cx="95154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with container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or very limited access to DC-OS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via </a:t>
            </a:r>
            <a:r>
              <a:rPr lang="en-US" dirty="0" err="1" smtClean="0"/>
              <a:t>gcp-api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Latest version made available </a:t>
            </a:r>
            <a:r>
              <a:rPr lang="en-US" dirty="0" err="1" smtClean="0"/>
              <a:t>gcp</a:t>
            </a:r>
            <a:r>
              <a:rPr lang="en-US" dirty="0" smtClean="0"/>
              <a:t>-cli (more on this later)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to build an image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AIM-PM tool (requested access and installed tool in windows system)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Not user friendly at all: </a:t>
            </a:r>
            <a:r>
              <a:rPr lang="en-US" dirty="0" err="1" smtClean="0"/>
              <a:t>Jitu</a:t>
            </a:r>
            <a:r>
              <a:rPr lang="en-US" dirty="0" smtClean="0"/>
              <a:t> provided me wit a working script that I adapted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Operation: after code developed, run scripts, check on another site to check for build status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not get ”pip” to run (module manager for python)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Mike </a:t>
            </a:r>
            <a:r>
              <a:rPr lang="mr-IN" dirty="0" smtClean="0"/>
              <a:t>…</a:t>
            </a:r>
            <a:r>
              <a:rPr lang="en-US" dirty="0" smtClean="0"/>
              <a:t> (AIM)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Jeff who gave the “recipe” that worked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Worked with Jeff to resolve images not showing in </a:t>
            </a:r>
            <a:r>
              <a:rPr lang="en-US" dirty="0" err="1" smtClean="0"/>
              <a:t>QuayGCP</a:t>
            </a:r>
            <a:r>
              <a:rPr lang="en-US" dirty="0" smtClean="0"/>
              <a:t> GUI that had multipage build</a:t>
            </a:r>
          </a:p>
          <a:p>
            <a:pPr marL="1657350" lvl="3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Extremely difficult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Got access to a lab machine where </a:t>
            </a:r>
            <a:r>
              <a:rPr lang="en-US" dirty="0" err="1" smtClean="0"/>
              <a:t>docker</a:t>
            </a:r>
            <a:r>
              <a:rPr lang="en-US" dirty="0" smtClean="0"/>
              <a:t> machine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Transfer files via “python </a:t>
            </a:r>
            <a:r>
              <a:rPr lang="en-US" dirty="0" err="1" smtClean="0"/>
              <a:t>SimpleHTTPServer</a:t>
            </a:r>
            <a:r>
              <a:rPr lang="en-US" dirty="0" smtClean="0"/>
              <a:t>”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Back on GCP, was given permission to access logs (</a:t>
            </a:r>
            <a:r>
              <a:rPr lang="en-US" dirty="0" err="1" smtClean="0"/>
              <a:t>stdio</a:t>
            </a:r>
            <a:r>
              <a:rPr lang="en-US" dirty="0" smtClean="0"/>
              <a:t>, errors)</a:t>
            </a:r>
          </a:p>
        </p:txBody>
      </p:sp>
    </p:spTree>
    <p:extLst>
      <p:ext uri="{BB962C8B-B14F-4D97-AF65-F5344CB8AC3E}">
        <p14:creationId xmlns:p14="http://schemas.microsoft.com/office/powerpoint/2010/main" val="19974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image build process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00362" y="1328738"/>
            <a:ext cx="10667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Script:</a:t>
            </a:r>
          </a:p>
          <a:p>
            <a:r>
              <a:rPr lang="en-US" dirty="0" smtClean="0"/>
              <a:t>6 steps</a:t>
            </a:r>
          </a:p>
        </p:txBody>
      </p:sp>
      <p:sp>
        <p:nvSpPr>
          <p:cNvPr id="3" name="Left Brace 2"/>
          <p:cNvSpPr/>
          <p:nvPr/>
        </p:nvSpPr>
        <p:spPr>
          <a:xfrm>
            <a:off x="838199" y="1354667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8402" y="1334870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8227" y="1345674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34934" y="2489200"/>
            <a:ext cx="1202267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err="1" smtClean="0"/>
              <a:t>BuildLogs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7" y="999067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999067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6528854" y="1348535"/>
            <a:ext cx="414868" cy="694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9057" y="1328738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&lt;Code&gt;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9447" y="1328738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</a:t>
            </a:r>
          </a:p>
          <a:p>
            <a:r>
              <a:rPr lang="en-US" i="1" dirty="0" smtClean="0"/>
              <a:t>Docker push (optional)</a:t>
            </a:r>
          </a:p>
        </p:txBody>
      </p:sp>
    </p:spTree>
    <p:extLst>
      <p:ext uri="{BB962C8B-B14F-4D97-AF65-F5344CB8AC3E}">
        <p14:creationId xmlns:p14="http://schemas.microsoft.com/office/powerpoint/2010/main" val="16589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GCP: container run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42" y="2371792"/>
            <a:ext cx="9435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Quay: Registry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30482" y="1017802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Swagger</a:t>
            </a:r>
          </a:p>
          <a:p>
            <a:pPr algn="ctr"/>
            <a:r>
              <a:rPr lang="en-US" dirty="0" smtClean="0"/>
              <a:t>Postman 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87" y="847714"/>
            <a:ext cx="595101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3003" y="863603"/>
            <a:ext cx="5350933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0913" y="1252006"/>
            <a:ext cx="25378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</a:t>
            </a:r>
            <a:endParaRPr lang="en-US" i="1" dirty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708545" y="1252007"/>
            <a:ext cx="1464734" cy="714067"/>
            <a:chOff x="414863" y="1334869"/>
            <a:chExt cx="1464734" cy="714067"/>
          </a:xfrm>
        </p:grpSpPr>
        <p:sp>
          <p:nvSpPr>
            <p:cNvPr id="3" name="Left Brace 2"/>
            <p:cNvSpPr/>
            <p:nvPr/>
          </p:nvSpPr>
          <p:spPr>
            <a:xfrm>
              <a:off x="414863" y="1354667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8003" y="1334869"/>
              <a:ext cx="1291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Marathon</a:t>
              </a:r>
            </a:p>
            <a:p>
              <a:pPr algn="ctr"/>
              <a:r>
                <a:rPr lang="en-US" dirty="0" err="1" smtClean="0"/>
                <a:t>json</a:t>
              </a:r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 flipH="1">
              <a:off x="1464729" y="1354670"/>
              <a:ext cx="414868" cy="6942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643194" y="1634966"/>
            <a:ext cx="471752" cy="7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41801" y="999067"/>
            <a:ext cx="1523999" cy="1234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</a:p>
          <a:p>
            <a:r>
              <a:rPr lang="en-US" dirty="0" smtClean="0"/>
              <a:t>Get Logs/Output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65093"/>
            <a:ext cx="10520363" cy="377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containers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819151"/>
            <a:ext cx="9515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with container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or very limited access to DC-OS API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Access via </a:t>
            </a:r>
            <a:r>
              <a:rPr lang="en-US" dirty="0" err="1" smtClean="0"/>
              <a:t>gcp-api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Latest version provides </a:t>
            </a:r>
            <a:r>
              <a:rPr lang="en-US" dirty="0" err="1" smtClean="0"/>
              <a:t>gcp</a:t>
            </a:r>
            <a:r>
              <a:rPr lang="en-US" dirty="0" smtClean="0"/>
              <a:t>-cli (more on this later)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Could deploy image and run image with curl or postman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A new image is created for changes in the code or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This new image needs to be reflected in </a:t>
            </a:r>
            <a:r>
              <a:rPr lang="en-US" dirty="0" err="1" smtClean="0"/>
              <a:t>marathon.json</a:t>
            </a:r>
            <a:endParaRPr lang="en-US" dirty="0"/>
          </a:p>
          <a:p>
            <a:pPr marL="1657350" lvl="3" indent="-285750">
              <a:buFont typeface="Arial" charset="0"/>
              <a:buChar char="•"/>
            </a:pP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ifficult to develop anything of substance without proper access to a DEV environment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Got access to a lab machine where </a:t>
            </a:r>
            <a:r>
              <a:rPr lang="en-US" dirty="0" err="1" smtClean="0"/>
              <a:t>docker</a:t>
            </a:r>
            <a:r>
              <a:rPr lang="en-US" dirty="0" smtClean="0"/>
              <a:t> machine was installed</a:t>
            </a:r>
          </a:p>
          <a:p>
            <a:pPr marL="1657350" lvl="3" indent="-285750">
              <a:buFont typeface="Arial" charset="0"/>
              <a:buChar char="•"/>
            </a:pPr>
            <a:r>
              <a:rPr lang="en-US" dirty="0" smtClean="0"/>
              <a:t>Transfer files via “python </a:t>
            </a:r>
            <a:r>
              <a:rPr lang="en-US" dirty="0" err="1" smtClean="0"/>
              <a:t>SimpleHTTPServer</a:t>
            </a:r>
            <a:r>
              <a:rPr lang="en-US" dirty="0" smtClean="0"/>
              <a:t>”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Back on GCP, was given permission to access logs (</a:t>
            </a:r>
            <a:r>
              <a:rPr lang="en-US" dirty="0" err="1" smtClean="0"/>
              <a:t>stdio</a:t>
            </a:r>
            <a:r>
              <a:rPr lang="en-US" dirty="0" smtClean="0"/>
              <a:t>, errors)</a:t>
            </a:r>
          </a:p>
        </p:txBody>
      </p:sp>
    </p:spTree>
    <p:extLst>
      <p:ext uri="{BB962C8B-B14F-4D97-AF65-F5344CB8AC3E}">
        <p14:creationId xmlns:p14="http://schemas.microsoft.com/office/powerpoint/2010/main" val="49119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492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GCP Experience</vt:lpstr>
      <vt:lpstr>Some principles</vt:lpstr>
      <vt:lpstr>The “desired” model</vt:lpstr>
      <vt:lpstr>Trends on orchestration</vt:lpstr>
      <vt:lpstr>My GCP journey</vt:lpstr>
      <vt:lpstr>My GCP journey</vt:lpstr>
      <vt:lpstr>GCP: image build process</vt:lpstr>
      <vt:lpstr>GCP: container run process</vt:lpstr>
      <vt:lpstr>Run containers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schaffa</dc:creator>
  <cp:lastModifiedBy>frank schaffa</cp:lastModifiedBy>
  <cp:revision>26</cp:revision>
  <dcterms:created xsi:type="dcterms:W3CDTF">2017-07-30T19:23:09Z</dcterms:created>
  <dcterms:modified xsi:type="dcterms:W3CDTF">2017-07-31T16:18:06Z</dcterms:modified>
</cp:coreProperties>
</file>