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43"/>
  </p:normalViewPr>
  <p:slideViewPr>
    <p:cSldViewPr snapToGrid="0" snapToObjects="1">
      <p:cViewPr varScale="1">
        <p:scale>
          <a:sx n="90" d="100"/>
          <a:sy n="90" d="100"/>
        </p:scale>
        <p:origin x="5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C3F24-D152-914D-A5A3-D753CDD47F6C}" type="datetimeFigureOut">
              <a:rPr lang="en-US" smtClean="0"/>
              <a:t>10/1/17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22FF8-81F4-224D-87B3-9DB662F00F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C3F24-D152-914D-A5A3-D753CDD47F6C}" type="datetimeFigureOut">
              <a:rPr lang="en-US" smtClean="0"/>
              <a:t>10/1/17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22FF8-81F4-224D-87B3-9DB662F00F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C3F24-D152-914D-A5A3-D753CDD47F6C}" type="datetimeFigureOut">
              <a:rPr lang="en-US" smtClean="0"/>
              <a:t>10/1/17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22FF8-81F4-224D-87B3-9DB662F00F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C3F24-D152-914D-A5A3-D753CDD47F6C}" type="datetimeFigureOut">
              <a:rPr lang="en-US" smtClean="0"/>
              <a:t>10/1/17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22FF8-81F4-224D-87B3-9DB662F00F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C3F24-D152-914D-A5A3-D753CDD47F6C}" type="datetimeFigureOut">
              <a:rPr lang="en-US" smtClean="0"/>
              <a:t>10/1/17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22FF8-81F4-224D-87B3-9DB662F00F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C3F24-D152-914D-A5A3-D753CDD47F6C}" type="datetimeFigureOut">
              <a:rPr lang="en-US" smtClean="0"/>
              <a:t>10/1/17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22FF8-81F4-224D-87B3-9DB662F00F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C3F24-D152-914D-A5A3-D753CDD47F6C}" type="datetimeFigureOut">
              <a:rPr lang="en-US" smtClean="0"/>
              <a:t>10/1/17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22FF8-81F4-224D-87B3-9DB662F00F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C3F24-D152-914D-A5A3-D753CDD47F6C}" type="datetimeFigureOut">
              <a:rPr lang="en-US" smtClean="0"/>
              <a:t>10/1/17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22FF8-81F4-224D-87B3-9DB662F00F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C3F24-D152-914D-A5A3-D753CDD47F6C}" type="datetimeFigureOut">
              <a:rPr lang="en-US" smtClean="0"/>
              <a:t>10/1/17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22FF8-81F4-224D-87B3-9DB662F00F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C3F24-D152-914D-A5A3-D753CDD47F6C}" type="datetimeFigureOut">
              <a:rPr lang="en-US" smtClean="0"/>
              <a:t>10/1/17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22FF8-81F4-224D-87B3-9DB662F00F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C3F24-D152-914D-A5A3-D753CDD47F6C}" type="datetimeFigureOut">
              <a:rPr lang="en-US" smtClean="0"/>
              <a:t>10/1/17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22FF8-81F4-224D-87B3-9DB662F00F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C3F24-D152-914D-A5A3-D753CDD47F6C}" type="datetimeFigureOut">
              <a:rPr lang="en-US" smtClean="0"/>
              <a:t>10/1/17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A22FF8-81F4-224D-87B3-9DB662F00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773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550" y="1231900"/>
            <a:ext cx="6184900" cy="439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753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56315"/>
            <a:ext cx="9144000" cy="4745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562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00509"/>
            <a:ext cx="9144000" cy="4456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6904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00683"/>
            <a:ext cx="9144000" cy="3456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1072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850" y="1454150"/>
            <a:ext cx="6210300" cy="394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2321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37" y="128489"/>
            <a:ext cx="7472363" cy="319918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26105"/>
            <a:ext cx="9144000" cy="1634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59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2300"/>
            <a:ext cx="9144000" cy="5608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685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0" y="1301750"/>
            <a:ext cx="5905500" cy="425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426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44577"/>
            <a:ext cx="9144000" cy="3968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365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08031"/>
            <a:ext cx="9144000" cy="504193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300913" y="908031"/>
            <a:ext cx="1714500" cy="11922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286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024" y="1157289"/>
            <a:ext cx="7551736" cy="4161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74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50" y="1308100"/>
            <a:ext cx="8115300" cy="424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564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175" y="115884"/>
            <a:ext cx="8204200" cy="24257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850" y="2387606"/>
            <a:ext cx="7988300" cy="26543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050" y="4813306"/>
            <a:ext cx="783590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077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0550" y="533400"/>
            <a:ext cx="5422900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955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</TotalTime>
  <Words>0</Words>
  <Application>Microsoft Macintosh PowerPoint</Application>
  <PresentationFormat>On-screen Show (4:3)</PresentationFormat>
  <Paragraphs>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schaffa</dc:creator>
  <cp:lastModifiedBy>frank schaffa</cp:lastModifiedBy>
  <cp:revision>4</cp:revision>
  <dcterms:created xsi:type="dcterms:W3CDTF">2017-10-01T19:32:28Z</dcterms:created>
  <dcterms:modified xsi:type="dcterms:W3CDTF">2017-10-01T21:01:54Z</dcterms:modified>
</cp:coreProperties>
</file>