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2" r:id="rId6"/>
    <p:sldId id="263" r:id="rId7"/>
    <p:sldId id="264" r:id="rId8"/>
    <p:sldId id="267" r:id="rId9"/>
    <p:sldId id="266" r:id="rId10"/>
    <p:sldId id="268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4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5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3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7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2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6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44A87-FE7D-4A48-A866-049392AF3D1D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0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GCP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7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services from market place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1090618"/>
            <a:ext cx="9515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Spark</a:t>
            </a:r>
          </a:p>
          <a:p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Could only experiment with a trivial jar file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Output retrieved thru special account (shared with all users)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Need to locate </a:t>
            </a:r>
            <a:r>
              <a:rPr lang="en-US" dirty="0" err="1" smtClean="0"/>
              <a:t>taskId</a:t>
            </a:r>
            <a:r>
              <a:rPr lang="en-US" dirty="0" smtClean="0"/>
              <a:t> from marathon and be able to see output (</a:t>
            </a:r>
            <a:r>
              <a:rPr lang="en-US" dirty="0" err="1" smtClean="0"/>
              <a:t>stdio</a:t>
            </a:r>
            <a:r>
              <a:rPr lang="en-US" dirty="0" smtClean="0"/>
              <a:t>/error)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Kafka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Created a simple streaming application, one container producing and one consuming and presenting the stream on a web page.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Extended this application to demonstrate that a topic could be produced in GCP and consumed in GAP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This is being used in the </a:t>
            </a:r>
            <a:r>
              <a:rPr lang="en-US" dirty="0" err="1" smtClean="0"/>
              <a:t>Praestro</a:t>
            </a:r>
            <a:r>
              <a:rPr lang="en-US" dirty="0" smtClean="0"/>
              <a:t> project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No API capabilities to create and manage Kafka service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07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requests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819151"/>
            <a:ext cx="95154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Connection to external HDFS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Local HDFS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Expose </a:t>
            </a:r>
            <a:r>
              <a:rPr lang="en-US" dirty="0" err="1" smtClean="0"/>
              <a:t>pyspark</a:t>
            </a:r>
            <a:r>
              <a:rPr lang="en-US" dirty="0" smtClean="0"/>
              <a:t> capabilities (inherent to the </a:t>
            </a:r>
            <a:r>
              <a:rPr lang="en-US" dirty="0" smtClean="0"/>
              <a:t>tool, but not exposed)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Authentication and security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Kafka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Authentication and security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Container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of vendor/external images (</a:t>
            </a:r>
            <a:r>
              <a:rPr lang="en-US" dirty="0" err="1" smtClean="0"/>
              <a:t>ArangoDB</a:t>
            </a:r>
            <a:r>
              <a:rPr lang="en-US" dirty="0" smtClean="0"/>
              <a:t>, Neo4J, </a:t>
            </a:r>
            <a:r>
              <a:rPr lang="en-US" dirty="0" err="1" smtClean="0"/>
              <a:t>Informatica</a:t>
            </a:r>
            <a:r>
              <a:rPr lang="en-US" dirty="0" smtClean="0"/>
              <a:t>(?))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Need to define a </a:t>
            </a:r>
            <a:r>
              <a:rPr lang="en-US" dirty="0" smtClean="0"/>
              <a:t>process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Customers would like to use containers </a:t>
            </a:r>
            <a:r>
              <a:rPr lang="mr-IN" dirty="0" smtClean="0"/>
              <a:t>–</a:t>
            </a:r>
            <a:r>
              <a:rPr lang="en-US" dirty="0" smtClean="0"/>
              <a:t> some need better understanding on how to use the platform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Mount of external volumes / block storage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Looking at </a:t>
            </a:r>
            <a:r>
              <a:rPr lang="en-US" dirty="0" err="1" smtClean="0"/>
              <a:t>StorageOs</a:t>
            </a:r>
            <a:r>
              <a:rPr lang="en-US" dirty="0" smtClean="0"/>
              <a:t> as a candidate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File transfer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Access data from legacy systems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038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50" y="1885950"/>
            <a:ext cx="9515475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of now</a:t>
            </a:r>
          </a:p>
          <a:p>
            <a:endParaRPr lang="en-US" dirty="0" smtClean="0"/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Need a better development experience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Need to have better clarity from JPMIS regarding </a:t>
            </a:r>
            <a:r>
              <a:rPr lang="en-US" dirty="0" smtClean="0"/>
              <a:t>marketplace: is this going to be the internal offer for Kafka and Spark.</a:t>
            </a:r>
            <a:endParaRPr lang="en-US" dirty="0" smtClean="0"/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 A good candidate for run vendor/external </a:t>
            </a:r>
            <a:r>
              <a:rPr lang="en-US" dirty="0" err="1" smtClean="0"/>
              <a:t>docker</a:t>
            </a:r>
            <a:r>
              <a:rPr lang="en-US" dirty="0" smtClean="0"/>
              <a:t> images and provide services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Should be “compatible” with Zeus in terms of user experience and </a:t>
            </a:r>
            <a:r>
              <a:rPr lang="en-US" dirty="0" smtClean="0"/>
              <a:t>capabilities </a:t>
            </a:r>
            <a:r>
              <a:rPr lang="mr-IN" dirty="0" smtClean="0"/>
              <a:t>–</a:t>
            </a:r>
            <a:r>
              <a:rPr lang="en-US" dirty="0" smtClean="0"/>
              <a:t> there should be a smooth transition in moving applications back and forth</a:t>
            </a:r>
            <a:endParaRPr lang="en-US" dirty="0" smtClean="0"/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Need to “work” with a toolchain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Need to be automation ready by exposing/creating APIs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Need to figure out performance of this platform: network, computation, storage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Need to verify HA capabilities (platform and applications)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Need to find a sweet spot for this platform</a:t>
            </a:r>
          </a:p>
        </p:txBody>
      </p:sp>
    </p:spTree>
    <p:extLst>
      <p:ext uri="{BB962C8B-B14F-4D97-AF65-F5344CB8AC3E}">
        <p14:creationId xmlns:p14="http://schemas.microsoft.com/office/powerpoint/2010/main" val="81753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principles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50" y="1885950"/>
            <a:ext cx="95154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want to have an efficient and cost effective process to develop and run applications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a good development environment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a good toolchain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API everywhere – enablement of automation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to mention a DevOps culture in place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a good infrastructure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Resiliency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Updates with no downtime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Support Canary, Blue/Green </a:t>
            </a:r>
            <a:r>
              <a:rPr lang="en-US" dirty="0" smtClean="0"/>
              <a:t>deployments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Auto-scaling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Monitoring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possible “desired” environment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10" y="667359"/>
            <a:ext cx="8613776" cy="60755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752975" y="3505201"/>
            <a:ext cx="2121958" cy="1495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6963" y="4170096"/>
            <a:ext cx="2386012" cy="9929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19613" y="2058196"/>
            <a:ext cx="5877454" cy="19494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08137" y="356341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Jules?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6171" y="456172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DEV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4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80" y="2283411"/>
            <a:ext cx="6024520" cy="4574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485"/>
            <a:ext cx="6090244" cy="428148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Trends on orchestration (</a:t>
            </a:r>
            <a:r>
              <a:rPr lang="en-US" smtClean="0"/>
              <a:t>to keep in mind)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167480" y="3071813"/>
            <a:ext cx="3390858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7679" y="2105680"/>
            <a:ext cx="4524333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2900" y="6457956"/>
            <a:ext cx="5378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https://</a:t>
            </a:r>
            <a:r>
              <a:rPr lang="en-US" sz="1000" dirty="0" err="1" smtClean="0"/>
              <a:t>sematext.com</a:t>
            </a:r>
            <a:r>
              <a:rPr lang="en-US" sz="1000" dirty="0" smtClean="0"/>
              <a:t>/blog/2017/04/24/</a:t>
            </a:r>
            <a:r>
              <a:rPr lang="en-US" sz="1000" dirty="0" err="1" smtClean="0"/>
              <a:t>docker</a:t>
            </a:r>
            <a:r>
              <a:rPr lang="en-US" sz="1000" dirty="0" smtClean="0"/>
              <a:t>-orchestration-poll-</a:t>
            </a:r>
            <a:r>
              <a:rPr lang="en-US" sz="1000" dirty="0" err="1" smtClean="0"/>
              <a:t>kubernetes</a:t>
            </a:r>
            <a:r>
              <a:rPr lang="en-US" sz="1000" dirty="0" smtClean="0"/>
              <a:t>-swarm-amazon-</a:t>
            </a:r>
            <a:r>
              <a:rPr lang="en-US" sz="1000" dirty="0" err="1" smtClean="0"/>
              <a:t>ecs</a:t>
            </a:r>
            <a:r>
              <a:rPr lang="en-US" sz="1000" dirty="0" smtClean="0"/>
              <a:t>/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512619" y="854577"/>
            <a:ext cx="891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Orchestration: automatic deployment, scaling and management of containerized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0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GCP journey -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50" y="1894496"/>
            <a:ext cx="9515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Started as a “simple” user </a:t>
            </a:r>
            <a:r>
              <a:rPr lang="mr-IN" dirty="0" smtClean="0"/>
              <a:t>–</a:t>
            </a:r>
            <a:r>
              <a:rPr lang="en-US" dirty="0" smtClean="0"/>
              <a:t> manual onboarding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Got permission to create services (Basilica)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No API to interact with the </a:t>
            </a:r>
            <a:r>
              <a:rPr lang="en-US" dirty="0" err="1" smtClean="0"/>
              <a:t>MarketPlace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Initially could not use the services created, which was later made available thru GUI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To get Spark to run</a:t>
            </a:r>
            <a:r>
              <a:rPr lang="en-US" dirty="0"/>
              <a:t>, needed to </a:t>
            </a:r>
            <a:r>
              <a:rPr lang="en-US" dirty="0" smtClean="0"/>
              <a:t>work </a:t>
            </a:r>
            <a:r>
              <a:rPr lang="en-US" dirty="0"/>
              <a:t>with Ravi </a:t>
            </a:r>
            <a:r>
              <a:rPr lang="en-US" dirty="0" smtClean="0"/>
              <a:t>(lack of documentation, access, samples)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No HDFS local or remote, all in memory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Could not get results or logs </a:t>
            </a:r>
            <a:r>
              <a:rPr lang="mr-IN" dirty="0" smtClean="0"/>
              <a:t>–</a:t>
            </a:r>
            <a:r>
              <a:rPr lang="en-US" dirty="0" smtClean="0"/>
              <a:t> access provided thru </a:t>
            </a:r>
            <a:r>
              <a:rPr lang="en-US" dirty="0" err="1" smtClean="0"/>
              <a:t>mesos</a:t>
            </a:r>
            <a:r>
              <a:rPr lang="en-US" dirty="0" smtClean="0"/>
              <a:t> tasks GUI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Cannot update services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Cannot delete services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Created Kafka service, that was used later 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Spark and Kafka are the </a:t>
            </a:r>
            <a:r>
              <a:rPr lang="en-US" dirty="0" err="1" smtClean="0"/>
              <a:t>OpenSource</a:t>
            </a:r>
            <a:r>
              <a:rPr lang="en-US" dirty="0" smtClean="0"/>
              <a:t> versions, no authentication (security/authorization)</a:t>
            </a:r>
          </a:p>
        </p:txBody>
      </p:sp>
    </p:spTree>
    <p:extLst>
      <p:ext uri="{BB962C8B-B14F-4D97-AF65-F5344CB8AC3E}">
        <p14:creationId xmlns:p14="http://schemas.microsoft.com/office/powerpoint/2010/main" val="81863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GCP journey – build image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50" y="1290643"/>
            <a:ext cx="103870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Building an image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AIM-PM tool (requested access and installed tool in windows system)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Not user friendly; </a:t>
            </a:r>
            <a:r>
              <a:rPr lang="en-US" sz="1600" dirty="0" err="1" smtClean="0"/>
              <a:t>Jitu</a:t>
            </a:r>
            <a:r>
              <a:rPr lang="en-US" sz="1600" dirty="0" smtClean="0"/>
              <a:t> provided me with a working script that I adapted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Build steps: </a:t>
            </a:r>
            <a:endParaRPr lang="en-US" sz="1600" dirty="0" smtClean="0"/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/>
              <a:t>Write code and </a:t>
            </a:r>
            <a:r>
              <a:rPr lang="en-US" sz="1600" dirty="0" err="1" smtClean="0"/>
              <a:t>Dockerfile</a:t>
            </a:r>
            <a:r>
              <a:rPr lang="en-US" sz="1600" dirty="0" smtClean="0"/>
              <a:t>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/>
              <a:t>R</a:t>
            </a:r>
            <a:r>
              <a:rPr lang="en-US" sz="1600" dirty="0" smtClean="0"/>
              <a:t>un scripts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heck on </a:t>
            </a:r>
            <a:r>
              <a:rPr lang="en-US" sz="1600" dirty="0" smtClean="0"/>
              <a:t>registry site </a:t>
            </a:r>
            <a:r>
              <a:rPr lang="en-US" sz="1600" dirty="0" smtClean="0"/>
              <a:t>for build status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Issues with image build process: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/>
              <a:t>Could </a:t>
            </a:r>
            <a:r>
              <a:rPr lang="en-US" sz="1600" dirty="0"/>
              <a:t>not get ”pip” to run (module manager for python)</a:t>
            </a:r>
            <a:endParaRPr lang="en-US" sz="1600" dirty="0" smtClean="0"/>
          </a:p>
          <a:p>
            <a:pPr marL="2114550" lvl="4" indent="-285750">
              <a:buFont typeface="Arial" charset="0"/>
              <a:buChar char="•"/>
            </a:pPr>
            <a:r>
              <a:rPr lang="en-US" sz="1600" dirty="0" smtClean="0"/>
              <a:t>Worked with AIM and JPMIS to get a “recipe” that worked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/>
              <a:t>No access to status Quay (image registry), access thru </a:t>
            </a:r>
            <a:r>
              <a:rPr lang="en-US" sz="1600" dirty="0" err="1" smtClean="0"/>
              <a:t>QuayGCP</a:t>
            </a:r>
            <a:r>
              <a:rPr lang="en-US" sz="1600" dirty="0" smtClean="0"/>
              <a:t> GUI</a:t>
            </a:r>
          </a:p>
          <a:p>
            <a:pPr marL="2114550" lvl="4" indent="-285750">
              <a:buFont typeface="Arial" charset="0"/>
              <a:buChar char="•"/>
            </a:pPr>
            <a:r>
              <a:rPr lang="en-US" sz="1600" dirty="0" smtClean="0"/>
              <a:t>Ran into a multi-page issue (bug now resolved)</a:t>
            </a:r>
          </a:p>
          <a:p>
            <a:pPr marL="1657350" lvl="3" indent="-285750">
              <a:buFont typeface="Arial" charset="0"/>
              <a:buChar char="•"/>
            </a:pPr>
            <a:endParaRPr lang="en-US" sz="1600" dirty="0"/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Cycle to develop images and test them “too  long” and debug features lacking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/>
              <a:t>Got access to a lab machine where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machine was installed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/>
              <a:t>Transfer files via “python </a:t>
            </a:r>
            <a:r>
              <a:rPr lang="en-US" sz="1600" dirty="0" err="1" smtClean="0"/>
              <a:t>SimpleHTTPServer</a:t>
            </a:r>
            <a:r>
              <a:rPr lang="en-US" sz="1600" dirty="0" smtClean="0"/>
              <a:t>” </a:t>
            </a:r>
            <a:r>
              <a:rPr lang="mr-IN" sz="1600" dirty="0" smtClean="0"/>
              <a:t>–</a:t>
            </a:r>
            <a:r>
              <a:rPr lang="en-US" sz="1600" dirty="0" smtClean="0"/>
              <a:t> better, but not ideal</a:t>
            </a:r>
            <a:endParaRPr lang="en-US" sz="1600" dirty="0" smtClean="0"/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/>
              <a:t>Once code and </a:t>
            </a:r>
            <a:r>
              <a:rPr lang="en-US" sz="1600" dirty="0" err="1" smtClean="0"/>
              <a:t>Dockerfile</a:t>
            </a:r>
            <a:r>
              <a:rPr lang="en-US" sz="1600" dirty="0" smtClean="0"/>
              <a:t> </a:t>
            </a:r>
            <a:r>
              <a:rPr lang="en-US" sz="1600" dirty="0" smtClean="0"/>
              <a:t>were working</a:t>
            </a:r>
            <a:r>
              <a:rPr lang="en-US" sz="1600" dirty="0" smtClean="0"/>
              <a:t>, back to the AIM-PM process</a:t>
            </a:r>
            <a:endParaRPr lang="en-US" sz="1600" dirty="0"/>
          </a:p>
          <a:p>
            <a:pPr lvl="3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9741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GCP: image build process (AIM-PM)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21907" y="1875687"/>
            <a:ext cx="2025353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Script:</a:t>
            </a:r>
          </a:p>
          <a:p>
            <a:r>
              <a:rPr lang="en-US" sz="400" dirty="0"/>
              <a:t># Define Variables</a:t>
            </a:r>
          </a:p>
          <a:p>
            <a:r>
              <a:rPr lang="en-US" sz="400" dirty="0" err="1"/>
              <a:t>param</a:t>
            </a:r>
            <a:r>
              <a:rPr lang="en-US" sz="400" dirty="0"/>
              <a:t>(</a:t>
            </a:r>
          </a:p>
          <a:p>
            <a:r>
              <a:rPr lang="en-US" sz="400" dirty="0"/>
              <a:t>[</a:t>
            </a:r>
            <a:r>
              <a:rPr lang="en-US" sz="400" dirty="0" err="1"/>
              <a:t>int</a:t>
            </a:r>
            <a:r>
              <a:rPr lang="en-US" sz="400" dirty="0"/>
              <a:t>] $</a:t>
            </a:r>
            <a:r>
              <a:rPr lang="en-US" sz="400" dirty="0" err="1"/>
              <a:t>SealId</a:t>
            </a:r>
            <a:r>
              <a:rPr lang="en-US" sz="400" dirty="0"/>
              <a:t> = 89900, # Do not change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EntitleAdmin</a:t>
            </a:r>
            <a:r>
              <a:rPr lang="en-US" sz="400" dirty="0"/>
              <a:t> = "</a:t>
            </a:r>
            <a:r>
              <a:rPr lang="en-US" sz="400" dirty="0" err="1"/>
              <a:t>gcp-eng</a:t>
            </a:r>
            <a:r>
              <a:rPr lang="en-US" sz="400" dirty="0"/>
              <a:t>", # Do not change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DockerFilePath</a:t>
            </a:r>
            <a:r>
              <a:rPr lang="en-US" sz="400" dirty="0"/>
              <a:t> = "C:\TEMP\hwPythonEx", # Keep it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BinariesPath</a:t>
            </a:r>
            <a:r>
              <a:rPr lang="en-US" sz="400" dirty="0"/>
              <a:t> = "C:\TEMP\hwPythonEx", # Keep it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ImageName</a:t>
            </a:r>
            <a:r>
              <a:rPr lang="en-US" sz="400" dirty="0"/>
              <a:t> = "hwp_9_r623433", 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QuadNameForDockerfile</a:t>
            </a:r>
            <a:r>
              <a:rPr lang="en-US" sz="400" dirty="0"/>
              <a:t> = "quad:/aim/</a:t>
            </a:r>
            <a:r>
              <a:rPr lang="en-US" sz="400" dirty="0" err="1"/>
              <a:t>testdata</a:t>
            </a:r>
            <a:r>
              <a:rPr lang="en-US" sz="400" dirty="0"/>
              <a:t>/hwpDocker9",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QuadVersionForDockerfile</a:t>
            </a:r>
            <a:r>
              <a:rPr lang="en-US" sz="400" dirty="0"/>
              <a:t> = "0.0.1",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QuadNameForBinaries</a:t>
            </a:r>
            <a:r>
              <a:rPr lang="en-US" sz="400" dirty="0"/>
              <a:t> = "quad:/aim/</a:t>
            </a:r>
            <a:r>
              <a:rPr lang="en-US" sz="400" dirty="0" err="1"/>
              <a:t>testdata</a:t>
            </a:r>
            <a:r>
              <a:rPr lang="en-US" sz="400" dirty="0"/>
              <a:t>/hwp9", 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QuadVersionForBinaries</a:t>
            </a:r>
            <a:r>
              <a:rPr lang="en-US" sz="400" dirty="0"/>
              <a:t> = "bin", 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EndpointName</a:t>
            </a:r>
            <a:r>
              <a:rPr lang="en-US" sz="400" dirty="0"/>
              <a:t> = "hwpendpoint9", 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PackageName</a:t>
            </a:r>
            <a:r>
              <a:rPr lang="en-US" sz="400" dirty="0"/>
              <a:t> = "hwppackage9", 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PackageVersion</a:t>
            </a:r>
            <a:r>
              <a:rPr lang="en-US" sz="400" dirty="0"/>
              <a:t> = "0.0.1",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FileGroup</a:t>
            </a:r>
            <a:r>
              <a:rPr lang="en-US" sz="400" dirty="0"/>
              <a:t> = "</a:t>
            </a:r>
            <a:r>
              <a:rPr lang="en-US" sz="400" dirty="0" err="1"/>
              <a:t>gcp</a:t>
            </a:r>
            <a:r>
              <a:rPr lang="en-US" sz="400" dirty="0"/>
              <a:t>-test/0.0.1",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LinkPath</a:t>
            </a:r>
            <a:r>
              <a:rPr lang="en-US" sz="400" dirty="0"/>
              <a:t> = "quad:/aim/</a:t>
            </a:r>
            <a:r>
              <a:rPr lang="en-US" sz="400" dirty="0" err="1"/>
              <a:t>testdata</a:t>
            </a:r>
            <a:r>
              <a:rPr lang="en-US" sz="400" dirty="0"/>
              <a:t>/deployment-</a:t>
            </a:r>
            <a:r>
              <a:rPr lang="en-US" sz="400" dirty="0" err="1"/>
              <a:t>api</a:t>
            </a:r>
            <a:r>
              <a:rPr lang="en-US" sz="400" dirty="0"/>
              <a:t>"</a:t>
            </a:r>
          </a:p>
          <a:p>
            <a:r>
              <a:rPr lang="en-US" sz="400" dirty="0"/>
              <a:t>)</a:t>
            </a:r>
          </a:p>
          <a:p>
            <a:endParaRPr lang="en-US" sz="400" dirty="0"/>
          </a:p>
          <a:p>
            <a:r>
              <a:rPr lang="en-US" sz="400" dirty="0"/>
              <a:t># Create Entry for </a:t>
            </a:r>
            <a:r>
              <a:rPr lang="en-US" sz="400" dirty="0" err="1"/>
              <a:t>Dockerfile</a:t>
            </a:r>
            <a:endParaRPr lang="en-US" sz="400" dirty="0"/>
          </a:p>
          <a:p>
            <a:r>
              <a:rPr lang="en-US" sz="400" dirty="0"/>
              <a:t>aim create entry $</a:t>
            </a:r>
            <a:r>
              <a:rPr lang="en-US" sz="400" dirty="0" err="1"/>
              <a:t>QuadNameForDockerfile</a:t>
            </a:r>
            <a:r>
              <a:rPr lang="en-US" sz="400" dirty="0"/>
              <a:t> --</a:t>
            </a:r>
            <a:r>
              <a:rPr lang="en-US" sz="400" dirty="0" err="1"/>
              <a:t>sealid</a:t>
            </a:r>
            <a:r>
              <a:rPr lang="en-US" sz="400" dirty="0"/>
              <a:t> $</a:t>
            </a:r>
            <a:r>
              <a:rPr lang="en-US" sz="400" dirty="0" err="1"/>
              <a:t>SealId</a:t>
            </a:r>
            <a:endParaRPr lang="en-US" sz="400" dirty="0"/>
          </a:p>
          <a:p>
            <a:r>
              <a:rPr lang="en-US" sz="400" dirty="0"/>
              <a:t>aim create entry $</a:t>
            </a:r>
            <a:r>
              <a:rPr lang="en-US" sz="400" dirty="0" err="1"/>
              <a:t>QuadNameForDockerfile</a:t>
            </a:r>
            <a:r>
              <a:rPr lang="en-US" sz="400" dirty="0"/>
              <a:t>/$</a:t>
            </a:r>
            <a:r>
              <a:rPr lang="en-US" sz="400" dirty="0" err="1"/>
              <a:t>QuadVersionForDockerfile</a:t>
            </a:r>
            <a:r>
              <a:rPr lang="en-US" sz="400" dirty="0"/>
              <a:t> --</a:t>
            </a:r>
            <a:r>
              <a:rPr lang="en-US" sz="400" dirty="0" err="1"/>
              <a:t>sourcepath</a:t>
            </a:r>
            <a:r>
              <a:rPr lang="en-US" sz="400" dirty="0"/>
              <a:t> $</a:t>
            </a:r>
            <a:r>
              <a:rPr lang="en-US" sz="400" dirty="0" err="1"/>
              <a:t>DockerFilePath</a:t>
            </a:r>
            <a:r>
              <a:rPr lang="en-US" sz="400" dirty="0"/>
              <a:t> --property type=source</a:t>
            </a:r>
          </a:p>
          <a:p>
            <a:endParaRPr lang="en-US" sz="400" dirty="0"/>
          </a:p>
          <a:p>
            <a:r>
              <a:rPr lang="en-US" sz="400" dirty="0"/>
              <a:t># Create Entry for Binaries</a:t>
            </a:r>
          </a:p>
          <a:p>
            <a:r>
              <a:rPr lang="en-US" sz="400" dirty="0"/>
              <a:t>aim create entry $</a:t>
            </a:r>
            <a:r>
              <a:rPr lang="en-US" sz="400" dirty="0" err="1"/>
              <a:t>QuadNameForBinaries</a:t>
            </a:r>
            <a:r>
              <a:rPr lang="en-US" sz="400" dirty="0"/>
              <a:t> --</a:t>
            </a:r>
            <a:r>
              <a:rPr lang="en-US" sz="400" dirty="0" err="1"/>
              <a:t>sealid</a:t>
            </a:r>
            <a:r>
              <a:rPr lang="en-US" sz="400" dirty="0"/>
              <a:t> $</a:t>
            </a:r>
            <a:r>
              <a:rPr lang="en-US" sz="400" dirty="0" err="1"/>
              <a:t>SealId</a:t>
            </a:r>
            <a:endParaRPr lang="en-US" sz="400" dirty="0"/>
          </a:p>
          <a:p>
            <a:r>
              <a:rPr lang="en-US" sz="400" dirty="0"/>
              <a:t>aim create entry $</a:t>
            </a:r>
            <a:r>
              <a:rPr lang="en-US" sz="400" dirty="0" err="1"/>
              <a:t>QuadNameForBinaries</a:t>
            </a:r>
            <a:r>
              <a:rPr lang="en-US" sz="400" dirty="0"/>
              <a:t>/$</a:t>
            </a:r>
            <a:r>
              <a:rPr lang="en-US" sz="400" dirty="0" err="1"/>
              <a:t>QuadVersionForBinaries</a:t>
            </a:r>
            <a:r>
              <a:rPr lang="en-US" sz="400" dirty="0"/>
              <a:t> --</a:t>
            </a:r>
            <a:r>
              <a:rPr lang="en-US" sz="400" dirty="0" err="1"/>
              <a:t>sourcepath</a:t>
            </a:r>
            <a:r>
              <a:rPr lang="en-US" sz="400" dirty="0"/>
              <a:t> $</a:t>
            </a:r>
            <a:r>
              <a:rPr lang="en-US" sz="400" dirty="0" err="1"/>
              <a:t>BinariesPath</a:t>
            </a:r>
            <a:r>
              <a:rPr lang="en-US" sz="400" dirty="0"/>
              <a:t> --property type=source</a:t>
            </a:r>
          </a:p>
          <a:p>
            <a:endParaRPr lang="en-US" sz="400" dirty="0"/>
          </a:p>
          <a:p>
            <a:r>
              <a:rPr lang="en-US" sz="400" dirty="0"/>
              <a:t># Create Link to point to new binaries</a:t>
            </a:r>
          </a:p>
          <a:p>
            <a:r>
              <a:rPr lang="en-US" sz="400" dirty="0"/>
              <a:t>aim update link $</a:t>
            </a:r>
            <a:r>
              <a:rPr lang="en-US" sz="400" dirty="0" err="1"/>
              <a:t>LinkPath</a:t>
            </a:r>
            <a:r>
              <a:rPr lang="en-US" sz="400" dirty="0"/>
              <a:t> --target $</a:t>
            </a:r>
            <a:r>
              <a:rPr lang="en-US" sz="400" dirty="0" err="1"/>
              <a:t>QuadNameForBinaries</a:t>
            </a:r>
            <a:r>
              <a:rPr lang="en-US" sz="400" dirty="0"/>
              <a:t> --</a:t>
            </a:r>
            <a:r>
              <a:rPr lang="en-US" sz="400" dirty="0" err="1"/>
              <a:t>entitleadmin</a:t>
            </a:r>
            <a:r>
              <a:rPr lang="en-US" sz="400" dirty="0"/>
              <a:t> $</a:t>
            </a:r>
            <a:r>
              <a:rPr lang="en-US" sz="400" dirty="0" err="1"/>
              <a:t>EntitleAdmin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/>
              <a:t># Update </a:t>
            </a:r>
            <a:r>
              <a:rPr lang="en-US" sz="400" dirty="0" err="1"/>
              <a:t>filegroup</a:t>
            </a:r>
            <a:r>
              <a:rPr lang="en-US" sz="400" dirty="0"/>
              <a:t> with new binaries</a:t>
            </a:r>
          </a:p>
          <a:p>
            <a:r>
              <a:rPr lang="en-US" sz="400" dirty="0"/>
              <a:t>aim update </a:t>
            </a:r>
            <a:r>
              <a:rPr lang="en-US" sz="400" dirty="0" err="1"/>
              <a:t>filegroup</a:t>
            </a:r>
            <a:r>
              <a:rPr lang="en-US" sz="400" dirty="0"/>
              <a:t> $</a:t>
            </a:r>
            <a:r>
              <a:rPr lang="en-US" sz="400" dirty="0" err="1"/>
              <a:t>FileGroup</a:t>
            </a:r>
            <a:r>
              <a:rPr lang="en-US" sz="400" dirty="0"/>
              <a:t> --</a:t>
            </a:r>
            <a:r>
              <a:rPr lang="en-US" sz="400" dirty="0" err="1"/>
              <a:t>addentry</a:t>
            </a:r>
            <a:r>
              <a:rPr lang="en-US" sz="400" dirty="0"/>
              <a:t> $</a:t>
            </a:r>
            <a:r>
              <a:rPr lang="en-US" sz="400" dirty="0" err="1"/>
              <a:t>LinkPath</a:t>
            </a:r>
            <a:r>
              <a:rPr lang="en-US" sz="400" dirty="0"/>
              <a:t> --</a:t>
            </a:r>
            <a:r>
              <a:rPr lang="en-US" sz="400" dirty="0" err="1"/>
              <a:t>entitleadmin</a:t>
            </a:r>
            <a:r>
              <a:rPr lang="en-US" sz="400" dirty="0"/>
              <a:t> $</a:t>
            </a:r>
            <a:r>
              <a:rPr lang="en-US" sz="400" dirty="0" err="1"/>
              <a:t>EntitleAdmin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/>
              <a:t># aim-pm commands to create package, endpoint and deploy</a:t>
            </a:r>
          </a:p>
          <a:p>
            <a:r>
              <a:rPr lang="en-US" sz="400" dirty="0"/>
              <a:t>aim-pm login</a:t>
            </a:r>
          </a:p>
          <a:p>
            <a:endParaRPr lang="en-US" sz="400" dirty="0"/>
          </a:p>
          <a:p>
            <a:r>
              <a:rPr lang="en-US" sz="400" dirty="0"/>
              <a:t># Create Package</a:t>
            </a:r>
          </a:p>
          <a:p>
            <a:r>
              <a:rPr lang="en-US" sz="400" dirty="0"/>
              <a:t>aim-pm create package $</a:t>
            </a:r>
            <a:r>
              <a:rPr lang="en-US" sz="400" dirty="0" err="1"/>
              <a:t>PackageName</a:t>
            </a:r>
            <a:r>
              <a:rPr lang="en-US" sz="400" dirty="0"/>
              <a:t> --</a:t>
            </a:r>
            <a:r>
              <a:rPr lang="en-US" sz="400" dirty="0" err="1"/>
              <a:t>filegroup</a:t>
            </a:r>
            <a:r>
              <a:rPr lang="en-US" sz="400" dirty="0"/>
              <a:t> $</a:t>
            </a:r>
            <a:r>
              <a:rPr lang="en-US" sz="400" dirty="0" err="1"/>
              <a:t>FileGroup</a:t>
            </a:r>
            <a:r>
              <a:rPr lang="en-US" sz="400" dirty="0"/>
              <a:t> --</a:t>
            </a:r>
            <a:r>
              <a:rPr lang="en-US" sz="400" dirty="0" err="1"/>
              <a:t>entitleadmin</a:t>
            </a:r>
            <a:r>
              <a:rPr lang="en-US" sz="400" dirty="0"/>
              <a:t> $</a:t>
            </a:r>
            <a:r>
              <a:rPr lang="en-US" sz="400" dirty="0" err="1"/>
              <a:t>EntitleAdmin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/>
              <a:t># Create Endpoint</a:t>
            </a:r>
          </a:p>
          <a:p>
            <a:r>
              <a:rPr lang="en-US" sz="400" dirty="0"/>
              <a:t>aim-pm create endpoint $</a:t>
            </a:r>
            <a:r>
              <a:rPr lang="en-US" sz="400" dirty="0" err="1"/>
              <a:t>EndpointName</a:t>
            </a:r>
            <a:r>
              <a:rPr lang="en-US" sz="400" dirty="0"/>
              <a:t>/</a:t>
            </a:r>
            <a:r>
              <a:rPr lang="en-US" sz="400" dirty="0" err="1"/>
              <a:t>gcp</a:t>
            </a:r>
            <a:r>
              <a:rPr lang="en-US" sz="400" dirty="0"/>
              <a:t>-image --property </a:t>
            </a:r>
            <a:r>
              <a:rPr lang="en-US" sz="400" dirty="0" err="1"/>
              <a:t>sealid</a:t>
            </a:r>
            <a:r>
              <a:rPr lang="en-US" sz="400" dirty="0"/>
              <a:t>=$</a:t>
            </a:r>
            <a:r>
              <a:rPr lang="en-US" sz="400" dirty="0" err="1"/>
              <a:t>SealId</a:t>
            </a:r>
            <a:r>
              <a:rPr lang="en-US" sz="400" dirty="0"/>
              <a:t> </a:t>
            </a:r>
            <a:r>
              <a:rPr lang="en-US" sz="400" dirty="0" err="1"/>
              <a:t>imagename</a:t>
            </a:r>
            <a:r>
              <a:rPr lang="en-US" sz="400" dirty="0"/>
              <a:t>=$</a:t>
            </a:r>
            <a:r>
              <a:rPr lang="en-US" sz="400" dirty="0" err="1"/>
              <a:t>ImageName</a:t>
            </a:r>
            <a:r>
              <a:rPr lang="en-US" sz="400" dirty="0"/>
              <a:t> </a:t>
            </a:r>
            <a:r>
              <a:rPr lang="en-US" sz="400" dirty="0" err="1"/>
              <a:t>buildcontext</a:t>
            </a:r>
            <a:r>
              <a:rPr lang="en-US" sz="400" dirty="0"/>
              <a:t>=$</a:t>
            </a:r>
            <a:r>
              <a:rPr lang="en-US" sz="400" dirty="0" err="1"/>
              <a:t>QuadNameForDockerfile</a:t>
            </a:r>
            <a:r>
              <a:rPr lang="en-US" sz="400" dirty="0"/>
              <a:t>/$</a:t>
            </a:r>
            <a:r>
              <a:rPr lang="en-US" sz="400" dirty="0" err="1"/>
              <a:t>QuadVersionForDockerfile</a:t>
            </a:r>
            <a:r>
              <a:rPr lang="en-US" sz="400" dirty="0"/>
              <a:t>/</a:t>
            </a:r>
            <a:r>
              <a:rPr lang="en-US" sz="400" dirty="0" err="1"/>
              <a:t>Dockerfile</a:t>
            </a:r>
            <a:r>
              <a:rPr lang="en-US" sz="400" dirty="0"/>
              <a:t> --</a:t>
            </a:r>
            <a:r>
              <a:rPr lang="en-US" sz="400" dirty="0" err="1"/>
              <a:t>entitleadmin</a:t>
            </a:r>
            <a:r>
              <a:rPr lang="en-US" sz="400" dirty="0"/>
              <a:t> $</a:t>
            </a:r>
            <a:r>
              <a:rPr lang="en-US" sz="400" dirty="0" err="1"/>
              <a:t>EntitleAdmin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/>
              <a:t># Publish Package</a:t>
            </a:r>
          </a:p>
          <a:p>
            <a:r>
              <a:rPr lang="en-US" sz="400" dirty="0"/>
              <a:t>aim-pm publish package $</a:t>
            </a:r>
            <a:r>
              <a:rPr lang="en-US" sz="400" dirty="0" err="1"/>
              <a:t>PackageName</a:t>
            </a:r>
            <a:r>
              <a:rPr lang="en-US" sz="400" dirty="0"/>
              <a:t> --version $</a:t>
            </a:r>
            <a:r>
              <a:rPr lang="en-US" sz="400" dirty="0" err="1"/>
              <a:t>PackageVersion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/>
              <a:t># Deploy Package</a:t>
            </a:r>
          </a:p>
          <a:p>
            <a:r>
              <a:rPr lang="en-US" sz="400" dirty="0"/>
              <a:t>aim-pm deploy package $</a:t>
            </a:r>
            <a:r>
              <a:rPr lang="en-US" sz="400" dirty="0" err="1"/>
              <a:t>PackageName</a:t>
            </a:r>
            <a:r>
              <a:rPr lang="en-US" sz="400" dirty="0"/>
              <a:t>/$</a:t>
            </a:r>
            <a:r>
              <a:rPr lang="en-US" sz="400" dirty="0" err="1"/>
              <a:t>PackageVersion</a:t>
            </a:r>
            <a:r>
              <a:rPr lang="en-US" sz="400" dirty="0"/>
              <a:t> --endpoint $</a:t>
            </a:r>
            <a:r>
              <a:rPr lang="en-US" sz="400" dirty="0" err="1"/>
              <a:t>EndpointName</a:t>
            </a:r>
            <a:r>
              <a:rPr lang="en-US" sz="400" dirty="0"/>
              <a:t>/</a:t>
            </a:r>
            <a:r>
              <a:rPr lang="en-US" sz="400" dirty="0" err="1"/>
              <a:t>gcp</a:t>
            </a:r>
            <a:r>
              <a:rPr lang="en-US" sz="400" dirty="0"/>
              <a:t>-image</a:t>
            </a:r>
            <a:endParaRPr lang="en-US" sz="400" dirty="0" smtClean="0"/>
          </a:p>
        </p:txBody>
      </p:sp>
      <p:sp>
        <p:nvSpPr>
          <p:cNvPr id="3" name="Left Brace 2"/>
          <p:cNvSpPr/>
          <p:nvPr/>
        </p:nvSpPr>
        <p:spPr>
          <a:xfrm>
            <a:off x="667279" y="2995499"/>
            <a:ext cx="414868" cy="6942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7482" y="2975702"/>
            <a:ext cx="13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&lt;Code&gt;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18049" y="2975701"/>
            <a:ext cx="9435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Quay: Registry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88667" y="1901325"/>
            <a:ext cx="1202267" cy="86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</a:p>
          <a:p>
            <a:r>
              <a:rPr lang="en-US" dirty="0" smtClean="0"/>
              <a:t>Status</a:t>
            </a:r>
          </a:p>
          <a:p>
            <a:r>
              <a:rPr lang="en-US" dirty="0" err="1" smtClean="0"/>
              <a:t>BuildLogs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867" y="1828029"/>
            <a:ext cx="5350933" cy="3931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23003" y="1828029"/>
            <a:ext cx="5350933" cy="3931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6528854" y="2151859"/>
            <a:ext cx="414868" cy="6942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9057" y="2132062"/>
            <a:ext cx="13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&lt;Code&gt;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9447" y="2132062"/>
            <a:ext cx="253788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Docker build</a:t>
            </a:r>
          </a:p>
          <a:p>
            <a:r>
              <a:rPr lang="en-US" i="1" dirty="0" smtClean="0"/>
              <a:t>Docker push (optional)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059536" y="2597941"/>
            <a:ext cx="1034042" cy="572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895741" y="2884225"/>
            <a:ext cx="1034042" cy="572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3"/>
            <a:endCxn id="8" idx="1"/>
          </p:cNvCxnSpPr>
          <p:nvPr/>
        </p:nvCxnSpPr>
        <p:spPr>
          <a:xfrm flipV="1">
            <a:off x="4247260" y="3298867"/>
            <a:ext cx="270789" cy="454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13406" y="2333125"/>
            <a:ext cx="452927" cy="165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87162" y="1247686"/>
            <a:ext cx="261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Building an image for GCP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72138" y="1247686"/>
            <a:ext cx="278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Building an image in Docker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28800" y="793335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Comparison: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6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/>
              <a:t>My GCP journey – </a:t>
            </a:r>
            <a:r>
              <a:rPr lang="en-US" dirty="0" smtClean="0"/>
              <a:t>run container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819151"/>
            <a:ext cx="95154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No </a:t>
            </a:r>
            <a:r>
              <a:rPr lang="en-US" sz="1600" dirty="0" smtClean="0"/>
              <a:t>or very limited access to DC-OS API directly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Access via </a:t>
            </a:r>
            <a:r>
              <a:rPr lang="en-US" sz="1600" dirty="0" smtClean="0"/>
              <a:t>GCP-API</a:t>
            </a:r>
            <a:endParaRPr lang="en-US" sz="1600" dirty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Recently </a:t>
            </a:r>
            <a:r>
              <a:rPr lang="en-US" sz="1600" dirty="0" smtClean="0"/>
              <a:t>GCP-CLI </a:t>
            </a:r>
            <a:r>
              <a:rPr lang="en-US" sz="1600" dirty="0"/>
              <a:t>became available (more on this later)</a:t>
            </a:r>
          </a:p>
          <a:p>
            <a:pPr marL="742950" lvl="1" indent="-285750">
              <a:buFont typeface="Arial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Access via </a:t>
            </a:r>
            <a:r>
              <a:rPr lang="en-US" sz="1600" dirty="0" smtClean="0"/>
              <a:t>GCP-API</a:t>
            </a:r>
            <a:endParaRPr lang="en-US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Could deploy image and run image with curl or </a:t>
            </a:r>
            <a:r>
              <a:rPr lang="en-US" sz="1600" dirty="0" smtClean="0"/>
              <a:t>postman, with Janus cookies and marathon task description</a:t>
            </a:r>
            <a:endParaRPr lang="en-US" sz="1600" dirty="0" smtClean="0"/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/>
              <a:t>A new image name is created for any change in the code or </a:t>
            </a:r>
            <a:r>
              <a:rPr lang="en-US" sz="1600" dirty="0" err="1" smtClean="0"/>
              <a:t>Dockerfile</a:t>
            </a:r>
            <a:endParaRPr lang="en-US" sz="1600" dirty="0" smtClean="0"/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/>
              <a:t>This new image needs to be reflected in </a:t>
            </a:r>
            <a:r>
              <a:rPr lang="en-US" sz="1600" dirty="0" err="1" smtClean="0"/>
              <a:t>marathon.json</a:t>
            </a:r>
            <a:endParaRPr lang="en-US" sz="1600" dirty="0"/>
          </a:p>
          <a:p>
            <a:pPr marL="1657350" lvl="3" indent="-285750">
              <a:buFont typeface="Arial" charset="0"/>
              <a:buChar char="•"/>
            </a:pPr>
            <a:endParaRPr lang="en-US" sz="1600" dirty="0"/>
          </a:p>
          <a:p>
            <a:pPr marL="1200150" lvl="2" indent="-285750">
              <a:buFont typeface="Arial" charset="0"/>
              <a:buChar char="•"/>
            </a:pPr>
            <a:r>
              <a:rPr lang="en-US" sz="1600" dirty="0"/>
              <a:t>D</a:t>
            </a:r>
            <a:r>
              <a:rPr lang="en-US" sz="1600" dirty="0" smtClean="0"/>
              <a:t>ifficult to develop anything of substance without proper access to a DEV environment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/>
              <a:t>From creating a image, deploying and getting results </a:t>
            </a:r>
            <a:r>
              <a:rPr lang="en-US" sz="1600" dirty="0" smtClean="0"/>
              <a:t>there are too </a:t>
            </a:r>
            <a:r>
              <a:rPr lang="en-US" sz="1600" dirty="0" smtClean="0"/>
              <a:t>many </a:t>
            </a:r>
            <a:r>
              <a:rPr lang="en-US" sz="1600" dirty="0" smtClean="0"/>
              <a:t>steps with little value-add to the app itself</a:t>
            </a:r>
            <a:endParaRPr lang="en-US" sz="1600" dirty="0" smtClean="0"/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/>
              <a:t>Got access to a lab machine where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was installed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/>
              <a:t>Transfer files via “python </a:t>
            </a:r>
            <a:r>
              <a:rPr lang="en-US" sz="1600" dirty="0" err="1" smtClean="0"/>
              <a:t>SimpleHTTPServer</a:t>
            </a:r>
            <a:r>
              <a:rPr lang="en-US" sz="1600" dirty="0" smtClean="0"/>
              <a:t>”, better but not ideal</a:t>
            </a:r>
            <a:endParaRPr lang="en-US" sz="1600" dirty="0"/>
          </a:p>
          <a:p>
            <a:pPr marL="1200150" lvl="2" indent="-285750">
              <a:buFont typeface="Arial" charset="0"/>
              <a:buChar char="•"/>
            </a:pPr>
            <a:endParaRPr lang="en-US" sz="1600" dirty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Latest version provides </a:t>
            </a:r>
            <a:r>
              <a:rPr lang="en-US" sz="1600" dirty="0" err="1" smtClean="0"/>
              <a:t>gcp</a:t>
            </a:r>
            <a:r>
              <a:rPr lang="en-US" sz="1600" dirty="0" smtClean="0"/>
              <a:t>-cli for DEV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Simplifies the creation and deployment of </a:t>
            </a:r>
            <a:r>
              <a:rPr lang="en-US" sz="1600" dirty="0" smtClean="0"/>
              <a:t>images (just for DEV) </a:t>
            </a:r>
            <a:r>
              <a:rPr lang="mr-IN" sz="1600" dirty="0" smtClean="0"/>
              <a:t>–</a:t>
            </a:r>
            <a:r>
              <a:rPr lang="en-US" sz="1600" dirty="0" smtClean="0"/>
              <a:t> better round trip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Access to output still through </a:t>
            </a:r>
            <a:r>
              <a:rPr lang="en-US" sz="1600" dirty="0" err="1" smtClean="0"/>
              <a:t>url</a:t>
            </a:r>
            <a:r>
              <a:rPr lang="en-US" sz="1600" dirty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webpage with a common user, where you have to find your </a:t>
            </a:r>
            <a:r>
              <a:rPr lang="en-US" sz="1600" dirty="0" smtClean="0"/>
              <a:t>task or API to download the output</a:t>
            </a:r>
            <a:endParaRPr lang="en-US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sz="1600" dirty="0"/>
              <a:t>N</a:t>
            </a:r>
            <a:r>
              <a:rPr lang="en-US" sz="1600" dirty="0" smtClean="0"/>
              <a:t>o </a:t>
            </a:r>
            <a:r>
              <a:rPr lang="en-US" sz="1600" dirty="0" smtClean="0"/>
              <a:t>“exec” capability to introspect the container</a:t>
            </a:r>
          </a:p>
          <a:p>
            <a:pPr marL="742950" lvl="1" indent="-285750">
              <a:buFont typeface="Arial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119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GCP: container run process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1041" y="4498137"/>
            <a:ext cx="9435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Quay: Registry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4352" y="2060414"/>
            <a:ext cx="1523999" cy="1234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curl</a:t>
            </a:r>
          </a:p>
          <a:p>
            <a:pPr algn="ctr"/>
            <a:r>
              <a:rPr lang="en-US" dirty="0" smtClean="0"/>
              <a:t>Postman 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87" y="1890326"/>
            <a:ext cx="5951013" cy="375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23003" y="1906215"/>
            <a:ext cx="5350933" cy="375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10913" y="2294618"/>
            <a:ext cx="253788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Docker run</a:t>
            </a:r>
            <a:endParaRPr lang="en-US" dirty="0"/>
          </a:p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318144" y="3378352"/>
            <a:ext cx="1464734" cy="714067"/>
            <a:chOff x="414863" y="1334869"/>
            <a:chExt cx="1464734" cy="714067"/>
          </a:xfrm>
        </p:grpSpPr>
        <p:sp>
          <p:nvSpPr>
            <p:cNvPr id="3" name="Left Brace 2"/>
            <p:cNvSpPr/>
            <p:nvPr/>
          </p:nvSpPr>
          <p:spPr>
            <a:xfrm>
              <a:off x="414863" y="1354667"/>
              <a:ext cx="414868" cy="6942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8003" y="1334869"/>
              <a:ext cx="1291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Marathon</a:t>
              </a:r>
            </a:p>
            <a:p>
              <a:pPr algn="ctr"/>
              <a:r>
                <a:rPr lang="en-US" dirty="0" err="1" smtClean="0"/>
                <a:t>json</a:t>
              </a:r>
              <a:endParaRPr lang="en-US" dirty="0"/>
            </a:p>
          </p:txBody>
        </p:sp>
        <p:sp>
          <p:nvSpPr>
            <p:cNvPr id="15" name="Left Brace 14"/>
            <p:cNvSpPr/>
            <p:nvPr/>
          </p:nvSpPr>
          <p:spPr>
            <a:xfrm flipH="1">
              <a:off x="1464729" y="1354670"/>
              <a:ext cx="414868" cy="6942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1252793" y="3761311"/>
            <a:ext cx="471752" cy="73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84602" y="2041679"/>
            <a:ext cx="1523999" cy="1234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</a:p>
          <a:p>
            <a:r>
              <a:rPr lang="en-US" dirty="0" smtClean="0"/>
              <a:t>Get Logs/Output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41098" y="3861952"/>
            <a:ext cx="943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Mesos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2818351" y="2677579"/>
            <a:ext cx="317956" cy="1184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1"/>
          </p:cNvCxnSpPr>
          <p:nvPr/>
        </p:nvCxnSpPr>
        <p:spPr>
          <a:xfrm flipH="1">
            <a:off x="3649054" y="2658844"/>
            <a:ext cx="235548" cy="1203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87162" y="1247686"/>
            <a:ext cx="273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 a container in GCP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72138" y="1247686"/>
            <a:ext cx="300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 a container in Docker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28800" y="793335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Comparison: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0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1256</Words>
  <Application>Microsoft Macintosh PowerPoint</Application>
  <PresentationFormat>Widescreen</PresentationFormat>
  <Paragraphs>195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GCP Experience</vt:lpstr>
      <vt:lpstr>Some principles</vt:lpstr>
      <vt:lpstr>A possible “desired” environment model</vt:lpstr>
      <vt:lpstr>Trends on orchestration (to keep in mind)</vt:lpstr>
      <vt:lpstr>My GCP journey - services</vt:lpstr>
      <vt:lpstr>My GCP journey – build image</vt:lpstr>
      <vt:lpstr>GCP: image build process (AIM-PM)</vt:lpstr>
      <vt:lpstr>My GCP journey – run container</vt:lpstr>
      <vt:lpstr>GCP: container run process</vt:lpstr>
      <vt:lpstr>Using services from market place</vt:lpstr>
      <vt:lpstr>Customer requests</vt:lpstr>
      <vt:lpstr>Concluding remarks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schaffa</dc:creator>
  <cp:lastModifiedBy>frank schaffa</cp:lastModifiedBy>
  <cp:revision>82</cp:revision>
  <dcterms:created xsi:type="dcterms:W3CDTF">2017-07-30T19:23:09Z</dcterms:created>
  <dcterms:modified xsi:type="dcterms:W3CDTF">2017-08-01T02:17:39Z</dcterms:modified>
</cp:coreProperties>
</file>