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1b5ffb1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1b5ffb1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4323ba4b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4323ba4b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0e4ad1d9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40e4ad1d9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0e4ad1d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0e4ad1d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0e4ad1d9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0e4ad1d9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4323ba4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4323ba4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4323ba4b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4323ba4b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4323ba4b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4323ba4b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4323ba4b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4323ba4b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4323ba4b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4323ba4b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e4323ba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e4323ba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fb2ba9d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fb2ba9d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4323ba4b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4323ba4b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323ba4b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4323ba4b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4323ba4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4323ba4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4323ba4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e4323ba4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4323ba4b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4323ba4b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4323ba4b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4323ba4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0e4ad1d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0e4ad1d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c48f09c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c48f09c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figma.com/proto/GXLyj3pZOuTigHMxcLJtM0/Untitled?node-id=19-254&amp;t=LEWWktYLXWwaYGvc-0&amp;scaling=min-zoom&amp;content-scaling=fixed&amp;page-id=0%3A1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hyperlink" Target="https://hot-helium-6a4.notion.site/1c0e957e63ed8090bc46f514462ace4b?v=1c0e957e63ed80c9ba61000c112411cb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rive.google.com/file/d/1dvMwo1JRVEij1fCaOtXnY7BTAWPTQ0zd/view?usp=sharing" TargetMode="External"/><Relationship Id="rId4" Type="http://schemas.openxmlformats.org/officeDocument/2006/relationships/hyperlink" Target="https://lucid.app/lucidchart/c7be84f9-3e4f-4a63-b21d-bd95f50186e6/edit?viewport_loc=-5545%2C-2177%2C7349%2C3416%2C0_0&amp;invitationId=inv_bcfbfda3-3e57-4abc-8c28-30d81a0acf3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PIME 03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Centro Universitário Belas Artes 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Análise</a:t>
            </a:r>
            <a:r>
              <a:rPr lang="pt-BR" sz="2600"/>
              <a:t> e </a:t>
            </a:r>
            <a:r>
              <a:rPr lang="pt-BR" sz="2600"/>
              <a:t>Desenvolvimento</a:t>
            </a:r>
            <a:r>
              <a:rPr lang="pt-BR" sz="2600"/>
              <a:t> de Sistemas EAD</a:t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/>
              <a:t>2025</a:t>
            </a:r>
            <a:endParaRPr sz="26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675" y="1732825"/>
            <a:ext cx="983675" cy="98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775" y="1732825"/>
            <a:ext cx="983675" cy="9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5. Diagrama Entidade Relacionamento e Modelo Lógico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00" y="1244988"/>
            <a:ext cx="7996750" cy="17339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675" y="3206200"/>
            <a:ext cx="8520600" cy="1379526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6. Plataformas de desenvolvimento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pt-BR">
                <a:solidFill>
                  <a:srgbClr val="666666"/>
                </a:solidFill>
              </a:rPr>
              <a:t>SQL: Para gerenciamento do banco de dados.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pt-BR">
                <a:solidFill>
                  <a:srgbClr val="666666"/>
                </a:solidFill>
              </a:rPr>
              <a:t>JavaScript: Para o desenvolvimento full-stack.</a:t>
            </a:r>
            <a:endParaRPr>
              <a:solidFill>
                <a:srgbClr val="66666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pt-BR">
                <a:solidFill>
                  <a:srgbClr val="666666"/>
                </a:solidFill>
              </a:rPr>
              <a:t>Python:Para Back-end.</a:t>
            </a:r>
            <a:endParaRPr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0" l="25603" r="27312" t="0"/>
          <a:stretch/>
        </p:blipFill>
        <p:spPr>
          <a:xfrm>
            <a:off x="3753950" y="2956863"/>
            <a:ext cx="1636100" cy="18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425" y="2981325"/>
            <a:ext cx="1775374" cy="177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3"/>
          <p:cNvPicPr preferRelativeResize="0"/>
          <p:nvPr/>
        </p:nvPicPr>
        <p:blipFill rotWithShape="1">
          <a:blip r:embed="rId5">
            <a:alphaModFix/>
          </a:blip>
          <a:srcRect b="33253" l="0" r="72820" t="25519"/>
          <a:stretch/>
        </p:blipFill>
        <p:spPr>
          <a:xfrm>
            <a:off x="5590250" y="3009725"/>
            <a:ext cx="1715450" cy="177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r>
              <a:rPr lang="pt-BR" u="sng">
                <a:solidFill>
                  <a:schemeClr val="hlink"/>
                </a:solidFill>
                <a:hlinkClick r:id="rId3"/>
              </a:rPr>
              <a:t>. Fluxograma, telas e indicadores de navegação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338" y="1202200"/>
            <a:ext cx="8209333" cy="38209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90825"/>
            <a:ext cx="8839199" cy="436594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50" y="590825"/>
            <a:ext cx="8839201" cy="430923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8. </a:t>
            </a:r>
            <a:r>
              <a:rPr lang="pt-BR"/>
              <a:t>Funcionalidades 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1. Linha do Tempo Digital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2. Catalogação de Peças do Acervo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3. Conteúdo Complementar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4. Exibição Digital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8.1 Funcionalidades: Linha do Tempo Digital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Interface responsiva acessível via web e dispositivos móveis.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Navegação por períodos históricos e categorias (consoles, jogos, periféricos, empresas, etc.).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• Design intuitivo para facilitar a exploração dos conteúdos.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8</a:t>
            </a:r>
            <a:r>
              <a:rPr lang="pt-BR"/>
              <a:t>.2 Funcionalidades: Catalogação de Peças do Acervo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</a:t>
            </a:r>
            <a:r>
              <a:rPr lang="pt-BR"/>
              <a:t>Banco de dados contendo informações detalhadas sobre cada item.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Inclusão de imagens, vídeos e documentos digitalizados.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• Associação de cada item a uma era ou geração dos videogames.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8</a:t>
            </a:r>
            <a:r>
              <a:rPr lang="pt-BR"/>
              <a:t>.3 Funcionalidades: Conteúdo Complementar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</a:t>
            </a:r>
            <a:r>
              <a:rPr lang="pt-BR"/>
              <a:t>Disponibilização de artigos, entrevistas, documentários e revistas.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Possibilidade de visualização e download de materiais históricos.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• Integração com QR Codes para acesso rápido no museu.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8</a:t>
            </a:r>
            <a:r>
              <a:rPr lang="pt-BR"/>
              <a:t>.4 Funcionalidades:  Exibição Física e Digital 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</a:t>
            </a:r>
            <a:r>
              <a:rPr lang="pt-BR"/>
              <a:t>Impressão de flyers e painéis com QR Codes para visita presencial.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Versão online acessível para consulta remota.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• Possibilidade de implementar totens interativos no museu.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Grupo: 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LAÍSE NEVES - 24112425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MAYARA PINHEIRO DA SILVA - 24112415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FELIPE FERNANDO SCHAITEL - 24112424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VITOR MENDONÇA SILVA - 24111599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RODRIGO HILARESKI - 24112242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9. Cronograma de desenvolvimento:</a:t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5025" y="1159150"/>
            <a:ext cx="4832825" cy="3376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5" name="Google Shape;175;p32"/>
          <p:cNvSpPr txBox="1"/>
          <p:nvPr/>
        </p:nvSpPr>
        <p:spPr>
          <a:xfrm>
            <a:off x="183925" y="4677275"/>
            <a:ext cx="84051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2"/>
                </a:solidFill>
              </a:rPr>
              <a:t>Link de acesso: </a:t>
            </a:r>
            <a:r>
              <a:rPr lang="pt-BR" sz="1100" u="sng">
                <a:solidFill>
                  <a:schemeClr val="hlink"/>
                </a:solidFill>
                <a:hlinkClick r:id="rId4"/>
              </a:rPr>
              <a:t>https://hot-helium-6a4.notion.site/1c0e957e63ed8090bc46f514462ace4b?v=1c0e957e63ed80c9ba61000c112411cb</a:t>
            </a:r>
            <a:r>
              <a:rPr lang="pt-BR" sz="1100">
                <a:solidFill>
                  <a:schemeClr val="dk2"/>
                </a:solidFill>
              </a:rPr>
              <a:t> 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10. </a:t>
            </a:r>
            <a:r>
              <a:rPr lang="pt-BR"/>
              <a:t>Conclusão: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1152475"/>
            <a:ext cx="8520600" cy="34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implementação da Linha do Tempo Interativa trará um grande diferencial para o Museu da História do Videogame, conectando visitantes a história dos jogos eletrônicos. Uma solução que moderniza a visita sendo possível ser levada para dentro das casas das pessoas.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Link de acesso ao </a:t>
            </a:r>
            <a:r>
              <a:rPr b="1" lang="pt-BR"/>
              <a:t>arquivo das regras assinado: </a:t>
            </a:r>
            <a:r>
              <a:rPr b="1" lang="pt-BR" u="sng">
                <a:solidFill>
                  <a:schemeClr val="hlink"/>
                </a:solidFill>
                <a:hlinkClick r:id="rId3"/>
              </a:rPr>
              <a:t>https://drive.google.com/file/d/1dvMwo1JRVEij1fCaOtXnY7BTAWPTQ0zd/view?usp=sharing</a:t>
            </a:r>
            <a:r>
              <a:rPr b="1" lang="pt-BR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Link de acesso </a:t>
            </a:r>
            <a:r>
              <a:rPr b="1" lang="pt-BR"/>
              <a:t>EAP: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https://lucid.app/lucidchart/c7be84f9-3e4f-4a63-b21d-bd95f50186e6/edit?viewport_loc=-5545%2C-2177%2C7349%2C3416%2C0_0&amp;invitationId=inv_bcfbfda3-3e57-4abc-8c28-30d81a0acf30</a:t>
            </a:r>
            <a:r>
              <a:rPr lang="pt-BR"/>
              <a:t> 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Colaboração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Rodrigo: Cronograma e proposta para Mayara criar as Telas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Mayara: Prototipação/Telas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Vitor: Presencial quarta feira / </a:t>
            </a:r>
            <a:r>
              <a:rPr lang="pt-BR"/>
              <a:t>público</a:t>
            </a:r>
            <a:r>
              <a:rPr lang="pt-BR"/>
              <a:t> alvo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Laise e Felipe: Documentação - Montagem, relatórios em geral (pesquisa, análise de requisitos, linguagens e insumos)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Enunciado - Entrega 01: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Para a Atividade 01, cada grupo deverá criar uma documentação referente ao aplicativo que será desenvolvido.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proposta é apresentar um </a:t>
            </a:r>
            <a:r>
              <a:rPr b="1" lang="pt-BR"/>
              <a:t>fluxograma</a:t>
            </a:r>
            <a:r>
              <a:rPr b="1" lang="pt-BR"/>
              <a:t> </a:t>
            </a:r>
            <a:r>
              <a:rPr lang="pt-BR"/>
              <a:t>contendo as </a:t>
            </a:r>
            <a:r>
              <a:rPr b="1" lang="pt-BR"/>
              <a:t>telas</a:t>
            </a:r>
            <a:r>
              <a:rPr b="1" lang="pt-BR"/>
              <a:t> e </a:t>
            </a:r>
            <a:r>
              <a:rPr b="1" lang="pt-BR"/>
              <a:t>indicadores de navegação</a:t>
            </a:r>
            <a:r>
              <a:rPr lang="pt-BR"/>
              <a:t>, acompanhado por textos que esclareçam suas </a:t>
            </a:r>
            <a:r>
              <a:rPr b="1" lang="pt-BR"/>
              <a:t>características e funcionalidades</a:t>
            </a:r>
            <a:r>
              <a:rPr lang="pt-BR"/>
              <a:t> e o</a:t>
            </a:r>
            <a:r>
              <a:rPr b="1" lang="pt-BR"/>
              <a:t> arquivo das regras assinado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2020"/>
              <a:t>Proposta: Linha do tempo interativa museu da história do vídeo Game</a:t>
            </a:r>
            <a:endParaRPr sz="20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 proposta do grupo é o desenvolvimento de uma Linha do tempo interativa, o que vai permitir que as pessoas que visitam o museu uma exploração detalhada sobre o que estão vendo. O sistema “Linha do Tempo Interativa” tem como objetivo preservar e detalhar a História dos videogames assim como deixar a visita ao museu mais interativa e imersiva.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Objetivos do Sistema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Criar uma interface interativa que </a:t>
            </a:r>
            <a:r>
              <a:rPr lang="pt-BR"/>
              <a:t>apresenta</a:t>
            </a:r>
            <a:r>
              <a:rPr lang="pt-BR"/>
              <a:t> a evolução dos videogames ao longo do tempo.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Catalogar peças históricas do acervo do museu com informações detalhadas.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Disponibilizar conteúdo complementar, como artigos, revistas e histórias relacionadas.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• Permitir a exibição das informações de forma física (impressa) ou digital.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37550" y="429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2. Requisitos funcionais (RF):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 </a:t>
            </a:r>
            <a:r>
              <a:rPr lang="pt-BR">
                <a:solidFill>
                  <a:schemeClr val="dk1"/>
                </a:solidFill>
              </a:rPr>
              <a:t>O sistema permitirá:</a:t>
            </a:r>
            <a:endParaRPr sz="8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Exibição em formato de linha do tempo interativa.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Cadastro e gerenciamento de itens do acervo.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Associação de conteúdos complementares (artigos, revistas, vídeos, etc.).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Acesso via desktop e dispositivos móveis.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Integração com um banco de dados robusto.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 Requisitos não funcionais (RNF): 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O sistema deve possuir: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Desempenho: </a:t>
            </a:r>
            <a:r>
              <a:rPr lang="pt-BR"/>
              <a:t>O sistema deve ser executado em ambiente web e deve ter o tempo de resposta reduzido em 5 segundos;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Usabilidade: </a:t>
            </a:r>
            <a:r>
              <a:rPr lang="pt-BR"/>
              <a:t>Facilidade de uso e acessibilidade. Possuir uma apresentação simples e </a:t>
            </a:r>
            <a:r>
              <a:rPr lang="pt-BR"/>
              <a:t>objetiva</a:t>
            </a:r>
            <a:r>
              <a:rPr lang="pt-BR"/>
              <a:t> tornando realização das ações de forma intuitiva e lógica.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Confiabilidade: possuir sistema de recuperação a falhas.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4. Diagrama de casos de Uso</a:t>
            </a:r>
            <a:endParaRPr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9875" y="1180825"/>
            <a:ext cx="5817190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