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41a2dc8f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41a2dc8f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41a2dc8f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41a2dc8f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059e1c4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059e1c4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4059e1c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4059e1c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059e1c4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059e1c4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1a2dc8f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1a2dc8f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1a2dc8f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1a2dc8f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41a2dc8f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41a2dc8f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1a2dc8f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1a2dc8f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41a2dc8f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41a2dc8f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41a2dc8f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41a2dc8f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41a2dc8f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41a2dc8f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escola.uol.com.br/informatica/internet.htm#:~:text=A%20hist%C3%B3ria%20da%20internet%20teve,para%20fins%20privados%20e%20comercia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RPA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inha_discad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rasilescola.uol.com.br/informatica/internet.htm#:~:text=A%20hist%C3%B3ria%20da%20internet%20teve,para%20fins%20privados%20e%20comercia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inha_discad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rasilescola.uol.com.br/informatica/internet.htm#:~:text=A%20hist%C3%B3ria%20da%20internet%20teve,para%20fins%20privados%20e%20comerciai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 dirty="0">
                <a:latin typeface="Times New Roman"/>
                <a:ea typeface="Times New Roman"/>
                <a:cs typeface="Times New Roman"/>
                <a:sym typeface="Times New Roman"/>
              </a:rPr>
              <a:t>A História da Evolução da Internet</a:t>
            </a:r>
            <a:endParaRPr sz="4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16950" y="3217125"/>
            <a:ext cx="3710100" cy="12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Centro Universitário Belas Artes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Análise e Desenvolvimento de Sistemas EAD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Felipe Schaitel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A evolução da Internet 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085950"/>
            <a:ext cx="8689500" cy="3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Séc</a:t>
            </a:r>
            <a:r>
              <a:rPr lang="pt-BR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XXI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71450" indent="-171450"/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2014 aconteceu o Marco civil da Internet no Brasil;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 cerca de 90% das residências brasileiras estão conectadas;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 o 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 GPT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foi disponibilizado para o público pela Open AI;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 chega no Brasil o 5G e cientistas pedem pausa por um tempo das pesquisas de Inteligência Artificial;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2023 - 2024 Acesso a Internet cresce ainda mais no Brasil, aumentou cerca de 84% da população com 10 anos ou mais.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OpenAI divulga SORA: Inteligência Artificial que transforma texto escrito em vídeo.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50" dirty="0"/>
              <a:t>                 </a:t>
            </a:r>
            <a:endParaRPr sz="115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62850" y="4419275"/>
            <a:ext cx="8587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Fontes: </a:t>
            </a:r>
            <a:r>
              <a:rPr lang="pt-BR" sz="10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https://pt.wikipedia.org/wiki/Linha_discada</a:t>
            </a:r>
            <a:r>
              <a:rPr lang="pt-BR" sz="1800" dirty="0">
                <a:solidFill>
                  <a:schemeClr val="dk2"/>
                </a:solidFill>
              </a:rPr>
              <a:t> </a:t>
            </a:r>
            <a:r>
              <a:rPr lang="pt-BR" sz="1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pt-BR" sz="10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https://brasilescola.uol.com.br/</a:t>
            </a:r>
            <a:r>
              <a:rPr lang="pt-BR" sz="1000" u="sng" dirty="0" err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informatica</a:t>
            </a:r>
            <a:r>
              <a:rPr lang="pt-BR" sz="10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/internet.htm#:~:</a:t>
            </a:r>
            <a:r>
              <a:rPr lang="pt-BR" sz="1000" u="sng" dirty="0" err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pt-BR" sz="10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=A%20hist%C3%B3ria%20da%20internet%20teve,para%20fins%20privados%20e%20comerciais</a:t>
            </a:r>
            <a:endParaRPr sz="1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620775" y="464837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Marco Civil da Internet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2014 a foi sancionada a Lei nº12 965 que disciplina o uso da Internet no Brasil: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"Art. 1º Esta Lei estabelece princípios, garantias, direitos e deveres para o uso da internet no Brasil e determina as diretrizes para atuação da União, dos Estados, do Distrito Federal e dos Municípios em relação à matéria.”</a:t>
            </a:r>
          </a:p>
          <a:p>
            <a:pPr marL="91440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   (PRESIDÊNCIA DA REPÚBLICA, 2014)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Lei busca regulamentar temas como neutralidade da rede, privacidade, a função social da internet, liberdade de expressão, a responsabilidade civil dos provedores. Essa Lei marca os direitos dos Usuários da web.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62850" y="4419275"/>
            <a:ext cx="8587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Fontes: </a:t>
            </a:r>
            <a:r>
              <a:rPr lang="pt-BR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https://www.planalto.gov.br/ccivil_03/_ato2011-2014/2014/lei/l12965.htm</a:t>
            </a:r>
            <a:r>
              <a:rPr lang="pt-BR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pt-BR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https://pt.wikipedia.org/wiki/Marco_Civil_da_Internet</a:t>
            </a:r>
            <a:r>
              <a:rPr lang="pt-BR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Curiosidades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/>
            <a:r>
              <a:rPr lang="pt-B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Internet possui mais de 5 bilhões de usuários, tornando-se assim o principal meio de comunicação do mundo. </a:t>
            </a:r>
          </a:p>
          <a:p>
            <a:pPr algn="just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desenvolvimento da Internet ocorreu durante a Guerra Fria como resposta ao lançamento do Satélite Sputnik na corrida espacial travada entre os EUA e a URSS. Inicialmente, seu uso era exclusivamente militar, sendo disponibilizada para outras finalidades apenas alguns anos mais tarde. </a:t>
            </a:r>
          </a:p>
          <a:p>
            <a:pPr algn="just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tecnologia de fibra óptica começou a ser disponibilizada no Brasil em 2012, no entanto, sua pesquisa e desenvolvimento tiveram início nos EUA em 1973. </a:t>
            </a:r>
          </a:p>
          <a:p>
            <a:pPr algn="just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Internet e as redes sociais revolucionaram nosso modo de vida e deram origem a novas profissões, como </a:t>
            </a:r>
            <a:r>
              <a:rPr lang="pt-BR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YouTuber</a:t>
            </a:r>
            <a:r>
              <a:rPr lang="pt-B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influenciador digital, gerente de redes sociais, entre outras. </a:t>
            </a:r>
          </a:p>
          <a:p>
            <a:pPr algn="just"/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Nativos Digitais são a geração de pessoas que nasceram e cresceram em um ambiente digital desde o início, enquanto os Imigrantes Digitais são aqueles que nasceram antes da era digital e tiveram que se adaptar a ela posteriormente.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 algn="just">
              <a:lnSpc>
                <a:spcPct val="150000"/>
              </a:lnSpc>
              <a:buClr>
                <a:schemeClr val="dk1"/>
              </a:buClr>
              <a:buSzPts val="1200"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r>
              <a:rPr lang="pt-BR" u="sng" dirty="0"/>
              <a:t> </a:t>
            </a:r>
            <a:endParaRPr u="sng" dirty="0"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pt-BR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https://brasilescola.uol.com.br/</a:t>
            </a:r>
            <a:r>
              <a:rPr lang="pt-BR" sz="1200" u="sng" dirty="0" err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informatica</a:t>
            </a:r>
            <a:r>
              <a:rPr lang="pt-BR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/internet.htm#:~:</a:t>
            </a:r>
            <a:r>
              <a:rPr lang="pt-BR" sz="1200" u="sng" dirty="0" err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text</a:t>
            </a:r>
            <a:r>
              <a:rPr lang="pt-BR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=A%20hist%C3%B3ria%20da%20internet%20teve,para%20fins%20privados%20e%20comerciais</a:t>
            </a: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. (terceiro e quarto slides)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</a:pPr>
            <a:r>
              <a:rPr lang="pt-BR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https://pt.wikipedia.org/wiki/Linha_discada</a:t>
            </a: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 (terceiro e quarto slides)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</a:pPr>
            <a:r>
              <a:rPr lang="pt-BR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https://pt.wikipedia.org/wiki/Banda_larga</a:t>
            </a: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 (terceiro slide)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</a:pPr>
            <a:r>
              <a:rPr lang="pt-BR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https://teletime.com.br/09/12/2017/banda-larga-residencial-no-brasil-faz-20-anos/#:~:text=No%20dia%208%20de%20dezembro,Internet%20come%C3%A7ava%20a%20ser%20vendido</a:t>
            </a: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</a:pPr>
            <a:r>
              <a:rPr lang="pt-BR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https://www.rnp.br/noticias/</a:t>
            </a:r>
            <a:r>
              <a:rPr lang="pt-BR" sz="1200" u="sng" dirty="0" err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evolucao</a:t>
            </a:r>
            <a:r>
              <a:rPr lang="pt-BR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-da-internet-no-brasil#:~:</a:t>
            </a:r>
            <a:r>
              <a:rPr lang="pt-BR" sz="1200" u="sng" dirty="0" err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text</a:t>
            </a:r>
            <a:r>
              <a:rPr lang="pt-BR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=A%20evolu%C3%A7%C3%A3o%20da%20rede&amp;text=A%20abertura%20da%20internet%20comercial,efervesc%C3%AAncia%20no%20setor%20de%20telecomunica%C3%A7%C3%B5es</a:t>
            </a: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</a:pPr>
            <a:r>
              <a:rPr lang="pt-BR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https://teletime.com.br/09/12/2017/banda-larga-residencial-no-brasil-faz-20-anos/</a:t>
            </a: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200"/>
              </a:spcBef>
            </a:pPr>
            <a:r>
              <a:rPr lang="pt-BR" sz="1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https://g1.globo.com/tecnologia/noticia/2023/03/29/musk-e-centenas-de-especialistas-pedem-pausa-no-avanco-de-sistemas-com-inteligencia-artificial.ghtml</a:t>
            </a: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Atividade 1 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85950"/>
            <a:ext cx="85206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Crie uma apresentação contando a história da evolução da Internet, desde o aparecimento em meados da década de 1990 até 2024 com principais acontecimentos e evoluções. Destaque os aspectos que julgar mais importantes. Utilize no máximo 20 slides na entrega de um arquivo de apresentação .PPT. Inclua em cada slide qual a fonte de informação utilizada.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A evolução da Internet 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085950"/>
            <a:ext cx="8520600" cy="31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Séc. XX </a:t>
            </a:r>
          </a:p>
          <a:p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1969 - foi desenvolvido pelos Estados Unidos com fins militares o </a:t>
            </a:r>
            <a:r>
              <a:rPr lang="pt-BR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Arpanet</a:t>
            </a:r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marcando a primeira conexão em rede na história. </a:t>
            </a:r>
          </a:p>
          <a:p>
            <a:pPr marL="114300" indent="0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1970 - Empresas de diversos ramos despertaram interesse comercial na Internet. </a:t>
            </a:r>
          </a:p>
          <a:p>
            <a:pPr marL="114300" indent="0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1980 - Surgimento da Internet Discada. </a:t>
            </a:r>
          </a:p>
          <a:p>
            <a:pPr marL="114300" indent="0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1981 - Os primeiros computadores pessoais chegam ao mercado com o software BASIC recém-criado pela Microsoft. </a:t>
            </a:r>
          </a:p>
          <a:p>
            <a:pPr marL="114300" indent="0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1988 - A Internet chegou ao Brasil e sua primeira conexão ocorreu entre a UFRJ e a Universidade de Maryland (EUA).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45100" y="4404500"/>
            <a:ext cx="8653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0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https://brasilescola.uol.com.br/</a:t>
            </a:r>
            <a:r>
              <a:rPr lang="pt-BR" sz="1000" u="sng" dirty="0" err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informatica</a:t>
            </a:r>
            <a:r>
              <a:rPr lang="pt-BR" sz="10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/internet.htm#:~:</a:t>
            </a:r>
            <a:r>
              <a:rPr lang="pt-BR" sz="1000" u="sng" dirty="0" err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pt-BR" sz="10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=A%20hist%C3%B3ria%20da%20internet%20teve,para%20fins%20privados%20e%20comerciais</a:t>
            </a:r>
            <a:r>
              <a:rPr lang="pt-BR" sz="1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 err="1">
                <a:latin typeface="Times New Roman"/>
                <a:ea typeface="Times New Roman"/>
                <a:cs typeface="Times New Roman"/>
                <a:sym typeface="Times New Roman"/>
              </a:rPr>
              <a:t>Arpanet</a:t>
            </a: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Arpanet</a:t>
            </a:r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Network) foi uma rede desenvolvida pelos Estados Unidos durante a Guerra Fria para fins militares, responsável por gerenciar dados militares secretos e integrar os departamentos de pesquisa. Ela foi o ponto de partida e a base para o desenvolvimento da Internet. Entretanto, em 1990, a </a:t>
            </a:r>
            <a:r>
              <a:rPr lang="pt-BR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Arpanet</a:t>
            </a:r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foi desativada.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4417000"/>
            <a:ext cx="840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Fonte: </a:t>
            </a:r>
            <a:r>
              <a:rPr lang="pt-BR" sz="1100" dirty="0">
                <a:hlinkClick r:id="rId3"/>
              </a:rPr>
              <a:t>ARPANET – Wikipédia, a enciclopédia livre (wikipedia.org)</a:t>
            </a:r>
            <a:endParaRPr sz="1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F032E1-29D2-9019-4480-35A3D362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170" y="2177221"/>
            <a:ext cx="3508437" cy="25212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A evolução da Internet 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085950"/>
            <a:ext cx="8689500" cy="3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Séc</a:t>
            </a:r>
            <a:r>
              <a:rPr lang="pt-BR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 </a:t>
            </a:r>
          </a:p>
          <a:p>
            <a:pPr marL="171450" indent="-171450"/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1989 criação do 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</a:t>
            </a:r>
            <a:r>
              <a:rPr lang="pt-BR" sz="12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pt-BR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.) 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1990 a </a:t>
            </a:r>
            <a:r>
              <a:rPr lang="pt-BR" sz="12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Arpanet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foi descontinuada;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1990 houve um 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boom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usuários da Internet;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1994 e 1995 a Internet foi liberada para uso privado e comercial no Brasil;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1996 foi inaugurado o site do Jornal Brasil e esse foi o primeiro jornal a ser vinculado na web no nosso país;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1997 O </a:t>
            </a:r>
            <a:r>
              <a:rPr lang="pt-BR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foi desenvolvido nos Estados Unidos, o 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foi criada e que estabeleceu o mecanismo de busca;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1997 Primeira vez que os resultados das eleições brasileiras foram divulgadas na web;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1997 A Receita Federal passou a aceitar declaração do Imposto de Renda pela Internet;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  <a:spcAft>
                <a:spcPts val="1200"/>
              </a:spcAft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1997 Aconteceu a primeira conexão via Banda Larga residencial no Brasil;  </a:t>
            </a:r>
            <a:endParaRPr lang="pt-BR"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62850" y="4419275"/>
            <a:ext cx="8587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Fontes: </a:t>
            </a:r>
            <a:r>
              <a:rPr lang="pt-BR" sz="10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https://pt.wikipedia.org/wiki/Linha_discada</a:t>
            </a:r>
            <a:r>
              <a:rPr lang="pt-BR" sz="1800" dirty="0">
                <a:solidFill>
                  <a:schemeClr val="dk2"/>
                </a:solidFill>
              </a:rPr>
              <a:t> </a:t>
            </a:r>
            <a:r>
              <a:rPr lang="pt-BR" sz="1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pt-BR" sz="10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https://brasilescola.uol.com.br/</a:t>
            </a:r>
            <a:r>
              <a:rPr lang="pt-BR" sz="1000" u="sng" dirty="0" err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informatica</a:t>
            </a:r>
            <a:r>
              <a:rPr lang="pt-BR" sz="10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/internet.htm#:~:</a:t>
            </a:r>
            <a:r>
              <a:rPr lang="pt-BR" sz="1000" u="sng" dirty="0" err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pt-BR" sz="10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=A%20hist%C3%B3ria%20da%20internet%20teve,para%20fins%20privados%20e%20comerciais</a:t>
            </a:r>
            <a:endParaRPr sz="1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 err="1">
                <a:latin typeface="Times New Roman"/>
                <a:ea typeface="Times New Roman"/>
                <a:cs typeface="Times New Roman"/>
                <a:sym typeface="Times New Roman"/>
              </a:rPr>
              <a:t>www</a:t>
            </a: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just">
              <a:lnSpc>
                <a:spcPct val="150000"/>
              </a:lnSpc>
            </a:pPr>
            <a:r>
              <a:rPr lang="pt-B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2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é a sigla para World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Web, que em português significa Rede Mundial de Computadores. Tim Berners-Lee (1955 - ) desenvolveu o "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em 1989 para facilitar o trabalho coletivo no CERN. Ele pesquisou e desenvolveu um projeto baseado no conceito de hipertexto para facilitar o compartilhamento e atualização de informações entre os membros da equipe. Inclusive, seu primeiro website desenvolvido foi no CERN. Atualmente, Lee continua trabalhando supervisionando o desenvolvimento contínuo da Web e em laboratórios de Inteligência Artificial.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06925" y="4330600"/>
            <a:ext cx="846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Fontes: </a:t>
            </a:r>
            <a:r>
              <a:rPr lang="pt-BR" sz="10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https://pt.wikipedia.org/wiki/Tim_Berners-Lee</a:t>
            </a:r>
            <a:r>
              <a:rPr lang="pt-BR" sz="1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https://www.portalinsights.com.br/perguntas-frequentes/qual-e-o-significado-da-palavra-</a:t>
            </a:r>
            <a:r>
              <a:rPr lang="pt-BR" sz="1000" u="sng" dirty="0" err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</a:t>
            </a:r>
            <a:r>
              <a:rPr lang="pt-BR" sz="10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#:~:text=WWW%20%C3%A9%20a%20sigla%20para,como%20se%20fosse%20uma%20teia</a:t>
            </a:r>
            <a:r>
              <a:rPr lang="pt-BR" sz="1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A evolução da Internet 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085950"/>
            <a:ext cx="8689500" cy="3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Séc</a:t>
            </a:r>
            <a:r>
              <a:rPr lang="pt-BR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XXI</a:t>
            </a:r>
            <a:endParaRPr lang="pt-BR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/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2000 houve o temor coletivo do 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 do milênio;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2004 o 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Orkut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o 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foi criado e o 3G chegou pela Vivo no Brasil;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2005 o 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foi criado;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2006 o </a:t>
            </a:r>
            <a:r>
              <a:rPr lang="pt-BR" sz="12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foi disponibilizado para os usuários e o 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foi criado;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2007 a ONU definiu o dia 17 de maio como o dia mundial da Internet;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 Chega ao Brasil o </a:t>
            </a:r>
            <a:r>
              <a:rPr lang="pt-BR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2009 o </a:t>
            </a:r>
            <a:r>
              <a:rPr lang="pt-BR" sz="12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Whatsapp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foi criado;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 o </a:t>
            </a:r>
            <a:r>
              <a:rPr lang="pt-BR" sz="12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Instagram </a:t>
            </a: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foi criado;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spcBef>
                <a:spcPts val="1200"/>
              </a:spcBef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chegou o 4G no Brasil e a Vivo começou a disponibilizar a Fibra Óptica;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62850" y="4419275"/>
            <a:ext cx="85872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Fontes: </a:t>
            </a:r>
            <a:r>
              <a:rPr lang="pt-BR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https://pt.wikipedia.org/wiki/Linha_discada</a:t>
            </a:r>
            <a:r>
              <a:rPr lang="pt-BR" sz="1800">
                <a:solidFill>
                  <a:schemeClr val="dk2"/>
                </a:solidFill>
              </a:rPr>
              <a:t> </a:t>
            </a:r>
            <a:r>
              <a:rPr lang="pt-BR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pt-BR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https://brasilescola.uol.com.br/informatica/internet.htm#:~:text=A%20hist%C3%B3ria%20da%20internet%20teve,para%20fins%20privados%20e%20comerciais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Wi-Fi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/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Wi-Fi, ou Wireless </a:t>
            </a:r>
            <a:r>
              <a:rPr lang="pt-BR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Fidelity</a:t>
            </a:r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é uma tecnologia que permite a conexão à Internet e a comunicação entre dispositivos sem a necessidade de cabos físicos. Funciona por meio de ondas de rádio de alta frequência que são transmitidas por roteadores sem fio. </a:t>
            </a:r>
          </a:p>
          <a:p>
            <a:pPr marL="114300" indent="0" algn="just">
              <a:buNone/>
            </a:pPr>
            <a:endParaRPr lang="pt-BR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 processo é realizado por um aparelho chamado roteador, que recebe os sinais, os interpreta e os transmite através de uma antena, um elemento essencial do Wi-Fi. Por isso, é importante escolher um roteador de boa qualidade para ter uma conexão estável e eficaz.</a:t>
            </a:r>
          </a:p>
          <a:p>
            <a:pPr marL="114300" indent="0" algn="just">
              <a:buNone/>
            </a:pPr>
            <a:endParaRPr lang="pt-BR" sz="1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200" b="0" i="0" dirty="0">
                <a:solidFill>
                  <a:schemeClr val="tx1"/>
                </a:solidFill>
                <a:effectLst/>
                <a:latin typeface="Söhne"/>
              </a:rPr>
              <a:t>Na década de 1990, uma equipe de cientistas australianos liderada por Dr. John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Söhne"/>
              </a:rPr>
              <a:t>O'Sullivan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Söhne"/>
              </a:rPr>
              <a:t> na Commonwealth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Söhne"/>
              </a:rPr>
              <a:t>Scientific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Söhne"/>
              </a:rPr>
              <a:t>and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Söhne"/>
              </a:rPr>
              <a:t> Industrial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Söhne"/>
              </a:rPr>
              <a:t>Research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BR" sz="1200" b="0" i="0" dirty="0" err="1">
                <a:solidFill>
                  <a:schemeClr val="tx1"/>
                </a:solidFill>
                <a:effectLst/>
                <a:latin typeface="Söhne"/>
              </a:rPr>
              <a:t>Organisation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Söhne"/>
              </a:rPr>
              <a:t> (CSIRO) desenvolveu o Wi-Fi. A tecnologia subjacente foi patenteada pela CSIRO em 1996.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962B10-7244-9700-137B-F104F3EF4B10}"/>
              </a:ext>
            </a:extLst>
          </p:cNvPr>
          <p:cNvSpPr txBox="1"/>
          <p:nvPr/>
        </p:nvSpPr>
        <p:spPr>
          <a:xfrm>
            <a:off x="311700" y="4168403"/>
            <a:ext cx="8520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Fonte</a:t>
            </a:r>
            <a:r>
              <a:rPr lang="pt-BR" sz="1000" dirty="0"/>
              <a:t>: </a:t>
            </a:r>
            <a:br>
              <a:rPr lang="pt-BR" sz="1000" dirty="0"/>
            </a:br>
            <a:r>
              <a:rPr lang="pt-BR" sz="1000" dirty="0"/>
              <a:t>https://elsys.com/blog/como-funciona-o-</a:t>
            </a:r>
            <a:r>
              <a:rPr lang="pt-BR" sz="1000" dirty="0" err="1"/>
              <a:t>wifi</a:t>
            </a:r>
            <a:r>
              <a:rPr lang="pt-BR" sz="1000" dirty="0"/>
              <a:t>/#:~:text=Atrav%C3%A9s%20de%20ondas%20de%20r%C3%A1dio,a%20parte%20principal%20do%20WiFi.</a:t>
            </a:r>
            <a:br>
              <a:rPr lang="pt-BR" sz="1100" dirty="0"/>
            </a:br>
            <a:r>
              <a:rPr lang="pt-BR" sz="1100" b="0" i="0" dirty="0">
                <a:solidFill>
                  <a:schemeClr val="tx1"/>
                </a:solidFill>
                <a:effectLst/>
                <a:latin typeface="Söhne"/>
              </a:rPr>
              <a:t>https://www.csiro.au/en/research/technology-space/it/wireless-lan</a:t>
            </a:r>
            <a:endParaRPr lang="pt-BR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>
                <a:latin typeface="Times New Roman"/>
                <a:ea typeface="Times New Roman"/>
                <a:cs typeface="Times New Roman"/>
                <a:sym typeface="Times New Roman"/>
              </a:rPr>
              <a:t>3G, 4G e 5G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10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pt-BR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redes móveis operam por frequências de rádio, dividindo regiões em células, cada uma com uma estação base. Inicialmente limitadas, as conexões aumentaram gradualmente de capacidade. O 5G suporta até 1 milhão de conexões por quilômetro quadrado.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2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redes de internet, como 3G, 4G e 5G, têm evoluído ao longo dos anos. Cada geração oferece velocidades mais altas de download e menor latência. O 5G promete ser até 10 vezes mais rápido que o 4G. Essas melhorias permitem a conexão de objetos na Internet das Coisas (IoT) e facilitam a implementação de tecnologias autônomas, como carros sem motorista.</a:t>
            </a:r>
          </a:p>
          <a:p>
            <a:pPr marL="0" indent="0" algn="just">
              <a:spcAft>
                <a:spcPts val="1200"/>
              </a:spcAft>
              <a:buNone/>
            </a:pPr>
            <a:endParaRPr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96F23B-992B-0ECA-5218-A8B9D419E1E2}"/>
              </a:ext>
            </a:extLst>
          </p:cNvPr>
          <p:cNvSpPr txBox="1"/>
          <p:nvPr/>
        </p:nvSpPr>
        <p:spPr>
          <a:xfrm>
            <a:off x="346841" y="4218852"/>
            <a:ext cx="8485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Fonte</a:t>
            </a:r>
            <a:r>
              <a:rPr lang="pt-BR" sz="1000" dirty="0"/>
              <a:t>:</a:t>
            </a:r>
            <a:br>
              <a:rPr lang="pt-BR" sz="1000" dirty="0"/>
            </a:br>
            <a:r>
              <a:rPr lang="pt-BR" sz="1000" dirty="0"/>
              <a:t>- https://www.tecmundo.com.br/5g-no-brasil/217230-1g-2g-3g-4g-5g-entenda-evolucao-internet-movel.htm</a:t>
            </a:r>
            <a:br>
              <a:rPr lang="pt-BR" sz="1000" dirty="0"/>
            </a:br>
            <a:r>
              <a:rPr lang="pt-BR" sz="1000" dirty="0"/>
              <a:t>- https://www.venturus.org.br/blog/as-diferencas-entre-3g-4g-e-5g#:~:</a:t>
            </a:r>
            <a:r>
              <a:rPr lang="pt-BR" sz="1000" dirty="0" err="1"/>
              <a:t>text</a:t>
            </a:r>
            <a:r>
              <a:rPr lang="pt-BR" sz="1000" dirty="0"/>
              <a:t>=Velocidade%20de%20transmiss%C3%A3o,-Como%20comentado%20no&amp;text=A%20rede%203G%20opera%20com,de%20redes%20realizem%20tarefas%20diferentes.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1880</Words>
  <Application>Microsoft Office PowerPoint</Application>
  <PresentationFormat>Apresentação na tela (16:9)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Söhne</vt:lpstr>
      <vt:lpstr>Times New Roman</vt:lpstr>
      <vt:lpstr>Simple Light</vt:lpstr>
      <vt:lpstr>A História da Evolução da Internet</vt:lpstr>
      <vt:lpstr>Atividade 1 </vt:lpstr>
      <vt:lpstr>A evolução da Internet </vt:lpstr>
      <vt:lpstr>Arpanet </vt:lpstr>
      <vt:lpstr>A evolução da Internet </vt:lpstr>
      <vt:lpstr>www. </vt:lpstr>
      <vt:lpstr>A evolução da Internet </vt:lpstr>
      <vt:lpstr>Wi-Fi</vt:lpstr>
      <vt:lpstr>3G, 4G e 5G</vt:lpstr>
      <vt:lpstr>A evolução da Internet </vt:lpstr>
      <vt:lpstr>Marco Civil da Internet </vt:lpstr>
      <vt:lpstr>Curiosidades 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História da Evolução da Internet</dc:title>
  <dc:creator>Felipe Schaitel</dc:creator>
  <cp:lastModifiedBy>Felipe Schaitel</cp:lastModifiedBy>
  <cp:revision>1</cp:revision>
  <dcterms:modified xsi:type="dcterms:W3CDTF">2024-03-19T20:43:52Z</dcterms:modified>
</cp:coreProperties>
</file>