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63" r:id="rId7"/>
    <p:sldId id="261" r:id="rId8"/>
    <p:sldId id="267" r:id="rId9"/>
    <p:sldId id="262" r:id="rId10"/>
    <p:sldId id="259" r:id="rId11"/>
    <p:sldId id="264" r:id="rId12"/>
    <p:sldId id="268" r:id="rId13"/>
    <p:sldId id="265" r:id="rId14"/>
    <p:sldId id="266" r:id="rId15"/>
    <p:sldId id="270" r:id="rId16"/>
    <p:sldId id="269" r:id="rId17"/>
    <p:sldId id="27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96202-64A5-EA49-CC29-49EA3A8FC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FD4E23-9FB9-0A53-0C30-044BC78CA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40052E-D516-2A89-626A-7E52E8A3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AF1AD-A7FF-D0B8-92ED-2A6193FC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81F0D4-1F8C-9186-E606-DFF0CB86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77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B2690-1DA4-1554-BD8C-BAAFED10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625D92-AD3A-F7F9-2C77-A44A3A51E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703C08-9DA0-43DF-98CF-D23E9AA6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D82B7-5DC9-1E55-9113-FC807BF9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F4D1C-62D7-DACD-5994-0B0E1894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6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469C48-7064-D58F-BF90-D40A75009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C4BEB-1C56-E4C7-2826-14BDE6DEB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64328B-28B2-9A0F-2435-D108AC18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6BE7DE-5A1D-CAC8-8185-60B52964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05CF7-ACB8-E976-004D-18974B56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68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4E762-1458-08EA-E936-2CA287B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25789-18BC-EC03-16D6-E8916AD0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BF43F-8B4A-A9C7-B0AE-B88374D2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28138-E8D9-9C88-1C0F-5E1FD30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E5284B-2FEF-CC21-70C7-071040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0994C-1358-E60F-95FE-A1AB5719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EE205-0338-3C17-A19B-45DE3EF6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FE22C-0653-25C9-AE0C-7A42710A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71EAF0-7B0D-603B-6EDC-BDA403E7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B2EEF-EE54-A559-2C6A-89E73AC7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5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23F2E-DF0B-DBA7-FAD8-D0629150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8EB88-FE05-BB0F-F280-478E5B59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001A55-3EB7-CD91-31D4-6692A3F7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A9E30E-375A-C3D2-9976-3D984BE3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1C5DDA-2402-12D9-5294-D10CEDBF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57ADD-85CB-8ECC-F6AD-313B5F79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13699-444D-F24B-AFB8-0BC986E9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7FC3C6-35F7-493B-6C58-A0A1EF17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E3B7BC-FBA0-BBE9-9ABC-71905BA05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D94E69-3D3A-67D0-11B3-33FB0ACA8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3B658B-AD29-4A47-021A-4F83CB1C7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D50B4C-FD36-FA79-D300-09003F2C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2BF8FC-A46E-ED6E-F8DD-AB6E5209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A6E4FE-68E1-8F08-A083-FE0591AD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5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E3260-86CC-2A78-3F27-50718AB6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3FDDFD-D9ED-F4AA-04A9-081D7510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556C2A-5874-20FB-54A7-6BFC2EEF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061AA9-21E2-37C9-26E3-74180A10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3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567DC-7F46-5E36-0CEC-1831143F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15527B-F1EB-E851-43CE-9AABB26E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23165C-D96B-1DDA-D709-557E8F0B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02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11748-86C6-8D20-B910-95C7CD09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9FE6F-CD1E-21B2-653D-06E014C6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B8B14D-CF52-D281-D3DF-9631B60D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399C55-FB5F-10A2-6128-4D214633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E6F5F-F1F2-EBEB-BA36-9C775958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7F850E-8BEA-59DE-7D3C-2A285446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84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79405-0735-1F50-F800-251D4F7D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FE45B6-239C-7CC4-3F78-F60F6A683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FDA165-64D9-A401-5548-A1466688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265180-698E-063B-1FE9-72ED7E88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3C1DCD-BC53-F897-B762-D9F6EAD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410C6-19BE-0E36-EEB0-FC81826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32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37FEF6-85AA-70AD-8EF6-51F0ED75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FD7413-C676-B952-C1D7-728CEE37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902247-E768-E51D-C3EA-8FF57C256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B5FF6-2D65-434B-BB10-C81396286372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AE0BF-1C8B-21F3-F514-1D3F7A87E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549C9B-1C9A-D0DE-D0D9-83309667C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F1FAC-A198-47F8-8B23-859C55DB1C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2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2tecnologia.com.br/conheca-8-beneficios-das-solucoes-sap-para-as-empresa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m2s.com.br/blog/sap-erp" TargetMode="External"/><Relationship Id="rId2" Type="http://schemas.openxmlformats.org/officeDocument/2006/relationships/hyperlink" Target="https://www.tecbrasil.com.br/sa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ap.com/brazil/about/customer-stori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oracle.com/br/a/ocom/docs/seu-guia-completo-para-o-erp-moderno-b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visionit.com/diferenca-entre-sap-e-oracl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visionit.com/diferenca-entre-sap-e-oracl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oracle.com/br/corporate/analyst-repor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ware.com.br/blog/software/como-escolher-erp/" TargetMode="External"/><Relationship Id="rId2" Type="http://schemas.openxmlformats.org/officeDocument/2006/relationships/hyperlink" Target="https://webmaissistemas.com.br/blog/como-escolher-e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dfcont.com.br/2015/12/08/totvs-sap-oracle-cigam-saiba-qual-erp-e-melhor-para-voc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tvs.com/sobr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lise.com.br/blog/totvs-vantagens-e-desvantagens-que-voce-precisa-conhec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lise.com.br/blog/totvs-vantagens-e-desvantagens-que-voce-precisa-conhec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acebook.com/totvs/posts/1015625148477137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ap.com/brazil/about/compan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E3A4D-2DFE-8C79-6801-B8555F7D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828" y="639362"/>
            <a:ext cx="9112332" cy="2653991"/>
          </a:xfrm>
        </p:spPr>
        <p:txBody>
          <a:bodyPr>
            <a:normAutofit/>
          </a:bodyPr>
          <a:lstStyle/>
          <a:p>
            <a:r>
              <a:rPr lang="pt-BR" sz="3200" b="1" i="0" u="sng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Estudo comparativo de diferentes sistemas ERP</a:t>
            </a:r>
            <a:br>
              <a:rPr lang="pt-BR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6D7C7D-B429-1A63-5C0B-C44E6BE73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2635"/>
            <a:ext cx="9144000" cy="966003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Centro Universitário Belas Artes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Análise e Desenvolvimento de Sistemas EAD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Felipe Fernando Schaitel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RA 24112424</a:t>
            </a:r>
            <a:endParaRPr lang="pt-BR"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D6DEAC-7B10-65D3-86FF-7C5A01D8BA29}"/>
              </a:ext>
            </a:extLst>
          </p:cNvPr>
          <p:cNvSpPr txBox="1"/>
          <p:nvPr/>
        </p:nvSpPr>
        <p:spPr>
          <a:xfrm>
            <a:off x="3493936" y="2969915"/>
            <a:ext cx="520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288726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Melhorias na comunicação e integração entre os setores, reduzindo problemas decorrentes da falta de comunicação.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ágeis</a:t>
            </a:r>
            <a:r>
              <a:rPr lang="pt-BR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com busca rápida de informações e automatização de atividades.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ayout intuitivo acessível a qualquer pessoa com conhecimentos mínimos em tecnologia.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Diminuição de custos, pela automação de processos e revisão de gastos desnecessários.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Controle de dados, permitindo definir quais informações são acessíveis a cada colaborador.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vantagens do SAP: conheça quais são as vantagens da solução SAP! (g2tecnologia.com.br)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9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Alto custo de compra e implementação, que abrange software, hardware, mão de obra e treinamento.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omplexidade do sistema, levando a implementações gradualmente longas.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de personalização podem afetar a integração.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SAP vs. Microsoft: conheça as principais diferenças. – Blog TEC- Especialista em Seleção de Sistemas Empresariais (tecbrasil.com.br)</a:t>
            </a:r>
            <a:endParaRPr lang="pt-BR" sz="1200" dirty="0"/>
          </a:p>
          <a:p>
            <a:r>
              <a:rPr lang="pt-BR" sz="1200" dirty="0">
                <a:hlinkClick r:id="rId3"/>
              </a:rPr>
              <a:t>SAP ERP: O que é esse sistema e como ele funciona? - FM2S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3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Avaliações de Clientes e Histórias da SAP | Software &amp; Soluções de Tecnologia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C97036-A850-A291-9BC4-E828E7A77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032" y="1552355"/>
            <a:ext cx="6427602" cy="454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CE628-B1C5-ED1F-AC88-8B3DE43CD4BC}"/>
              </a:ext>
            </a:extLst>
          </p:cNvPr>
          <p:cNvSpPr txBox="1"/>
          <p:nvPr/>
        </p:nvSpPr>
        <p:spPr>
          <a:xfrm>
            <a:off x="934191" y="6266167"/>
            <a:ext cx="1004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Seu Guia Completo para o ERP Moderno (oracle.com)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8C0CD2-3FA0-7525-B3EA-E7C2287F750F}"/>
              </a:ext>
            </a:extLst>
          </p:cNvPr>
          <p:cNvSpPr txBox="1"/>
          <p:nvPr/>
        </p:nvSpPr>
        <p:spPr>
          <a:xfrm>
            <a:off x="838200" y="1209056"/>
            <a:ext cx="10899550" cy="239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effectLst/>
              </a:rPr>
              <a:t>A Oracle (fundada em 2012) fornece um ERP em nuvem empresarial com recursos de gestão financeira, compras, portfólio de projetos e desempenho organizacional. </a:t>
            </a:r>
          </a:p>
          <a:p>
            <a:pPr>
              <a:lnSpc>
                <a:spcPct val="150000"/>
              </a:lnSpc>
            </a:pPr>
            <a:endParaRPr lang="pt-BR" sz="600" dirty="0"/>
          </a:p>
          <a:p>
            <a:pPr>
              <a:lnSpc>
                <a:spcPct val="150000"/>
              </a:lnSpc>
            </a:pPr>
            <a:r>
              <a:rPr lang="pt-BR" sz="2400" dirty="0">
                <a:effectLst/>
              </a:rPr>
              <a:t>Segundo a empresa, os aplicativos incluem: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ACDD26-B385-4422-CA25-95D131D5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191" y="3768850"/>
            <a:ext cx="4922980" cy="18307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C6ACD61-7C00-50CD-A560-603F2D514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75" y="3768850"/>
            <a:ext cx="4226157" cy="20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8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ossui um formato em nuvem, ou seja, todos os dados podem ser armazenados e acessados em uma rede de internet.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acessível (SQL).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ferece uma ampla gama de funcionalidades para gerenciar dados de forma abrangente.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integrada.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Entenda a diferença entre SAP e Oracle - </a:t>
            </a:r>
            <a:r>
              <a:rPr lang="pt-BR" sz="1200" dirty="0" err="1">
                <a:hlinkClick r:id="rId2"/>
              </a:rPr>
              <a:t>Simple</a:t>
            </a:r>
            <a:r>
              <a:rPr lang="pt-BR" sz="1200" dirty="0">
                <a:hlinkClick r:id="rId2"/>
              </a:rPr>
              <a:t> Vision IT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1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ossui um software de gestão universal, o Oracle ERP Cloud, o que dificulta o direcionamento de estratégias personalizadas para cada tipo de empresa.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</a:t>
            </a:r>
            <a:r>
              <a:rPr lang="pt-B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enos intuitivo em termos de personalização e pode exigir mais esforço para adaptar o sistema às necessidades exclusivas de uma empresa.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ossui poucos anos de experiência no mercado e sistemas menos adaptáveis.</a:t>
            </a:r>
            <a:endParaRPr lang="pt-BR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1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Entenda a diferença entre SAP e Oracle - </a:t>
            </a:r>
            <a:r>
              <a:rPr lang="pt-BR" sz="1200" dirty="0" err="1">
                <a:hlinkClick r:id="rId2"/>
              </a:rPr>
              <a:t>Simple</a:t>
            </a:r>
            <a:r>
              <a:rPr lang="pt-BR" sz="1200" dirty="0">
                <a:hlinkClick r:id="rId2"/>
              </a:rPr>
              <a:t> Vision IT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4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Oracle </a:t>
            </a:r>
            <a:r>
              <a:rPr lang="pt-BR" sz="1200" dirty="0" err="1">
                <a:hlinkClick r:id="rId2"/>
              </a:rPr>
              <a:t>Industry</a:t>
            </a:r>
            <a:r>
              <a:rPr lang="pt-BR" sz="1200" dirty="0">
                <a:hlinkClick r:id="rId2"/>
              </a:rPr>
              <a:t> </a:t>
            </a:r>
            <a:r>
              <a:rPr lang="pt-BR" sz="1200" dirty="0" err="1">
                <a:hlinkClick r:id="rId2"/>
              </a:rPr>
              <a:t>Analyst</a:t>
            </a:r>
            <a:r>
              <a:rPr lang="pt-BR" sz="1200" dirty="0">
                <a:hlinkClick r:id="rId2"/>
              </a:rPr>
              <a:t> Reports | Oracle Brasil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44E5E9-41B3-B6FC-472C-0A008EA0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76" y="2086591"/>
            <a:ext cx="10566448" cy="30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6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 escolher um sistema ERP, é preciso definir as áreas e processos prioritários da empresa levando-se em conta o número de pessoas que usarão o sistema, funcionalidades essenciais para o negócio, dificuldade de implementação, suporte, custo-benefício e escalabilidade do sistema.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11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Como Escolher ERP: 9 Dicas Para Considerar (webmaissistemas.com.br)</a:t>
            </a:r>
            <a:endParaRPr lang="pt-BR" sz="1200" dirty="0"/>
          </a:p>
          <a:p>
            <a:r>
              <a:rPr lang="pt-BR" sz="1200" dirty="0">
                <a:hlinkClick r:id="rId3"/>
              </a:rPr>
              <a:t>Como escolher ERP: 7 critérios para definir o melhor sistema (siteware.com.br)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Avaliativa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atividade visa a elaboração de um </a:t>
            </a:r>
            <a:r>
              <a:rPr lang="pt-BR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estudo comparativo de diferentes sistemas ERP de diferentes fabricantes</a:t>
            </a:r>
            <a:r>
              <a:rPr lang="pt-BR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t-BR" sz="2400" b="0" i="0" dirty="0" err="1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Oracle, SAP, TOTVS...escolha, no mínimo três sistemas).</a:t>
            </a:r>
            <a:br>
              <a:rPr lang="pt-BR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Quais vantagens e desvantagens de cada solução ? </a:t>
            </a:r>
            <a:endParaRPr lang="pt-BR" sz="24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b="0" i="0" dirty="0">
              <a:solidFill>
                <a:srgbClr val="1D212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Elabore uma </a:t>
            </a:r>
            <a:r>
              <a:rPr lang="pt-BR" sz="2400" b="1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com até 20 slides</a:t>
            </a:r>
            <a:r>
              <a:rPr lang="pt-BR" sz="24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identificando características que o mercado julga mais importantes.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ERP (Enterprise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Planning, ou "Planejamento dos Recursos da Empresa") é um tipo de sistema de informações gerenciais (SIG) com uma base de dados utilizada para fornecer informações corporativas necessárias para a administração de diversas funções, incluindo contabilidade, manufatura, recursos humanos, cadeia de suprimentos, serviços e logística de uma organização.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CA94EB-B24C-5431-A275-719AFBD02E81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Material didático de apoio disponibilizado pelo professor Dr. Ronaldo Barbosa.</a:t>
            </a:r>
          </a:p>
        </p:txBody>
      </p:sp>
    </p:spTree>
    <p:extLst>
      <p:ext uri="{BB962C8B-B14F-4D97-AF65-F5344CB8AC3E}">
        <p14:creationId xmlns:p14="http://schemas.microsoft.com/office/powerpoint/2010/main" val="185250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mercado de softwares ERP é bastante competitivo. No Brasil, as principais são Oracle, TOTVS e SAP. Uma pesquisa de 2012, divulgada pela FGV, apontou que 82% dos negócios em nosso país utilizavam um desses softwares. Sendo 38% TOTVS, 28% SAP e 16% da Oracle. A escolha do sistema se dá pelas necessidades da empresa, levando em conta o ramo, prioridades e processos da organização.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8CF62E-6BC0-AEC3-6D9A-89B0D4F84B15}"/>
              </a:ext>
            </a:extLst>
          </p:cNvPr>
          <p:cNvSpPr txBox="1"/>
          <p:nvPr/>
        </p:nvSpPr>
        <p:spPr>
          <a:xfrm>
            <a:off x="838200" y="6176963"/>
            <a:ext cx="1051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TOTVS, SAP, ORACLE, CIGAM? Saiba qual ERP é melhor para você! | TDF (tdfcont.com.br)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66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TOTVS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13F8AD2-4EFF-36BC-A892-DA8833B8E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450" y="1690688"/>
            <a:ext cx="6587658" cy="3684876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7ACE628-B1C5-ED1F-AC88-8B3DE43CD4BC}"/>
              </a:ext>
            </a:extLst>
          </p:cNvPr>
          <p:cNvSpPr txBox="1"/>
          <p:nvPr/>
        </p:nvSpPr>
        <p:spPr>
          <a:xfrm>
            <a:off x="934191" y="6266167"/>
            <a:ext cx="1004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Conheça a TOTVS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8C0CD2-3FA0-7525-B3EA-E7C2287F750F}"/>
              </a:ext>
            </a:extLst>
          </p:cNvPr>
          <p:cNvSpPr txBox="1"/>
          <p:nvPr/>
        </p:nvSpPr>
        <p:spPr>
          <a:xfrm>
            <a:off x="678892" y="1434687"/>
            <a:ext cx="4372079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i="0" dirty="0">
                <a:effectLst/>
                <a:latin typeface="Söhne"/>
              </a:rPr>
              <a:t>É um sistema utilizado em empresas de diferentes setores e tamanhos.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a TOTVS (fundada em 1983), sua operação é fundamentada numa estratégia de crescimento constituída por 3 dimensões de negócio:</a:t>
            </a:r>
          </a:p>
        </p:txBody>
      </p:sp>
    </p:spTree>
    <p:extLst>
      <p:ext uri="{BB962C8B-B14F-4D97-AF65-F5344CB8AC3E}">
        <p14:creationId xmlns:p14="http://schemas.microsoft.com/office/powerpoint/2010/main" val="333854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TOTVS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31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adaptado à legislação brasileira e inclui normas de segurança de dados.</a:t>
            </a: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sistema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oferece opções versáteis de personalização para </a:t>
            </a: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às necessidades específicas de cada negócio, o que permite o acréscimo de novos recursos conforme a necessidade da empresa. </a:t>
            </a:r>
          </a:p>
          <a:p>
            <a:pPr algn="just">
              <a:lnSpc>
                <a:spcPct val="150000"/>
              </a:lnSpc>
            </a:pPr>
            <a:r>
              <a:rPr lang="pt-BR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capacidade de desenvolver soluções específicas e a constante oferta de atualizações garantem que a empresa esteja sempre atualizada e em conformidade com as mudanças do mercado e da legislação.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2B0A80-B4C7-17B9-5538-D763B5AD7B9C}"/>
              </a:ext>
            </a:extLst>
          </p:cNvPr>
          <p:cNvSpPr txBox="1"/>
          <p:nvPr/>
        </p:nvSpPr>
        <p:spPr>
          <a:xfrm>
            <a:off x="838200" y="6167252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TOTVS: vantagens e desvantagens que você precisa conhecer! - Blog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Techlise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TOTVS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23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Desvantagens:</a:t>
            </a:r>
          </a:p>
          <a:p>
            <a:pPr algn="just">
              <a:lnSpc>
                <a:spcPct val="120000"/>
              </a:lnSpc>
            </a:pPr>
            <a:r>
              <a:rPr lang="pt-BR" sz="9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instalação e manutenção demandam tempo e custos elevados, especialmente para versões locais, devido à necessidade de investimento em infraestrutura.</a:t>
            </a:r>
          </a:p>
          <a:p>
            <a:pPr algn="just">
              <a:lnSpc>
                <a:spcPct val="120000"/>
              </a:lnSpc>
            </a:pPr>
            <a:r>
              <a:rPr lang="pt-BR" sz="9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falta de mobilidade é um problema, pois o acesso móvel requer recursos extras, como o FLUIG.</a:t>
            </a:r>
            <a:endParaRPr lang="pt-B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9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configuração do sistema exige pessoal especializado, o que pode ser caro para pequenas e médias empresas.</a:t>
            </a:r>
            <a:endParaRPr lang="pt-B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9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a personalização só pode ser realizada por especialistas, o que pode representar desafios para empresas de menor porte, que podem precisar recorrer a empresas terceirizadas para essa finalidade, exigindo cuidado na escolha do prestador de serviços.</a:t>
            </a:r>
            <a:endParaRPr lang="pt-BR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305D15-00BF-8D79-D9F6-0D5BB6FFECA8}"/>
              </a:ext>
            </a:extLst>
          </p:cNvPr>
          <p:cNvSpPr txBox="1"/>
          <p:nvPr/>
        </p:nvSpPr>
        <p:spPr>
          <a:xfrm>
            <a:off x="838200" y="6111834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TOTVS: vantagens e desvantagens que você precisa conhecer! - Blog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Techlise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37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TOTVS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B6201-7D0D-0868-5CEC-0DFDF1A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2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Clientes: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305D15-00BF-8D79-D9F6-0D5BB6FFECA8}"/>
              </a:ext>
            </a:extLst>
          </p:cNvPr>
          <p:cNvSpPr txBox="1"/>
          <p:nvPr/>
        </p:nvSpPr>
        <p:spPr>
          <a:xfrm>
            <a:off x="838200" y="6111834"/>
            <a:ext cx="978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TOTVS - Mais de 40 clientes TOTVS para você se inspirar e... | Facebook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C4DBF1-8DE6-115C-B6C3-BE6755A1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395" y="1764353"/>
            <a:ext cx="7939209" cy="41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0AD-665A-1E8A-BFBA-AE80961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CE628-B1C5-ED1F-AC88-8B3DE43CD4BC}"/>
              </a:ext>
            </a:extLst>
          </p:cNvPr>
          <p:cNvSpPr txBox="1"/>
          <p:nvPr/>
        </p:nvSpPr>
        <p:spPr>
          <a:xfrm>
            <a:off x="934191" y="6266167"/>
            <a:ext cx="10046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hlinkClick r:id="rId2"/>
              </a:rPr>
              <a:t>Informações da empresa | Sobre a SAP SE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8C0CD2-3FA0-7525-B3EA-E7C2287F750F}"/>
              </a:ext>
            </a:extLst>
          </p:cNvPr>
          <p:cNvSpPr txBox="1"/>
          <p:nvPr/>
        </p:nvSpPr>
        <p:spPr>
          <a:xfrm>
            <a:off x="658100" y="1272191"/>
            <a:ext cx="10875799" cy="29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0" i="0" dirty="0">
                <a:effectLst/>
                <a:latin typeface="Söhne"/>
              </a:rPr>
              <a:t>Fundada em 1972, na Alemanha, </a:t>
            </a:r>
          </a:p>
          <a:p>
            <a:pPr lvl="1" algn="r">
              <a:lnSpc>
                <a:spcPct val="150000"/>
              </a:lnSpc>
            </a:pPr>
            <a:r>
              <a:rPr lang="pt-BR" sz="2200" b="0" i="0" dirty="0">
                <a:effectLst/>
                <a:latin typeface="Söhne"/>
              </a:rPr>
              <a:t>“a empresa conta com aplicativos integrados que conectam todas as partes de um negócio em uma suíte inteligente de uma plataforma totalmente digital”.</a:t>
            </a:r>
            <a:endParaRPr lang="pt-BR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a SAP, suas estratégias estão no compromisso de melhorar a vida das pessoas, capacitando setores e organizações a se tornarem Empresas Inteligentes e Sustentáveis:</a:t>
            </a:r>
            <a:endParaRPr lang="pt-BR" sz="2400" b="0" i="0" dirty="0">
              <a:effectLst/>
              <a:latin typeface="Söhne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F66641A-A1E7-27FA-0308-29118B7A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2" y="4590555"/>
            <a:ext cx="11185236" cy="9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5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1104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Söhne</vt:lpstr>
      <vt:lpstr>Times New Roman</vt:lpstr>
      <vt:lpstr>Tema do Office</vt:lpstr>
      <vt:lpstr>Estudo comparativo de diferentes sistemas ERP </vt:lpstr>
      <vt:lpstr>Atividade Avaliativa 1</vt:lpstr>
      <vt:lpstr>ERP</vt:lpstr>
      <vt:lpstr>ERP</vt:lpstr>
      <vt:lpstr>TOTVS</vt:lpstr>
      <vt:lpstr>TOTVS</vt:lpstr>
      <vt:lpstr>TOTVS</vt:lpstr>
      <vt:lpstr>TOTVS</vt:lpstr>
      <vt:lpstr>SAP</vt:lpstr>
      <vt:lpstr>SAP</vt:lpstr>
      <vt:lpstr>SAP</vt:lpstr>
      <vt:lpstr>SAP</vt:lpstr>
      <vt:lpstr>ORACLE</vt:lpstr>
      <vt:lpstr>ORACLE</vt:lpstr>
      <vt:lpstr>ORACLE</vt:lpstr>
      <vt:lpstr>ORACLE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comparativo de diferentes sistemas ERP </dc:title>
  <dc:creator>Felipe Schaitel</dc:creator>
  <cp:lastModifiedBy>Felipe Schaitel</cp:lastModifiedBy>
  <cp:revision>1</cp:revision>
  <dcterms:created xsi:type="dcterms:W3CDTF">2024-03-20T19:56:06Z</dcterms:created>
  <dcterms:modified xsi:type="dcterms:W3CDTF">2024-03-20T22:54:20Z</dcterms:modified>
</cp:coreProperties>
</file>