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a135fdd192ad7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a135fdd192ad7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3567a3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3567a3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7721eaa73bafbc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7721eaa73bafbc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3567a361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3567a36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45956e9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45956e9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45956e9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45956e9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846ca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4846ca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3567a36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3567a36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ccddd223382ef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ccddd223382ef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3567a36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3567a36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3567a361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3567a361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3567a36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3567a36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rlabr.wordpress.com/apostila-de-ihc/6-usabilidade-e-suas-metas/" TargetMode="External"/><Relationship Id="rId4" Type="http://schemas.openxmlformats.org/officeDocument/2006/relationships/hyperlink" Target="https://docs.google.com/forms/d/1oDMUUJL2P67rbVsXMfUE442UtUTmufADA_zZEhlY9TA/prefi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Design de Interação Humano-Computador (IHC)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Centro Universitário Belas Artes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Felipe Schaitel RA: 24112424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4) Aplicar metas de usabilidade na plataforma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Facilidade de aprendizagem: o layout dos arquivos são semelhantes aos da microsoft por isso a memória agregada ajuda na utilização. Além de ser intuitivo o que colabora para a usabilidade do usuário. Entretanto, o uso da aplicação no celular faz a interface se condensar por conta do tamanho da tela mas mantém a identidade visual das funções e imagens dos objetos do desktop então o aprendizado no app é rápido;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Eficiência: O aplicativo do google slide realiza as mesmas funções que o navegador. Além de baixar e converter arquivos para formato PDF, PNG, doc.word etc.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4) Aplicar metas de usabilidade na plataforma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Satisfação:  A plataforma do Google possui um canal de sugestão no mesmo formato do formulário que a empresa disponibiliza para os usuários. Achei bem interessante pois demonstra que eles utilizam e testam os próprios serviços. Em termo de branding é bom pois fortalece uma imagem positiva para seus usuários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</a:t>
            </a:r>
            <a:r>
              <a:rPr lang="pt-BR"/>
              <a:t>finais: 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Utilizo bastante e considero uma ótima ferramenta pois a tecnologia da nuvem do Google permite acesso e edição de um arquivo pelo celular sem a necessidade do computador, o que facilita a elaboração dos trabalhos, visto que tenho uma rotina corrida. Inclusive, neste momento, estou utilizando a aplicação para escrever este slide.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ambiente integrado da Google apresenta bastante vantagens para o usuário. Esse fato foi bastante perceptível durante a pandemia pois foi um dos ambientes mais utilizados na época por escolas, universidades e até pelo município.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bibliográficas: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Material didático da disciplina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https://irlabr.wordpress.com/apostila-de-ihc/6-usabilidade-e-suas-metas/</a:t>
            </a:r>
            <a:r>
              <a:rPr lang="pt-BR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https://docs.google.com/forms/d/1oDMUUJL2P67rbVsXMfUE442UtUTmufADA_zZEhlY9TA/prefill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Enunciado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1 - Escolha uma plataforma de serviços na Internet (Uber, Facebook, Instagram...)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2 - Anote o que achar de bom e de ruim em termos de usabilidade.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3 - Elenque metas de usabilidade que seriam relevantes para avaliar esta plataforma.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4 - Aplique as metas de usabilidade nessa mesma plataforma !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5 – Faça considerações que julgar necessárias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Esta atividade vale 4,0 pontos!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Apresente todos os itens na forma de uma apresentação com até 12 slides.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Entrega: arquivo .PPT ou PDF com identificação do aluno, nome da disciplina e data de entrega.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150">
                <a:solidFill>
                  <a:srgbClr val="1D2125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Bom trabalho!</a:t>
            </a:r>
            <a:endParaRPr i="1"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pt-BR"/>
              <a:t>Escolha da plataforma: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plataforma escolhida é o Google Slides.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Google drive é o sistema da Nuvem do Google. Foi lançado em 2012 e possui diversas funcionalidades gratuitas;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Google drive possui diversas funções como espaço de armazenamento, doc (Word), Google slide (Power Point), Meet (vídeo chamadas), formulário, excel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arquivos criados com os google apps e/ou no navegador contam com a opção de compartilhamento. É uma boa ferramenta  para trabalhos em equipe. Também é uma ferramenta prática e acessível pelo celular permitindo a edição sem a necessidade do computador.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2) Usabilidade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Integração: Os serviços do Google drive, o navegador Google Chrome, Youtube etc estão integrados o que facilita, por exemplo, a inserção de vídeos em documentos etc. A integração também está presente nos </a:t>
            </a:r>
            <a:r>
              <a:rPr lang="pt-BR"/>
              <a:t>arquivos criados pelos apps da Google pois podem ser abertos no navegador ou em outros apps da Google além de ser atualizados em tempo real quando há alguma edição.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001" y="2870676"/>
            <a:ext cx="3202400" cy="2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8575"/>
            <a:ext cx="8839201" cy="462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Usabilidade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Erro: a ferramenta </a:t>
            </a:r>
            <a:r>
              <a:rPr lang="pt-BR"/>
              <a:t>cumpre bem com seus objetivos. Em anos de uso foram poucas as vezes que aconteceu algum erro e geralmente quando acontece o motivo foi falha do processamento do computador. Pelo celular até hoje não aconteceu nenhum erro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Organização e clareza: a barra de comandos tem o necessário que precisa para criar slide, escolher o layout, criar caixa de texto, escrever, por imagem e editar o tamanho da imagem. Apenas para excluir slide que foi difícil de fazer a primeira vez.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75" y="586750"/>
            <a:ext cx="1639250" cy="15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b="2470" l="0" r="0" t="4635"/>
          <a:stretch/>
        </p:blipFill>
        <p:spPr>
          <a:xfrm>
            <a:off x="3972225" y="399450"/>
            <a:ext cx="2234875" cy="4494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8825" y="632100"/>
            <a:ext cx="1676600" cy="14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6">
            <a:alphaModFix/>
          </a:blip>
          <a:srcRect b="3420" l="0" r="0" t="4634"/>
          <a:stretch/>
        </p:blipFill>
        <p:spPr>
          <a:xfrm>
            <a:off x="6405175" y="422288"/>
            <a:ext cx="2234875" cy="4449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7">
            <a:alphaModFix/>
          </a:blip>
          <a:srcRect b="0" l="0" r="0" t="34764"/>
          <a:stretch/>
        </p:blipFill>
        <p:spPr>
          <a:xfrm>
            <a:off x="272463" y="2618335"/>
            <a:ext cx="3408176" cy="7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8">
            <a:alphaModFix/>
          </a:blip>
          <a:srcRect b="15703" l="13191" r="14642" t="28251"/>
          <a:stretch/>
        </p:blipFill>
        <p:spPr>
          <a:xfrm>
            <a:off x="247675" y="3680725"/>
            <a:ext cx="3457751" cy="810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1912" l="0" r="0" t="3872"/>
          <a:stretch/>
        </p:blipFill>
        <p:spPr>
          <a:xfrm>
            <a:off x="755375" y="340050"/>
            <a:ext cx="2234875" cy="4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 b="1901" l="0" r="0" t="5787"/>
          <a:stretch/>
        </p:blipFill>
        <p:spPr>
          <a:xfrm>
            <a:off x="3252275" y="340050"/>
            <a:ext cx="2234875" cy="4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5">
            <a:alphaModFix/>
          </a:blip>
          <a:srcRect b="1912" l="0" r="0" t="3872"/>
          <a:stretch/>
        </p:blipFill>
        <p:spPr>
          <a:xfrm>
            <a:off x="5803975" y="340050"/>
            <a:ext cx="2234875" cy="4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3) Metas de usabilidade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Acessibilidade: Verificar se o aplicativo fornece suporte e funcionalidades para pessoas com </a:t>
            </a:r>
            <a:r>
              <a:rPr lang="pt-BR"/>
              <a:t>deficiências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Consistência</a:t>
            </a:r>
            <a:r>
              <a:rPr lang="pt-BR"/>
              <a:t>: Testar se a aplicação </a:t>
            </a:r>
            <a:r>
              <a:rPr lang="pt-BR"/>
              <a:t>mantém</a:t>
            </a:r>
            <a:r>
              <a:rPr lang="pt-BR"/>
              <a:t> a </a:t>
            </a:r>
            <a:r>
              <a:rPr lang="pt-BR"/>
              <a:t>consistência</a:t>
            </a:r>
            <a:r>
              <a:rPr lang="pt-BR"/>
              <a:t> da interface e funcionalidades quando aberta pelo celular;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Medir quanto tempo é gasto pelo usuário aprendendo ou </a:t>
            </a:r>
            <a:r>
              <a:rPr lang="pt-BR"/>
              <a:t>lembrando</a:t>
            </a:r>
            <a:r>
              <a:rPr lang="pt-BR"/>
              <a:t> as funcionalidades da aplicação.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