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688" y="241103"/>
            <a:ext cx="6002624" cy="4612076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