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70" r:id="rId4"/>
    <p:sldId id="264" r:id="rId5"/>
    <p:sldId id="265" r:id="rId6"/>
    <p:sldId id="266" r:id="rId7"/>
    <p:sldId id="268" r:id="rId8"/>
    <p:sldId id="269" r:id="rId9"/>
    <p:sldId id="267" r:id="rId10"/>
    <p:sldId id="257" r:id="rId11"/>
    <p:sldId id="259" r:id="rId12"/>
    <p:sldId id="261" r:id="rId13"/>
    <p:sldId id="260" r:id="rId14"/>
    <p:sldId id="262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78BBA"/>
    <a:srgbClr val="30B9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1554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6F79E-D3AE-41C5-B53A-E70133D450B0}" type="datetimeFigureOut">
              <a:rPr lang="en-GB" smtClean="0"/>
              <a:t>05/02/2017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23309-D716-4BE1-AF8A-F5405A8027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10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6F79E-D3AE-41C5-B53A-E70133D450B0}" type="datetimeFigureOut">
              <a:rPr lang="en-GB" smtClean="0"/>
              <a:t>05/02/2017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23309-D716-4BE1-AF8A-F5405A8027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8524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6F79E-D3AE-41C5-B53A-E70133D450B0}" type="datetimeFigureOut">
              <a:rPr lang="en-GB" smtClean="0"/>
              <a:t>05/02/2017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23309-D716-4BE1-AF8A-F5405A8027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1614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6F79E-D3AE-41C5-B53A-E70133D450B0}" type="datetimeFigureOut">
              <a:rPr lang="en-GB" smtClean="0"/>
              <a:t>05/02/2017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23309-D716-4BE1-AF8A-F5405A8027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8024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6F79E-D3AE-41C5-B53A-E70133D450B0}" type="datetimeFigureOut">
              <a:rPr lang="en-GB" smtClean="0"/>
              <a:t>05/02/2017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23309-D716-4BE1-AF8A-F5405A8027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7397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6F79E-D3AE-41C5-B53A-E70133D450B0}" type="datetimeFigureOut">
              <a:rPr lang="en-GB" smtClean="0"/>
              <a:t>05/02/2017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23309-D716-4BE1-AF8A-F5405A8027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0622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6F79E-D3AE-41C5-B53A-E70133D450B0}" type="datetimeFigureOut">
              <a:rPr lang="en-GB" smtClean="0"/>
              <a:t>05/02/2017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23309-D716-4BE1-AF8A-F5405A8027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0553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6F79E-D3AE-41C5-B53A-E70133D450B0}" type="datetimeFigureOut">
              <a:rPr lang="en-GB" smtClean="0"/>
              <a:t>05/02/2017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23309-D716-4BE1-AF8A-F5405A8027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3894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6F79E-D3AE-41C5-B53A-E70133D450B0}" type="datetimeFigureOut">
              <a:rPr lang="en-GB" smtClean="0"/>
              <a:t>05/02/2017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23309-D716-4BE1-AF8A-F5405A8027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5890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6F79E-D3AE-41C5-B53A-E70133D450B0}" type="datetimeFigureOut">
              <a:rPr lang="en-GB" smtClean="0"/>
              <a:t>05/02/2017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23309-D716-4BE1-AF8A-F5405A8027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8264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6F79E-D3AE-41C5-B53A-E70133D450B0}" type="datetimeFigureOut">
              <a:rPr lang="en-GB" smtClean="0"/>
              <a:t>05/02/2017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23309-D716-4BE1-AF8A-F5405A8027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1688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76F79E-D3AE-41C5-B53A-E70133D450B0}" type="datetimeFigureOut">
              <a:rPr lang="en-GB" smtClean="0"/>
              <a:t>05/02/2017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23309-D716-4BE1-AF8A-F5405A8027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8259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699792" y="1815028"/>
            <a:ext cx="3744416" cy="3227944"/>
            <a:chOff x="2699792" y="604549"/>
            <a:chExt cx="3744416" cy="3227944"/>
          </a:xfrm>
        </p:grpSpPr>
        <p:sp>
          <p:nvSpPr>
            <p:cNvPr id="4" name="Isosceles Triangle 3"/>
            <p:cNvSpPr/>
            <p:nvPr/>
          </p:nvSpPr>
          <p:spPr>
            <a:xfrm>
              <a:off x="4103948" y="3025507"/>
              <a:ext cx="936104" cy="806986"/>
            </a:xfrm>
            <a:prstGeom prst="triangl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Isosceles Triangle 4"/>
            <p:cNvSpPr/>
            <p:nvPr/>
          </p:nvSpPr>
          <p:spPr>
            <a:xfrm>
              <a:off x="3635896" y="2218521"/>
              <a:ext cx="936104" cy="806986"/>
            </a:xfrm>
            <a:prstGeom prst="triangl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Isosceles Triangle 8"/>
            <p:cNvSpPr/>
            <p:nvPr/>
          </p:nvSpPr>
          <p:spPr>
            <a:xfrm>
              <a:off x="4572000" y="2218521"/>
              <a:ext cx="936104" cy="806986"/>
            </a:xfrm>
            <a:prstGeom prst="triangl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Isosceles Triangle 9"/>
            <p:cNvSpPr/>
            <p:nvPr/>
          </p:nvSpPr>
          <p:spPr>
            <a:xfrm>
              <a:off x="3167844" y="1411535"/>
              <a:ext cx="936104" cy="806986"/>
            </a:xfrm>
            <a:prstGeom prst="triangl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Isosceles Triangle 10"/>
            <p:cNvSpPr/>
            <p:nvPr/>
          </p:nvSpPr>
          <p:spPr>
            <a:xfrm>
              <a:off x="5040052" y="1411535"/>
              <a:ext cx="936104" cy="806986"/>
            </a:xfrm>
            <a:prstGeom prst="triangl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Isosceles Triangle 11"/>
            <p:cNvSpPr/>
            <p:nvPr/>
          </p:nvSpPr>
          <p:spPr>
            <a:xfrm>
              <a:off x="2699792" y="604549"/>
              <a:ext cx="936104" cy="806986"/>
            </a:xfrm>
            <a:prstGeom prst="triangl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Isosceles Triangle 12"/>
            <p:cNvSpPr/>
            <p:nvPr/>
          </p:nvSpPr>
          <p:spPr>
            <a:xfrm>
              <a:off x="5505450" y="604549"/>
              <a:ext cx="936104" cy="806986"/>
            </a:xfrm>
            <a:prstGeom prst="triangl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Isosceles Triangle 13"/>
            <p:cNvSpPr/>
            <p:nvPr/>
          </p:nvSpPr>
          <p:spPr>
            <a:xfrm flipV="1">
              <a:off x="5508104" y="1411535"/>
              <a:ext cx="936104" cy="806986"/>
            </a:xfrm>
            <a:prstGeom prst="triangl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Isosceles Triangle 14"/>
            <p:cNvSpPr/>
            <p:nvPr/>
          </p:nvSpPr>
          <p:spPr>
            <a:xfrm flipV="1">
              <a:off x="5040052" y="2218521"/>
              <a:ext cx="936104" cy="806986"/>
            </a:xfrm>
            <a:prstGeom prst="triangl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Isosceles Triangle 15"/>
            <p:cNvSpPr/>
            <p:nvPr/>
          </p:nvSpPr>
          <p:spPr>
            <a:xfrm flipV="1">
              <a:off x="4572000" y="3025507"/>
              <a:ext cx="936104" cy="806986"/>
            </a:xfrm>
            <a:prstGeom prst="triangl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Isosceles Triangle 16"/>
            <p:cNvSpPr/>
            <p:nvPr/>
          </p:nvSpPr>
          <p:spPr>
            <a:xfrm flipV="1">
              <a:off x="3635896" y="3025507"/>
              <a:ext cx="936104" cy="806986"/>
            </a:xfrm>
            <a:prstGeom prst="triangl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Isosceles Triangle 17"/>
            <p:cNvSpPr/>
            <p:nvPr/>
          </p:nvSpPr>
          <p:spPr>
            <a:xfrm flipV="1">
              <a:off x="3167844" y="2218521"/>
              <a:ext cx="936104" cy="806986"/>
            </a:xfrm>
            <a:prstGeom prst="triangl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Isosceles Triangle 20"/>
            <p:cNvSpPr/>
            <p:nvPr/>
          </p:nvSpPr>
          <p:spPr>
            <a:xfrm flipV="1">
              <a:off x="2699792" y="1411535"/>
              <a:ext cx="936104" cy="806986"/>
            </a:xfrm>
            <a:prstGeom prst="triangl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Isosceles Triangle 21"/>
            <p:cNvSpPr/>
            <p:nvPr/>
          </p:nvSpPr>
          <p:spPr>
            <a:xfrm flipV="1">
              <a:off x="3635896" y="1411535"/>
              <a:ext cx="936104" cy="806986"/>
            </a:xfrm>
            <a:prstGeom prst="triangl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Isosceles Triangle 22"/>
            <p:cNvSpPr/>
            <p:nvPr/>
          </p:nvSpPr>
          <p:spPr>
            <a:xfrm flipV="1">
              <a:off x="4569346" y="1411535"/>
              <a:ext cx="936104" cy="806986"/>
            </a:xfrm>
            <a:prstGeom prst="triangl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Isosceles Triangle 23"/>
            <p:cNvSpPr/>
            <p:nvPr/>
          </p:nvSpPr>
          <p:spPr>
            <a:xfrm>
              <a:off x="4103948" y="1411535"/>
              <a:ext cx="936104" cy="806986"/>
            </a:xfrm>
            <a:prstGeom prst="triangl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8161493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699792" y="1815028"/>
            <a:ext cx="3744416" cy="3227944"/>
            <a:chOff x="2699792" y="604549"/>
            <a:chExt cx="3744416" cy="3227944"/>
          </a:xfrm>
        </p:grpSpPr>
        <p:sp>
          <p:nvSpPr>
            <p:cNvPr id="4" name="Isosceles Triangle 3"/>
            <p:cNvSpPr/>
            <p:nvPr/>
          </p:nvSpPr>
          <p:spPr>
            <a:xfrm>
              <a:off x="4103948" y="3025507"/>
              <a:ext cx="936104" cy="806986"/>
            </a:xfrm>
            <a:prstGeom prst="triangl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Isosceles Triangle 4"/>
            <p:cNvSpPr/>
            <p:nvPr/>
          </p:nvSpPr>
          <p:spPr>
            <a:xfrm>
              <a:off x="3635896" y="2218521"/>
              <a:ext cx="936104" cy="806986"/>
            </a:xfrm>
            <a:prstGeom prst="triangl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Isosceles Triangle 8"/>
            <p:cNvSpPr/>
            <p:nvPr/>
          </p:nvSpPr>
          <p:spPr>
            <a:xfrm>
              <a:off x="4572000" y="2218521"/>
              <a:ext cx="936104" cy="806986"/>
            </a:xfrm>
            <a:prstGeom prst="triangl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Isosceles Triangle 9"/>
            <p:cNvSpPr/>
            <p:nvPr/>
          </p:nvSpPr>
          <p:spPr>
            <a:xfrm>
              <a:off x="3167844" y="1411535"/>
              <a:ext cx="936104" cy="806986"/>
            </a:xfrm>
            <a:prstGeom prst="triangl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Isosceles Triangle 10"/>
            <p:cNvSpPr/>
            <p:nvPr/>
          </p:nvSpPr>
          <p:spPr>
            <a:xfrm>
              <a:off x="5040052" y="1411535"/>
              <a:ext cx="936104" cy="806986"/>
            </a:xfrm>
            <a:prstGeom prst="triangl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Isosceles Triangle 11"/>
            <p:cNvSpPr/>
            <p:nvPr/>
          </p:nvSpPr>
          <p:spPr>
            <a:xfrm>
              <a:off x="2699792" y="604549"/>
              <a:ext cx="936104" cy="806986"/>
            </a:xfrm>
            <a:prstGeom prst="triangl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Isosceles Triangle 12"/>
            <p:cNvSpPr/>
            <p:nvPr/>
          </p:nvSpPr>
          <p:spPr>
            <a:xfrm>
              <a:off x="5505450" y="604549"/>
              <a:ext cx="936104" cy="806986"/>
            </a:xfrm>
            <a:prstGeom prst="triangl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Isosceles Triangle 13"/>
            <p:cNvSpPr/>
            <p:nvPr/>
          </p:nvSpPr>
          <p:spPr>
            <a:xfrm flipV="1">
              <a:off x="5508104" y="1411535"/>
              <a:ext cx="936104" cy="806986"/>
            </a:xfrm>
            <a:prstGeom prst="triangl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Isosceles Triangle 14"/>
            <p:cNvSpPr/>
            <p:nvPr/>
          </p:nvSpPr>
          <p:spPr>
            <a:xfrm flipV="1">
              <a:off x="5040052" y="2218521"/>
              <a:ext cx="936104" cy="806986"/>
            </a:xfrm>
            <a:prstGeom prst="triangl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Isosceles Triangle 15"/>
            <p:cNvSpPr/>
            <p:nvPr/>
          </p:nvSpPr>
          <p:spPr>
            <a:xfrm flipV="1">
              <a:off x="4572000" y="3025507"/>
              <a:ext cx="936104" cy="806986"/>
            </a:xfrm>
            <a:prstGeom prst="triangl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Isosceles Triangle 16"/>
            <p:cNvSpPr/>
            <p:nvPr/>
          </p:nvSpPr>
          <p:spPr>
            <a:xfrm flipV="1">
              <a:off x="3635896" y="3025507"/>
              <a:ext cx="936104" cy="806986"/>
            </a:xfrm>
            <a:prstGeom prst="triangl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Isosceles Triangle 17"/>
            <p:cNvSpPr/>
            <p:nvPr/>
          </p:nvSpPr>
          <p:spPr>
            <a:xfrm flipV="1">
              <a:off x="3167844" y="2218521"/>
              <a:ext cx="936104" cy="806986"/>
            </a:xfrm>
            <a:prstGeom prst="triangl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Isosceles Triangle 20"/>
            <p:cNvSpPr/>
            <p:nvPr/>
          </p:nvSpPr>
          <p:spPr>
            <a:xfrm flipV="1">
              <a:off x="2699792" y="1411535"/>
              <a:ext cx="936104" cy="806986"/>
            </a:xfrm>
            <a:prstGeom prst="triangl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Isosceles Triangle 21"/>
            <p:cNvSpPr/>
            <p:nvPr/>
          </p:nvSpPr>
          <p:spPr>
            <a:xfrm flipV="1">
              <a:off x="3635896" y="1411535"/>
              <a:ext cx="936104" cy="806986"/>
            </a:xfrm>
            <a:prstGeom prst="triangl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Isosceles Triangle 22"/>
            <p:cNvSpPr/>
            <p:nvPr/>
          </p:nvSpPr>
          <p:spPr>
            <a:xfrm flipV="1">
              <a:off x="4569346" y="1411535"/>
              <a:ext cx="936104" cy="806986"/>
            </a:xfrm>
            <a:prstGeom prst="triangl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Isosceles Triangle 23"/>
            <p:cNvSpPr/>
            <p:nvPr/>
          </p:nvSpPr>
          <p:spPr>
            <a:xfrm>
              <a:off x="4103948" y="1411535"/>
              <a:ext cx="936104" cy="806986"/>
            </a:xfrm>
            <a:prstGeom prst="triangl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" name="Rectangle 1"/>
          <p:cNvSpPr/>
          <p:nvPr/>
        </p:nvSpPr>
        <p:spPr>
          <a:xfrm>
            <a:off x="2886670" y="1613965"/>
            <a:ext cx="3141626" cy="1885232"/>
          </a:xfrm>
          <a:custGeom>
            <a:avLst/>
            <a:gdLst/>
            <a:ahLst/>
            <a:cxnLst/>
            <a:rect l="l" t="t" r="r" b="b"/>
            <a:pathLst>
              <a:path w="3141626" h="1885232">
                <a:moveTo>
                  <a:pt x="3016904" y="0"/>
                </a:moveTo>
                <a:lnTo>
                  <a:pt x="3141626" y="72008"/>
                </a:lnTo>
                <a:lnTo>
                  <a:pt x="2097510" y="1880470"/>
                </a:lnTo>
                <a:lnTo>
                  <a:pt x="2088232" y="1875114"/>
                </a:lnTo>
                <a:lnTo>
                  <a:pt x="2088232" y="1885232"/>
                </a:lnTo>
                <a:lnTo>
                  <a:pt x="0" y="1885232"/>
                </a:lnTo>
                <a:lnTo>
                  <a:pt x="0" y="1741216"/>
                </a:lnTo>
                <a:lnTo>
                  <a:pt x="2011613" y="1741216"/>
                </a:lnTo>
                <a:close/>
              </a:path>
            </a:pathLst>
          </a:custGeom>
          <a:solidFill>
            <a:schemeClr val="bg1"/>
          </a:solidFill>
          <a:ln cap="sq"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47706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99793" y="1556793"/>
            <a:ext cx="3744415" cy="37444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Isosceles Triangle 3"/>
          <p:cNvSpPr/>
          <p:nvPr/>
        </p:nvSpPr>
        <p:spPr>
          <a:xfrm>
            <a:off x="3208558" y="1815028"/>
            <a:ext cx="3235650" cy="3227944"/>
          </a:xfrm>
          <a:custGeom>
            <a:avLst/>
            <a:gdLst/>
            <a:ahLst/>
            <a:cxnLst/>
            <a:rect l="l" t="t" r="r" b="b"/>
            <a:pathLst>
              <a:path w="3235650" h="3227944">
                <a:moveTo>
                  <a:pt x="2764944" y="0"/>
                </a:moveTo>
                <a:lnTo>
                  <a:pt x="3232996" y="806986"/>
                </a:lnTo>
                <a:lnTo>
                  <a:pt x="3235650" y="806986"/>
                </a:lnTo>
                <a:lnTo>
                  <a:pt x="2767598" y="1613972"/>
                </a:lnTo>
                <a:lnTo>
                  <a:pt x="2299546" y="2420958"/>
                </a:lnTo>
                <a:lnTo>
                  <a:pt x="1831494" y="3227944"/>
                </a:lnTo>
                <a:lnTo>
                  <a:pt x="895390" y="3227944"/>
                </a:lnTo>
                <a:lnTo>
                  <a:pt x="427338" y="2420958"/>
                </a:lnTo>
                <a:lnTo>
                  <a:pt x="0" y="1684169"/>
                </a:lnTo>
                <a:lnTo>
                  <a:pt x="936104" y="1684169"/>
                </a:lnTo>
                <a:lnTo>
                  <a:pt x="1363442" y="2420958"/>
                </a:lnTo>
                <a:lnTo>
                  <a:pt x="1831494" y="1613972"/>
                </a:lnTo>
                <a:lnTo>
                  <a:pt x="2299546" y="806986"/>
                </a:lnTo>
                <a:lnTo>
                  <a:pt x="2296892" y="806986"/>
                </a:lnTo>
                <a:close/>
              </a:path>
            </a:pathLst>
          </a:cu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Isosceles Triangle 9"/>
          <p:cNvSpPr/>
          <p:nvPr/>
        </p:nvSpPr>
        <p:spPr>
          <a:xfrm>
            <a:off x="2699793" y="1815029"/>
            <a:ext cx="2621785" cy="1540153"/>
          </a:xfrm>
          <a:custGeom>
            <a:avLst/>
            <a:gdLst/>
            <a:ahLst/>
            <a:cxnLst/>
            <a:rect l="l" t="t" r="r" b="b"/>
            <a:pathLst>
              <a:path w="2621785" h="1540153">
                <a:moveTo>
                  <a:pt x="468052" y="0"/>
                </a:moveTo>
                <a:lnTo>
                  <a:pt x="936104" y="806986"/>
                </a:lnTo>
                <a:lnTo>
                  <a:pt x="1869554" y="806986"/>
                </a:lnTo>
                <a:lnTo>
                  <a:pt x="1872208" y="806986"/>
                </a:lnTo>
                <a:lnTo>
                  <a:pt x="2621785" y="806986"/>
                </a:lnTo>
                <a:lnTo>
                  <a:pt x="2198491" y="1540153"/>
                </a:lnTo>
                <a:lnTo>
                  <a:pt x="425237" y="1540153"/>
                </a:lnTo>
                <a:lnTo>
                  <a:pt x="0" y="806986"/>
                </a:lnTo>
                <a:close/>
              </a:path>
            </a:pathLst>
          </a:cu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29809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99793" y="1556793"/>
            <a:ext cx="3744415" cy="37444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Isosceles Triangle 3"/>
          <p:cNvSpPr/>
          <p:nvPr/>
        </p:nvSpPr>
        <p:spPr>
          <a:xfrm>
            <a:off x="3208558" y="1815028"/>
            <a:ext cx="3235650" cy="3227944"/>
          </a:xfrm>
          <a:custGeom>
            <a:avLst/>
            <a:gdLst/>
            <a:ahLst/>
            <a:cxnLst/>
            <a:rect l="l" t="t" r="r" b="b"/>
            <a:pathLst>
              <a:path w="3235650" h="3227944">
                <a:moveTo>
                  <a:pt x="2764944" y="0"/>
                </a:moveTo>
                <a:lnTo>
                  <a:pt x="3232996" y="806986"/>
                </a:lnTo>
                <a:lnTo>
                  <a:pt x="3235650" y="806986"/>
                </a:lnTo>
                <a:lnTo>
                  <a:pt x="2767598" y="1613972"/>
                </a:lnTo>
                <a:lnTo>
                  <a:pt x="2299546" y="2420958"/>
                </a:lnTo>
                <a:lnTo>
                  <a:pt x="1831494" y="3227944"/>
                </a:lnTo>
                <a:lnTo>
                  <a:pt x="895390" y="3227944"/>
                </a:lnTo>
                <a:lnTo>
                  <a:pt x="427338" y="2420958"/>
                </a:lnTo>
                <a:lnTo>
                  <a:pt x="0" y="1684169"/>
                </a:lnTo>
                <a:lnTo>
                  <a:pt x="936104" y="1684169"/>
                </a:lnTo>
                <a:lnTo>
                  <a:pt x="1363442" y="2420958"/>
                </a:lnTo>
                <a:lnTo>
                  <a:pt x="1831494" y="1613972"/>
                </a:lnTo>
                <a:lnTo>
                  <a:pt x="2299546" y="806986"/>
                </a:lnTo>
                <a:lnTo>
                  <a:pt x="2296892" y="806986"/>
                </a:lnTo>
                <a:close/>
              </a:path>
            </a:pathLst>
          </a:custGeom>
          <a:solidFill>
            <a:srgbClr val="00B050"/>
          </a:solidFill>
          <a:ln w="31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Isosceles Triangle 9"/>
          <p:cNvSpPr/>
          <p:nvPr/>
        </p:nvSpPr>
        <p:spPr>
          <a:xfrm>
            <a:off x="2699793" y="1815029"/>
            <a:ext cx="2621785" cy="1540153"/>
          </a:xfrm>
          <a:custGeom>
            <a:avLst/>
            <a:gdLst/>
            <a:ahLst/>
            <a:cxnLst/>
            <a:rect l="l" t="t" r="r" b="b"/>
            <a:pathLst>
              <a:path w="2621785" h="1540153">
                <a:moveTo>
                  <a:pt x="468052" y="0"/>
                </a:moveTo>
                <a:lnTo>
                  <a:pt x="936104" y="806986"/>
                </a:lnTo>
                <a:lnTo>
                  <a:pt x="1869554" y="806986"/>
                </a:lnTo>
                <a:lnTo>
                  <a:pt x="1872208" y="806986"/>
                </a:lnTo>
                <a:lnTo>
                  <a:pt x="2621785" y="806986"/>
                </a:lnTo>
                <a:lnTo>
                  <a:pt x="2198491" y="1540153"/>
                </a:lnTo>
                <a:lnTo>
                  <a:pt x="425237" y="1540153"/>
                </a:lnTo>
                <a:lnTo>
                  <a:pt x="0" y="806986"/>
                </a:lnTo>
                <a:close/>
              </a:path>
            </a:pathLst>
          </a:cu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94866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99793" y="1556793"/>
            <a:ext cx="3744415" cy="37444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Isosceles Triangle 3"/>
          <p:cNvSpPr/>
          <p:nvPr/>
        </p:nvSpPr>
        <p:spPr>
          <a:xfrm>
            <a:off x="3208558" y="1815028"/>
            <a:ext cx="3235650" cy="3227944"/>
          </a:xfrm>
          <a:custGeom>
            <a:avLst/>
            <a:gdLst/>
            <a:ahLst/>
            <a:cxnLst/>
            <a:rect l="l" t="t" r="r" b="b"/>
            <a:pathLst>
              <a:path w="3235650" h="3227944">
                <a:moveTo>
                  <a:pt x="2764944" y="0"/>
                </a:moveTo>
                <a:lnTo>
                  <a:pt x="3232996" y="806986"/>
                </a:lnTo>
                <a:lnTo>
                  <a:pt x="3235650" y="806986"/>
                </a:lnTo>
                <a:lnTo>
                  <a:pt x="2767598" y="1613972"/>
                </a:lnTo>
                <a:lnTo>
                  <a:pt x="2299546" y="2420958"/>
                </a:lnTo>
                <a:lnTo>
                  <a:pt x="1831494" y="3227944"/>
                </a:lnTo>
                <a:lnTo>
                  <a:pt x="895390" y="3227944"/>
                </a:lnTo>
                <a:lnTo>
                  <a:pt x="427338" y="2420958"/>
                </a:lnTo>
                <a:lnTo>
                  <a:pt x="0" y="1684169"/>
                </a:lnTo>
                <a:lnTo>
                  <a:pt x="936104" y="1684169"/>
                </a:lnTo>
                <a:lnTo>
                  <a:pt x="1363442" y="2420958"/>
                </a:lnTo>
                <a:lnTo>
                  <a:pt x="1831494" y="1613972"/>
                </a:lnTo>
                <a:lnTo>
                  <a:pt x="2299546" y="806986"/>
                </a:lnTo>
                <a:lnTo>
                  <a:pt x="2296892" y="806986"/>
                </a:lnTo>
                <a:close/>
              </a:path>
            </a:pathLst>
          </a:custGeom>
          <a:solidFill>
            <a:srgbClr val="378BBA"/>
          </a:solidFill>
          <a:ln w="3175">
            <a:solidFill>
              <a:srgbClr val="378B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Isosceles Triangle 9"/>
          <p:cNvSpPr/>
          <p:nvPr/>
        </p:nvSpPr>
        <p:spPr>
          <a:xfrm>
            <a:off x="2699793" y="1815029"/>
            <a:ext cx="2621785" cy="1540153"/>
          </a:xfrm>
          <a:custGeom>
            <a:avLst/>
            <a:gdLst/>
            <a:ahLst/>
            <a:cxnLst/>
            <a:rect l="l" t="t" r="r" b="b"/>
            <a:pathLst>
              <a:path w="2621785" h="1540153">
                <a:moveTo>
                  <a:pt x="468052" y="0"/>
                </a:moveTo>
                <a:lnTo>
                  <a:pt x="936104" y="806986"/>
                </a:lnTo>
                <a:lnTo>
                  <a:pt x="1869554" y="806986"/>
                </a:lnTo>
                <a:lnTo>
                  <a:pt x="1872208" y="806986"/>
                </a:lnTo>
                <a:lnTo>
                  <a:pt x="2621785" y="806986"/>
                </a:lnTo>
                <a:lnTo>
                  <a:pt x="2198491" y="1540153"/>
                </a:lnTo>
                <a:lnTo>
                  <a:pt x="425237" y="1540153"/>
                </a:lnTo>
                <a:lnTo>
                  <a:pt x="0" y="806986"/>
                </a:lnTo>
                <a:close/>
              </a:path>
            </a:pathLst>
          </a:custGeom>
          <a:solidFill>
            <a:srgbClr val="30B9DB"/>
          </a:solidFill>
          <a:ln w="3175">
            <a:solidFill>
              <a:srgbClr val="30B9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20591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99793" y="1556793"/>
            <a:ext cx="3744415" cy="37444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Isosceles Triangle 3"/>
          <p:cNvSpPr/>
          <p:nvPr/>
        </p:nvSpPr>
        <p:spPr>
          <a:xfrm>
            <a:off x="3208558" y="1815028"/>
            <a:ext cx="3235650" cy="3227944"/>
          </a:xfrm>
          <a:custGeom>
            <a:avLst/>
            <a:gdLst/>
            <a:ahLst/>
            <a:cxnLst/>
            <a:rect l="l" t="t" r="r" b="b"/>
            <a:pathLst>
              <a:path w="3235650" h="3227944">
                <a:moveTo>
                  <a:pt x="2764944" y="0"/>
                </a:moveTo>
                <a:lnTo>
                  <a:pt x="3232996" y="806986"/>
                </a:lnTo>
                <a:lnTo>
                  <a:pt x="3235650" y="806986"/>
                </a:lnTo>
                <a:lnTo>
                  <a:pt x="2767598" y="1613972"/>
                </a:lnTo>
                <a:lnTo>
                  <a:pt x="2299546" y="2420958"/>
                </a:lnTo>
                <a:lnTo>
                  <a:pt x="1831494" y="3227944"/>
                </a:lnTo>
                <a:lnTo>
                  <a:pt x="895390" y="3227944"/>
                </a:lnTo>
                <a:lnTo>
                  <a:pt x="427338" y="2420958"/>
                </a:lnTo>
                <a:lnTo>
                  <a:pt x="0" y="1684169"/>
                </a:lnTo>
                <a:lnTo>
                  <a:pt x="936104" y="1684169"/>
                </a:lnTo>
                <a:lnTo>
                  <a:pt x="1363442" y="2420958"/>
                </a:lnTo>
                <a:lnTo>
                  <a:pt x="1831494" y="1613972"/>
                </a:lnTo>
                <a:lnTo>
                  <a:pt x="2299546" y="806986"/>
                </a:lnTo>
                <a:lnTo>
                  <a:pt x="2296892" y="806986"/>
                </a:lnTo>
                <a:close/>
              </a:path>
            </a:pathLst>
          </a:custGeom>
          <a:solidFill>
            <a:schemeClr val="tx1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Isosceles Triangle 9"/>
          <p:cNvSpPr/>
          <p:nvPr/>
        </p:nvSpPr>
        <p:spPr>
          <a:xfrm>
            <a:off x="2699793" y="1815029"/>
            <a:ext cx="2621785" cy="1540153"/>
          </a:xfrm>
          <a:custGeom>
            <a:avLst/>
            <a:gdLst/>
            <a:ahLst/>
            <a:cxnLst/>
            <a:rect l="l" t="t" r="r" b="b"/>
            <a:pathLst>
              <a:path w="2621785" h="1540153">
                <a:moveTo>
                  <a:pt x="468052" y="0"/>
                </a:moveTo>
                <a:lnTo>
                  <a:pt x="936104" y="806986"/>
                </a:lnTo>
                <a:lnTo>
                  <a:pt x="1869554" y="806986"/>
                </a:lnTo>
                <a:lnTo>
                  <a:pt x="1872208" y="806986"/>
                </a:lnTo>
                <a:lnTo>
                  <a:pt x="2621785" y="806986"/>
                </a:lnTo>
                <a:lnTo>
                  <a:pt x="2198491" y="1540153"/>
                </a:lnTo>
                <a:lnTo>
                  <a:pt x="425237" y="1540153"/>
                </a:lnTo>
                <a:lnTo>
                  <a:pt x="0" y="806986"/>
                </a:lnTo>
                <a:close/>
              </a:path>
            </a:pathLst>
          </a:custGeom>
          <a:solidFill>
            <a:schemeClr val="tx1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3005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699792" y="1815028"/>
            <a:ext cx="3744416" cy="3227944"/>
            <a:chOff x="2699792" y="604549"/>
            <a:chExt cx="3744416" cy="3227944"/>
          </a:xfrm>
        </p:grpSpPr>
        <p:sp>
          <p:nvSpPr>
            <p:cNvPr id="4" name="Isosceles Triangle 3"/>
            <p:cNvSpPr/>
            <p:nvPr/>
          </p:nvSpPr>
          <p:spPr>
            <a:xfrm>
              <a:off x="4103948" y="3025507"/>
              <a:ext cx="936104" cy="806986"/>
            </a:xfrm>
            <a:prstGeom prst="triangl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Isosceles Triangle 4"/>
            <p:cNvSpPr/>
            <p:nvPr/>
          </p:nvSpPr>
          <p:spPr>
            <a:xfrm>
              <a:off x="3635896" y="2218521"/>
              <a:ext cx="936104" cy="806986"/>
            </a:xfrm>
            <a:prstGeom prst="triangl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Isosceles Triangle 8"/>
            <p:cNvSpPr/>
            <p:nvPr/>
          </p:nvSpPr>
          <p:spPr>
            <a:xfrm>
              <a:off x="4572000" y="2218521"/>
              <a:ext cx="936104" cy="806986"/>
            </a:xfrm>
            <a:prstGeom prst="triangl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Isosceles Triangle 9"/>
            <p:cNvSpPr/>
            <p:nvPr/>
          </p:nvSpPr>
          <p:spPr>
            <a:xfrm>
              <a:off x="3167844" y="1411535"/>
              <a:ext cx="936104" cy="806986"/>
            </a:xfrm>
            <a:prstGeom prst="triangl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Isosceles Triangle 10"/>
            <p:cNvSpPr/>
            <p:nvPr/>
          </p:nvSpPr>
          <p:spPr>
            <a:xfrm>
              <a:off x="5040052" y="1411535"/>
              <a:ext cx="936104" cy="806986"/>
            </a:xfrm>
            <a:prstGeom prst="triangl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Isosceles Triangle 11"/>
            <p:cNvSpPr/>
            <p:nvPr/>
          </p:nvSpPr>
          <p:spPr>
            <a:xfrm>
              <a:off x="2699792" y="604549"/>
              <a:ext cx="936104" cy="806986"/>
            </a:xfrm>
            <a:prstGeom prst="triangl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Isosceles Triangle 12"/>
            <p:cNvSpPr/>
            <p:nvPr/>
          </p:nvSpPr>
          <p:spPr>
            <a:xfrm>
              <a:off x="5505450" y="604549"/>
              <a:ext cx="936104" cy="806986"/>
            </a:xfrm>
            <a:prstGeom prst="triangl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Isosceles Triangle 13"/>
            <p:cNvSpPr/>
            <p:nvPr/>
          </p:nvSpPr>
          <p:spPr>
            <a:xfrm flipV="1">
              <a:off x="5508104" y="1411535"/>
              <a:ext cx="936104" cy="806986"/>
            </a:xfrm>
            <a:prstGeom prst="triangl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Isosceles Triangle 14"/>
            <p:cNvSpPr/>
            <p:nvPr/>
          </p:nvSpPr>
          <p:spPr>
            <a:xfrm flipV="1">
              <a:off x="5040052" y="2218521"/>
              <a:ext cx="936104" cy="806986"/>
            </a:xfrm>
            <a:prstGeom prst="triangl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Isosceles Triangle 15"/>
            <p:cNvSpPr/>
            <p:nvPr/>
          </p:nvSpPr>
          <p:spPr>
            <a:xfrm flipV="1">
              <a:off x="4572000" y="3025507"/>
              <a:ext cx="936104" cy="806986"/>
            </a:xfrm>
            <a:prstGeom prst="triangl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Isosceles Triangle 16"/>
            <p:cNvSpPr/>
            <p:nvPr/>
          </p:nvSpPr>
          <p:spPr>
            <a:xfrm flipV="1">
              <a:off x="3635896" y="3025507"/>
              <a:ext cx="936104" cy="806986"/>
            </a:xfrm>
            <a:prstGeom prst="triangl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Isosceles Triangle 17"/>
            <p:cNvSpPr/>
            <p:nvPr/>
          </p:nvSpPr>
          <p:spPr>
            <a:xfrm flipV="1">
              <a:off x="3167844" y="2218521"/>
              <a:ext cx="936104" cy="806986"/>
            </a:xfrm>
            <a:prstGeom prst="triangl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Isosceles Triangle 20"/>
            <p:cNvSpPr/>
            <p:nvPr/>
          </p:nvSpPr>
          <p:spPr>
            <a:xfrm flipV="1">
              <a:off x="2699792" y="1411535"/>
              <a:ext cx="936104" cy="806986"/>
            </a:xfrm>
            <a:prstGeom prst="triangl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Isosceles Triangle 21"/>
            <p:cNvSpPr/>
            <p:nvPr/>
          </p:nvSpPr>
          <p:spPr>
            <a:xfrm flipV="1">
              <a:off x="3635896" y="1411535"/>
              <a:ext cx="936104" cy="806986"/>
            </a:xfrm>
            <a:prstGeom prst="triangl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Isosceles Triangle 22"/>
            <p:cNvSpPr/>
            <p:nvPr/>
          </p:nvSpPr>
          <p:spPr>
            <a:xfrm flipV="1">
              <a:off x="4569346" y="1411535"/>
              <a:ext cx="936104" cy="806986"/>
            </a:xfrm>
            <a:prstGeom prst="triangl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Isosceles Triangle 23"/>
            <p:cNvSpPr/>
            <p:nvPr/>
          </p:nvSpPr>
          <p:spPr>
            <a:xfrm>
              <a:off x="4103948" y="1411535"/>
              <a:ext cx="936104" cy="806986"/>
            </a:xfrm>
            <a:prstGeom prst="triangl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" name="Rectangle 1"/>
          <p:cNvSpPr/>
          <p:nvPr/>
        </p:nvSpPr>
        <p:spPr>
          <a:xfrm>
            <a:off x="2828243" y="1707504"/>
            <a:ext cx="3141626" cy="1885232"/>
          </a:xfrm>
          <a:custGeom>
            <a:avLst/>
            <a:gdLst/>
            <a:ahLst/>
            <a:cxnLst/>
            <a:rect l="l" t="t" r="r" b="b"/>
            <a:pathLst>
              <a:path w="3141626" h="1885232">
                <a:moveTo>
                  <a:pt x="3016904" y="0"/>
                </a:moveTo>
                <a:lnTo>
                  <a:pt x="3141626" y="72008"/>
                </a:lnTo>
                <a:lnTo>
                  <a:pt x="2097510" y="1880470"/>
                </a:lnTo>
                <a:lnTo>
                  <a:pt x="2088232" y="1875114"/>
                </a:lnTo>
                <a:lnTo>
                  <a:pt x="2088232" y="1885232"/>
                </a:lnTo>
                <a:lnTo>
                  <a:pt x="0" y="1885232"/>
                </a:lnTo>
                <a:lnTo>
                  <a:pt x="0" y="1741216"/>
                </a:lnTo>
                <a:lnTo>
                  <a:pt x="2011613" y="1741216"/>
                </a:lnTo>
                <a:close/>
              </a:path>
            </a:pathLst>
          </a:custGeom>
          <a:solidFill>
            <a:schemeClr val="bg1"/>
          </a:solidFill>
          <a:ln cap="sq"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7194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sosceles Triangle 11"/>
          <p:cNvSpPr/>
          <p:nvPr/>
        </p:nvSpPr>
        <p:spPr>
          <a:xfrm>
            <a:off x="2699793" y="1815028"/>
            <a:ext cx="2617363" cy="1613972"/>
          </a:xfrm>
          <a:custGeom>
            <a:avLst/>
            <a:gdLst/>
            <a:ahLst/>
            <a:cxnLst/>
            <a:rect l="l" t="t" r="r" b="b"/>
            <a:pathLst>
              <a:path w="2617363" h="1613972">
                <a:moveTo>
                  <a:pt x="468052" y="0"/>
                </a:moveTo>
                <a:lnTo>
                  <a:pt x="936104" y="806986"/>
                </a:lnTo>
                <a:lnTo>
                  <a:pt x="1869554" y="806986"/>
                </a:lnTo>
                <a:lnTo>
                  <a:pt x="1872208" y="806986"/>
                </a:lnTo>
                <a:lnTo>
                  <a:pt x="2617363" y="806986"/>
                </a:lnTo>
                <a:lnTo>
                  <a:pt x="2151450" y="1613972"/>
                </a:lnTo>
                <a:lnTo>
                  <a:pt x="1404156" y="1613972"/>
                </a:lnTo>
                <a:lnTo>
                  <a:pt x="468052" y="1613972"/>
                </a:lnTo>
                <a:lnTo>
                  <a:pt x="0" y="806986"/>
                </a:lnTo>
                <a:close/>
              </a:path>
            </a:pathLst>
          </a:custGeom>
          <a:solidFill>
            <a:srgbClr val="30B9DB"/>
          </a:solidFill>
          <a:ln w="3175">
            <a:solidFill>
              <a:srgbClr val="30B9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Isosceles Triangle 12"/>
          <p:cNvSpPr/>
          <p:nvPr/>
        </p:nvSpPr>
        <p:spPr>
          <a:xfrm>
            <a:off x="3262812" y="1815028"/>
            <a:ext cx="3181397" cy="3227944"/>
          </a:xfrm>
          <a:custGeom>
            <a:avLst/>
            <a:gdLst/>
            <a:ahLst/>
            <a:cxnLst/>
            <a:rect l="l" t="t" r="r" b="b"/>
            <a:pathLst>
              <a:path w="3181397" h="3227944">
                <a:moveTo>
                  <a:pt x="2710691" y="0"/>
                </a:moveTo>
                <a:lnTo>
                  <a:pt x="3178743" y="806986"/>
                </a:lnTo>
                <a:lnTo>
                  <a:pt x="3181397" y="806986"/>
                </a:lnTo>
                <a:lnTo>
                  <a:pt x="2713345" y="1613972"/>
                </a:lnTo>
                <a:lnTo>
                  <a:pt x="2245293" y="2420958"/>
                </a:lnTo>
                <a:lnTo>
                  <a:pt x="1777241" y="3227944"/>
                </a:lnTo>
                <a:lnTo>
                  <a:pt x="841137" y="3227944"/>
                </a:lnTo>
                <a:lnTo>
                  <a:pt x="373085" y="2420958"/>
                </a:lnTo>
                <a:lnTo>
                  <a:pt x="0" y="1777708"/>
                </a:lnTo>
                <a:lnTo>
                  <a:pt x="936104" y="1777708"/>
                </a:lnTo>
                <a:lnTo>
                  <a:pt x="1309189" y="2420958"/>
                </a:lnTo>
                <a:lnTo>
                  <a:pt x="1777241" y="1613972"/>
                </a:lnTo>
                <a:lnTo>
                  <a:pt x="2245293" y="806986"/>
                </a:lnTo>
                <a:lnTo>
                  <a:pt x="2242639" y="806986"/>
                </a:lnTo>
                <a:close/>
              </a:path>
            </a:pathLst>
          </a:custGeom>
          <a:solidFill>
            <a:srgbClr val="378BBA"/>
          </a:solidFill>
          <a:ln w="3175">
            <a:solidFill>
              <a:srgbClr val="378B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/>
          <p:cNvSpPr/>
          <p:nvPr/>
        </p:nvSpPr>
        <p:spPr>
          <a:xfrm>
            <a:off x="2699792" y="1556792"/>
            <a:ext cx="3744416" cy="37444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2892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sosceles Triangle 11"/>
          <p:cNvSpPr/>
          <p:nvPr/>
        </p:nvSpPr>
        <p:spPr>
          <a:xfrm>
            <a:off x="2699793" y="1815028"/>
            <a:ext cx="2617363" cy="1613972"/>
          </a:xfrm>
          <a:custGeom>
            <a:avLst/>
            <a:gdLst/>
            <a:ahLst/>
            <a:cxnLst/>
            <a:rect l="l" t="t" r="r" b="b"/>
            <a:pathLst>
              <a:path w="2617363" h="1613972">
                <a:moveTo>
                  <a:pt x="468052" y="0"/>
                </a:moveTo>
                <a:lnTo>
                  <a:pt x="936104" y="806986"/>
                </a:lnTo>
                <a:lnTo>
                  <a:pt x="1869554" y="806986"/>
                </a:lnTo>
                <a:lnTo>
                  <a:pt x="1872208" y="806986"/>
                </a:lnTo>
                <a:lnTo>
                  <a:pt x="2617363" y="806986"/>
                </a:lnTo>
                <a:lnTo>
                  <a:pt x="2151450" y="1613972"/>
                </a:lnTo>
                <a:lnTo>
                  <a:pt x="1404156" y="1613972"/>
                </a:lnTo>
                <a:lnTo>
                  <a:pt x="468052" y="1613972"/>
                </a:lnTo>
                <a:lnTo>
                  <a:pt x="0" y="806986"/>
                </a:lnTo>
                <a:close/>
              </a:path>
            </a:pathLst>
          </a:cu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Isosceles Triangle 12"/>
          <p:cNvSpPr/>
          <p:nvPr/>
        </p:nvSpPr>
        <p:spPr>
          <a:xfrm>
            <a:off x="3262812" y="1815028"/>
            <a:ext cx="3181397" cy="3227944"/>
          </a:xfrm>
          <a:custGeom>
            <a:avLst/>
            <a:gdLst/>
            <a:ahLst/>
            <a:cxnLst/>
            <a:rect l="l" t="t" r="r" b="b"/>
            <a:pathLst>
              <a:path w="3181397" h="3227944">
                <a:moveTo>
                  <a:pt x="2710691" y="0"/>
                </a:moveTo>
                <a:lnTo>
                  <a:pt x="3178743" y="806986"/>
                </a:lnTo>
                <a:lnTo>
                  <a:pt x="3181397" y="806986"/>
                </a:lnTo>
                <a:lnTo>
                  <a:pt x="2713345" y="1613972"/>
                </a:lnTo>
                <a:lnTo>
                  <a:pt x="2245293" y="2420958"/>
                </a:lnTo>
                <a:lnTo>
                  <a:pt x="1777241" y="3227944"/>
                </a:lnTo>
                <a:lnTo>
                  <a:pt x="841137" y="3227944"/>
                </a:lnTo>
                <a:lnTo>
                  <a:pt x="373085" y="2420958"/>
                </a:lnTo>
                <a:lnTo>
                  <a:pt x="0" y="1777708"/>
                </a:lnTo>
                <a:lnTo>
                  <a:pt x="936104" y="1777708"/>
                </a:lnTo>
                <a:lnTo>
                  <a:pt x="1309189" y="2420958"/>
                </a:lnTo>
                <a:lnTo>
                  <a:pt x="1777241" y="1613972"/>
                </a:lnTo>
                <a:lnTo>
                  <a:pt x="2245293" y="806986"/>
                </a:lnTo>
                <a:lnTo>
                  <a:pt x="2242639" y="806986"/>
                </a:lnTo>
                <a:close/>
              </a:path>
            </a:pathLst>
          </a:cu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/>
          <p:cNvSpPr/>
          <p:nvPr/>
        </p:nvSpPr>
        <p:spPr>
          <a:xfrm>
            <a:off x="2699792" y="1556792"/>
            <a:ext cx="3744416" cy="37444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7973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sosceles Triangle 11"/>
          <p:cNvSpPr/>
          <p:nvPr/>
        </p:nvSpPr>
        <p:spPr>
          <a:xfrm>
            <a:off x="2699793" y="1815028"/>
            <a:ext cx="2617363" cy="1613972"/>
          </a:xfrm>
          <a:custGeom>
            <a:avLst/>
            <a:gdLst/>
            <a:ahLst/>
            <a:cxnLst/>
            <a:rect l="l" t="t" r="r" b="b"/>
            <a:pathLst>
              <a:path w="2617363" h="1613972">
                <a:moveTo>
                  <a:pt x="468052" y="0"/>
                </a:moveTo>
                <a:lnTo>
                  <a:pt x="936104" y="806986"/>
                </a:lnTo>
                <a:lnTo>
                  <a:pt x="1869554" y="806986"/>
                </a:lnTo>
                <a:lnTo>
                  <a:pt x="1872208" y="806986"/>
                </a:lnTo>
                <a:lnTo>
                  <a:pt x="2617363" y="806986"/>
                </a:lnTo>
                <a:lnTo>
                  <a:pt x="2151450" y="1613972"/>
                </a:lnTo>
                <a:lnTo>
                  <a:pt x="1404156" y="1613972"/>
                </a:lnTo>
                <a:lnTo>
                  <a:pt x="468052" y="1613972"/>
                </a:lnTo>
                <a:lnTo>
                  <a:pt x="0" y="806986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Isosceles Triangle 12"/>
          <p:cNvSpPr/>
          <p:nvPr/>
        </p:nvSpPr>
        <p:spPr>
          <a:xfrm>
            <a:off x="3262812" y="1815028"/>
            <a:ext cx="3181397" cy="3227944"/>
          </a:xfrm>
          <a:custGeom>
            <a:avLst/>
            <a:gdLst/>
            <a:ahLst/>
            <a:cxnLst/>
            <a:rect l="l" t="t" r="r" b="b"/>
            <a:pathLst>
              <a:path w="3181397" h="3227944">
                <a:moveTo>
                  <a:pt x="2710691" y="0"/>
                </a:moveTo>
                <a:lnTo>
                  <a:pt x="3178743" y="806986"/>
                </a:lnTo>
                <a:lnTo>
                  <a:pt x="3181397" y="806986"/>
                </a:lnTo>
                <a:lnTo>
                  <a:pt x="2713345" y="1613972"/>
                </a:lnTo>
                <a:lnTo>
                  <a:pt x="2245293" y="2420958"/>
                </a:lnTo>
                <a:lnTo>
                  <a:pt x="1777241" y="3227944"/>
                </a:lnTo>
                <a:lnTo>
                  <a:pt x="841137" y="3227944"/>
                </a:lnTo>
                <a:lnTo>
                  <a:pt x="373085" y="2420958"/>
                </a:lnTo>
                <a:lnTo>
                  <a:pt x="0" y="1777708"/>
                </a:lnTo>
                <a:lnTo>
                  <a:pt x="936104" y="1777708"/>
                </a:lnTo>
                <a:lnTo>
                  <a:pt x="1309189" y="2420958"/>
                </a:lnTo>
                <a:lnTo>
                  <a:pt x="1777241" y="1613972"/>
                </a:lnTo>
                <a:lnTo>
                  <a:pt x="2245293" y="806986"/>
                </a:lnTo>
                <a:lnTo>
                  <a:pt x="2242639" y="806986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ectangle 1"/>
          <p:cNvSpPr/>
          <p:nvPr/>
        </p:nvSpPr>
        <p:spPr>
          <a:xfrm>
            <a:off x="2699792" y="1556792"/>
            <a:ext cx="3744416" cy="37444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6428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sosceles Triangle 11"/>
          <p:cNvSpPr/>
          <p:nvPr/>
        </p:nvSpPr>
        <p:spPr>
          <a:xfrm>
            <a:off x="2699793" y="1815028"/>
            <a:ext cx="2617363" cy="1613972"/>
          </a:xfrm>
          <a:custGeom>
            <a:avLst/>
            <a:gdLst/>
            <a:ahLst/>
            <a:cxnLst/>
            <a:rect l="l" t="t" r="r" b="b"/>
            <a:pathLst>
              <a:path w="2617363" h="1613972">
                <a:moveTo>
                  <a:pt x="468052" y="0"/>
                </a:moveTo>
                <a:lnTo>
                  <a:pt x="936104" y="806986"/>
                </a:lnTo>
                <a:lnTo>
                  <a:pt x="1869554" y="806986"/>
                </a:lnTo>
                <a:lnTo>
                  <a:pt x="1872208" y="806986"/>
                </a:lnTo>
                <a:lnTo>
                  <a:pt x="2617363" y="806986"/>
                </a:lnTo>
                <a:lnTo>
                  <a:pt x="2151450" y="1613972"/>
                </a:lnTo>
                <a:lnTo>
                  <a:pt x="1404156" y="1613972"/>
                </a:lnTo>
                <a:lnTo>
                  <a:pt x="468052" y="1613972"/>
                </a:lnTo>
                <a:lnTo>
                  <a:pt x="0" y="806986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Isosceles Triangle 12"/>
          <p:cNvSpPr/>
          <p:nvPr/>
        </p:nvSpPr>
        <p:spPr>
          <a:xfrm>
            <a:off x="3262812" y="1815028"/>
            <a:ext cx="3181397" cy="3227944"/>
          </a:xfrm>
          <a:custGeom>
            <a:avLst/>
            <a:gdLst/>
            <a:ahLst/>
            <a:cxnLst/>
            <a:rect l="l" t="t" r="r" b="b"/>
            <a:pathLst>
              <a:path w="3181397" h="3227944">
                <a:moveTo>
                  <a:pt x="2710691" y="0"/>
                </a:moveTo>
                <a:lnTo>
                  <a:pt x="3178743" y="806986"/>
                </a:lnTo>
                <a:lnTo>
                  <a:pt x="3181397" y="806986"/>
                </a:lnTo>
                <a:lnTo>
                  <a:pt x="2713345" y="1613972"/>
                </a:lnTo>
                <a:lnTo>
                  <a:pt x="2245293" y="2420958"/>
                </a:lnTo>
                <a:lnTo>
                  <a:pt x="1777241" y="3227944"/>
                </a:lnTo>
                <a:lnTo>
                  <a:pt x="841137" y="3227944"/>
                </a:lnTo>
                <a:lnTo>
                  <a:pt x="373085" y="2420958"/>
                </a:lnTo>
                <a:lnTo>
                  <a:pt x="0" y="1777708"/>
                </a:lnTo>
                <a:lnTo>
                  <a:pt x="936104" y="1777708"/>
                </a:lnTo>
                <a:lnTo>
                  <a:pt x="1309189" y="2420958"/>
                </a:lnTo>
                <a:lnTo>
                  <a:pt x="1777241" y="1613972"/>
                </a:lnTo>
                <a:lnTo>
                  <a:pt x="2245293" y="806986"/>
                </a:lnTo>
                <a:lnTo>
                  <a:pt x="2242639" y="806986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/>
          <p:cNvSpPr/>
          <p:nvPr/>
        </p:nvSpPr>
        <p:spPr>
          <a:xfrm>
            <a:off x="2699792" y="1556792"/>
            <a:ext cx="3744416" cy="37444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13552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sosceles Triangle 3"/>
          <p:cNvSpPr/>
          <p:nvPr/>
        </p:nvSpPr>
        <p:spPr>
          <a:xfrm>
            <a:off x="4103948" y="4235986"/>
            <a:ext cx="936104" cy="806986"/>
          </a:xfrm>
          <a:prstGeom prst="triangle">
            <a:avLst/>
          </a:prstGeom>
          <a:solidFill>
            <a:schemeClr val="accent3"/>
          </a:solidFill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Isosceles Triangle 4"/>
          <p:cNvSpPr/>
          <p:nvPr/>
        </p:nvSpPr>
        <p:spPr>
          <a:xfrm>
            <a:off x="3635896" y="3429000"/>
            <a:ext cx="936104" cy="806986"/>
          </a:xfrm>
          <a:prstGeom prst="triangle">
            <a:avLst/>
          </a:prstGeom>
          <a:solidFill>
            <a:schemeClr val="accent3"/>
          </a:solidFill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Isosceles Triangle 8"/>
          <p:cNvSpPr/>
          <p:nvPr/>
        </p:nvSpPr>
        <p:spPr>
          <a:xfrm>
            <a:off x="4572000" y="3429000"/>
            <a:ext cx="936104" cy="806986"/>
          </a:xfrm>
          <a:prstGeom prst="triangle">
            <a:avLst/>
          </a:prstGeom>
          <a:solidFill>
            <a:schemeClr val="accent3"/>
          </a:solidFill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Isosceles Triangle 9"/>
          <p:cNvSpPr/>
          <p:nvPr/>
        </p:nvSpPr>
        <p:spPr>
          <a:xfrm>
            <a:off x="3167844" y="2622014"/>
            <a:ext cx="936104" cy="806986"/>
          </a:xfrm>
          <a:prstGeom prst="triangle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Isosceles Triangle 10"/>
          <p:cNvSpPr/>
          <p:nvPr/>
        </p:nvSpPr>
        <p:spPr>
          <a:xfrm>
            <a:off x="5040052" y="2622014"/>
            <a:ext cx="936104" cy="806986"/>
          </a:xfrm>
          <a:prstGeom prst="triangle">
            <a:avLst/>
          </a:prstGeom>
          <a:solidFill>
            <a:schemeClr val="accent3"/>
          </a:solidFill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Isosceles Triangle 11"/>
          <p:cNvSpPr/>
          <p:nvPr/>
        </p:nvSpPr>
        <p:spPr>
          <a:xfrm>
            <a:off x="2699792" y="1815028"/>
            <a:ext cx="936104" cy="806986"/>
          </a:xfrm>
          <a:prstGeom prst="triangle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Isosceles Triangle 12"/>
          <p:cNvSpPr/>
          <p:nvPr/>
        </p:nvSpPr>
        <p:spPr>
          <a:xfrm>
            <a:off x="5505450" y="1815028"/>
            <a:ext cx="936104" cy="806986"/>
          </a:xfrm>
          <a:prstGeom prst="triangle">
            <a:avLst/>
          </a:prstGeom>
          <a:solidFill>
            <a:schemeClr val="accent3"/>
          </a:solidFill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Isosceles Triangle 13"/>
          <p:cNvSpPr/>
          <p:nvPr/>
        </p:nvSpPr>
        <p:spPr>
          <a:xfrm flipV="1">
            <a:off x="5508104" y="2622014"/>
            <a:ext cx="936104" cy="806986"/>
          </a:xfrm>
          <a:prstGeom prst="triangle">
            <a:avLst/>
          </a:prstGeom>
          <a:solidFill>
            <a:schemeClr val="accent3"/>
          </a:solidFill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Isosceles Triangle 14"/>
          <p:cNvSpPr/>
          <p:nvPr/>
        </p:nvSpPr>
        <p:spPr>
          <a:xfrm flipV="1">
            <a:off x="5040052" y="3429000"/>
            <a:ext cx="936104" cy="806986"/>
          </a:xfrm>
          <a:prstGeom prst="triangle">
            <a:avLst/>
          </a:prstGeom>
          <a:solidFill>
            <a:schemeClr val="accent3"/>
          </a:solidFill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Isosceles Triangle 15"/>
          <p:cNvSpPr/>
          <p:nvPr/>
        </p:nvSpPr>
        <p:spPr>
          <a:xfrm flipV="1">
            <a:off x="4572000" y="4235986"/>
            <a:ext cx="936104" cy="806986"/>
          </a:xfrm>
          <a:prstGeom prst="triangle">
            <a:avLst/>
          </a:prstGeom>
          <a:solidFill>
            <a:schemeClr val="accent3"/>
          </a:solidFill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Isosceles Triangle 16"/>
          <p:cNvSpPr/>
          <p:nvPr/>
        </p:nvSpPr>
        <p:spPr>
          <a:xfrm flipV="1">
            <a:off x="3635896" y="4235986"/>
            <a:ext cx="936104" cy="806986"/>
          </a:xfrm>
          <a:prstGeom prst="triangle">
            <a:avLst/>
          </a:prstGeom>
          <a:solidFill>
            <a:schemeClr val="accent3"/>
          </a:solidFill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Isosceles Triangle 17"/>
          <p:cNvSpPr/>
          <p:nvPr/>
        </p:nvSpPr>
        <p:spPr>
          <a:xfrm flipV="1">
            <a:off x="3167844" y="3429000"/>
            <a:ext cx="936104" cy="806986"/>
          </a:xfrm>
          <a:prstGeom prst="triangle">
            <a:avLst/>
          </a:prstGeom>
          <a:solidFill>
            <a:schemeClr val="accent3"/>
          </a:solidFill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Isosceles Triangle 20"/>
          <p:cNvSpPr/>
          <p:nvPr/>
        </p:nvSpPr>
        <p:spPr>
          <a:xfrm flipV="1">
            <a:off x="2699792" y="2622014"/>
            <a:ext cx="936104" cy="806986"/>
          </a:xfrm>
          <a:prstGeom prst="triangle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Isosceles Triangle 21"/>
          <p:cNvSpPr/>
          <p:nvPr/>
        </p:nvSpPr>
        <p:spPr>
          <a:xfrm flipV="1">
            <a:off x="3635896" y="2622014"/>
            <a:ext cx="936104" cy="806986"/>
          </a:xfrm>
          <a:prstGeom prst="triangle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Isosceles Triangle 22"/>
          <p:cNvSpPr/>
          <p:nvPr/>
        </p:nvSpPr>
        <p:spPr>
          <a:xfrm flipV="1">
            <a:off x="4569346" y="2622014"/>
            <a:ext cx="936104" cy="806986"/>
          </a:xfrm>
          <a:prstGeom prst="triangle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Isosceles Triangle 23"/>
          <p:cNvSpPr/>
          <p:nvPr/>
        </p:nvSpPr>
        <p:spPr>
          <a:xfrm>
            <a:off x="4103948" y="2622014"/>
            <a:ext cx="936104" cy="806986"/>
          </a:xfrm>
          <a:prstGeom prst="triangle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/>
          <p:cNvSpPr/>
          <p:nvPr/>
        </p:nvSpPr>
        <p:spPr>
          <a:xfrm>
            <a:off x="2699792" y="1556792"/>
            <a:ext cx="3744416" cy="37444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95266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2699792" y="1556792"/>
            <a:ext cx="3744416" cy="3744416"/>
          </a:xfrm>
          <a:prstGeom prst="rect">
            <a:avLst/>
          </a:prstGeom>
          <a:noFill/>
          <a:ln w="3175">
            <a:solidFill>
              <a:srgbClr val="30B9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Isosceles Triangle 4"/>
          <p:cNvSpPr/>
          <p:nvPr/>
        </p:nvSpPr>
        <p:spPr>
          <a:xfrm>
            <a:off x="3635896" y="1815028"/>
            <a:ext cx="936104" cy="806986"/>
          </a:xfrm>
          <a:prstGeom prst="triangl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Isosceles Triangle 5"/>
          <p:cNvSpPr/>
          <p:nvPr/>
        </p:nvSpPr>
        <p:spPr>
          <a:xfrm flipV="1">
            <a:off x="3167844" y="1815028"/>
            <a:ext cx="936104" cy="806986"/>
          </a:xfrm>
          <a:prstGeom prst="triangl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Isosceles Triangle 6"/>
          <p:cNvSpPr/>
          <p:nvPr/>
        </p:nvSpPr>
        <p:spPr>
          <a:xfrm>
            <a:off x="4572000" y="1815543"/>
            <a:ext cx="936104" cy="806986"/>
          </a:xfrm>
          <a:prstGeom prst="triangl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Isosceles Triangle 7"/>
          <p:cNvSpPr/>
          <p:nvPr/>
        </p:nvSpPr>
        <p:spPr>
          <a:xfrm flipV="1">
            <a:off x="4103948" y="1815543"/>
            <a:ext cx="936104" cy="806986"/>
          </a:xfrm>
          <a:prstGeom prst="triangl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Isosceles Triangle 8"/>
          <p:cNvSpPr/>
          <p:nvPr/>
        </p:nvSpPr>
        <p:spPr>
          <a:xfrm flipV="1">
            <a:off x="5040052" y="1815543"/>
            <a:ext cx="936104" cy="806986"/>
          </a:xfrm>
          <a:prstGeom prst="triangl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Isosceles Triangle 10"/>
          <p:cNvSpPr/>
          <p:nvPr/>
        </p:nvSpPr>
        <p:spPr>
          <a:xfrm>
            <a:off x="2699793" y="1815028"/>
            <a:ext cx="936104" cy="806986"/>
          </a:xfrm>
          <a:prstGeom prst="triangl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Isosceles Triangle 13"/>
          <p:cNvSpPr/>
          <p:nvPr/>
        </p:nvSpPr>
        <p:spPr>
          <a:xfrm>
            <a:off x="5508104" y="1815028"/>
            <a:ext cx="936104" cy="806986"/>
          </a:xfrm>
          <a:prstGeom prst="triangl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Isosceles Triangle 24"/>
          <p:cNvSpPr/>
          <p:nvPr/>
        </p:nvSpPr>
        <p:spPr>
          <a:xfrm>
            <a:off x="3635895" y="3428485"/>
            <a:ext cx="936104" cy="806986"/>
          </a:xfrm>
          <a:prstGeom prst="triangl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Isosceles Triangle 25"/>
          <p:cNvSpPr/>
          <p:nvPr/>
        </p:nvSpPr>
        <p:spPr>
          <a:xfrm flipV="1">
            <a:off x="3167843" y="3428485"/>
            <a:ext cx="936104" cy="806986"/>
          </a:xfrm>
          <a:prstGeom prst="triangl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Isosceles Triangle 27"/>
          <p:cNvSpPr/>
          <p:nvPr/>
        </p:nvSpPr>
        <p:spPr>
          <a:xfrm>
            <a:off x="4571999" y="3429000"/>
            <a:ext cx="936104" cy="806986"/>
          </a:xfrm>
          <a:prstGeom prst="triangl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Isosceles Triangle 28"/>
          <p:cNvSpPr/>
          <p:nvPr/>
        </p:nvSpPr>
        <p:spPr>
          <a:xfrm flipV="1">
            <a:off x="4103947" y="3429000"/>
            <a:ext cx="936104" cy="806986"/>
          </a:xfrm>
          <a:prstGeom prst="triangl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Isosceles Triangle 29"/>
          <p:cNvSpPr/>
          <p:nvPr/>
        </p:nvSpPr>
        <p:spPr>
          <a:xfrm flipV="1">
            <a:off x="5040051" y="3429000"/>
            <a:ext cx="936104" cy="806986"/>
          </a:xfrm>
          <a:prstGeom prst="triangl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Isosceles Triangle 31"/>
          <p:cNvSpPr/>
          <p:nvPr/>
        </p:nvSpPr>
        <p:spPr>
          <a:xfrm>
            <a:off x="2699792" y="3428485"/>
            <a:ext cx="936104" cy="806986"/>
          </a:xfrm>
          <a:prstGeom prst="triangl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Isosceles Triangle 32"/>
          <p:cNvSpPr/>
          <p:nvPr/>
        </p:nvSpPr>
        <p:spPr>
          <a:xfrm>
            <a:off x="5508103" y="3428485"/>
            <a:ext cx="936104" cy="806986"/>
          </a:xfrm>
          <a:prstGeom prst="triangl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Isosceles Triangle 34"/>
          <p:cNvSpPr/>
          <p:nvPr/>
        </p:nvSpPr>
        <p:spPr>
          <a:xfrm flipH="1" flipV="1">
            <a:off x="4571999" y="2622014"/>
            <a:ext cx="936104" cy="806986"/>
          </a:xfrm>
          <a:prstGeom prst="triangl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Isosceles Triangle 35"/>
          <p:cNvSpPr/>
          <p:nvPr/>
        </p:nvSpPr>
        <p:spPr>
          <a:xfrm flipH="1">
            <a:off x="5040051" y="2622014"/>
            <a:ext cx="936104" cy="806986"/>
          </a:xfrm>
          <a:prstGeom prst="triangl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Isosceles Triangle 36"/>
          <p:cNvSpPr/>
          <p:nvPr/>
        </p:nvSpPr>
        <p:spPr>
          <a:xfrm flipH="1" flipV="1">
            <a:off x="3635895" y="2621499"/>
            <a:ext cx="936104" cy="806986"/>
          </a:xfrm>
          <a:prstGeom prst="triangl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Isosceles Triangle 37"/>
          <p:cNvSpPr/>
          <p:nvPr/>
        </p:nvSpPr>
        <p:spPr>
          <a:xfrm flipH="1">
            <a:off x="4103947" y="2621499"/>
            <a:ext cx="936104" cy="806986"/>
          </a:xfrm>
          <a:prstGeom prst="triangl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Isosceles Triangle 38"/>
          <p:cNvSpPr/>
          <p:nvPr/>
        </p:nvSpPr>
        <p:spPr>
          <a:xfrm flipH="1">
            <a:off x="3167843" y="2621499"/>
            <a:ext cx="936104" cy="806986"/>
          </a:xfrm>
          <a:prstGeom prst="triangl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Isosceles Triangle 40"/>
          <p:cNvSpPr/>
          <p:nvPr/>
        </p:nvSpPr>
        <p:spPr>
          <a:xfrm flipH="1" flipV="1">
            <a:off x="5508102" y="2622014"/>
            <a:ext cx="936104" cy="806986"/>
          </a:xfrm>
          <a:prstGeom prst="triangl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Isosceles Triangle 41"/>
          <p:cNvSpPr/>
          <p:nvPr/>
        </p:nvSpPr>
        <p:spPr>
          <a:xfrm flipH="1" flipV="1">
            <a:off x="2699791" y="2622014"/>
            <a:ext cx="936104" cy="806986"/>
          </a:xfrm>
          <a:prstGeom prst="triangl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Isosceles Triangle 52"/>
          <p:cNvSpPr/>
          <p:nvPr/>
        </p:nvSpPr>
        <p:spPr>
          <a:xfrm flipH="1" flipV="1">
            <a:off x="4571997" y="4236501"/>
            <a:ext cx="936104" cy="806986"/>
          </a:xfrm>
          <a:prstGeom prst="triangl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Isosceles Triangle 53"/>
          <p:cNvSpPr/>
          <p:nvPr/>
        </p:nvSpPr>
        <p:spPr>
          <a:xfrm flipH="1">
            <a:off x="5040049" y="4236501"/>
            <a:ext cx="936104" cy="806986"/>
          </a:xfrm>
          <a:prstGeom prst="triangl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Isosceles Triangle 54"/>
          <p:cNvSpPr/>
          <p:nvPr/>
        </p:nvSpPr>
        <p:spPr>
          <a:xfrm flipH="1" flipV="1">
            <a:off x="3635893" y="4235986"/>
            <a:ext cx="936104" cy="806986"/>
          </a:xfrm>
          <a:prstGeom prst="triangl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Isosceles Triangle 55"/>
          <p:cNvSpPr/>
          <p:nvPr/>
        </p:nvSpPr>
        <p:spPr>
          <a:xfrm flipH="1">
            <a:off x="4103945" y="4235986"/>
            <a:ext cx="936104" cy="806986"/>
          </a:xfrm>
          <a:prstGeom prst="triangl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Isosceles Triangle 56"/>
          <p:cNvSpPr/>
          <p:nvPr/>
        </p:nvSpPr>
        <p:spPr>
          <a:xfrm flipH="1">
            <a:off x="3167841" y="4235986"/>
            <a:ext cx="936104" cy="806986"/>
          </a:xfrm>
          <a:prstGeom prst="triangl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Isosceles Triangle 58"/>
          <p:cNvSpPr/>
          <p:nvPr/>
        </p:nvSpPr>
        <p:spPr>
          <a:xfrm flipH="1" flipV="1">
            <a:off x="5508100" y="4236501"/>
            <a:ext cx="936104" cy="806986"/>
          </a:xfrm>
          <a:prstGeom prst="triangl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Isosceles Triangle 59"/>
          <p:cNvSpPr/>
          <p:nvPr/>
        </p:nvSpPr>
        <p:spPr>
          <a:xfrm flipH="1" flipV="1">
            <a:off x="2699789" y="4236501"/>
            <a:ext cx="936104" cy="806986"/>
          </a:xfrm>
          <a:prstGeom prst="triangl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Isosceles Triangle 9"/>
          <p:cNvSpPr/>
          <p:nvPr/>
        </p:nvSpPr>
        <p:spPr>
          <a:xfrm flipV="1">
            <a:off x="2231740" y="1815543"/>
            <a:ext cx="936104" cy="806986"/>
          </a:xfrm>
          <a:prstGeom prst="triangl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Isosceles Triangle 14"/>
          <p:cNvSpPr/>
          <p:nvPr/>
        </p:nvSpPr>
        <p:spPr>
          <a:xfrm flipV="1">
            <a:off x="5976157" y="1815028"/>
            <a:ext cx="936104" cy="806986"/>
          </a:xfrm>
          <a:prstGeom prst="triangl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Isosceles Triangle 15"/>
          <p:cNvSpPr/>
          <p:nvPr/>
        </p:nvSpPr>
        <p:spPr>
          <a:xfrm flipH="1" flipV="1">
            <a:off x="4572000" y="1008557"/>
            <a:ext cx="936104" cy="806986"/>
          </a:xfrm>
          <a:prstGeom prst="triangl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Isosceles Triangle 16"/>
          <p:cNvSpPr/>
          <p:nvPr/>
        </p:nvSpPr>
        <p:spPr>
          <a:xfrm flipH="1">
            <a:off x="5040052" y="1008557"/>
            <a:ext cx="936104" cy="806986"/>
          </a:xfrm>
          <a:prstGeom prst="triangl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Isosceles Triangle 17"/>
          <p:cNvSpPr/>
          <p:nvPr/>
        </p:nvSpPr>
        <p:spPr>
          <a:xfrm flipH="1" flipV="1">
            <a:off x="3635896" y="1008042"/>
            <a:ext cx="936104" cy="806986"/>
          </a:xfrm>
          <a:prstGeom prst="triangl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Isosceles Triangle 18"/>
          <p:cNvSpPr/>
          <p:nvPr/>
        </p:nvSpPr>
        <p:spPr>
          <a:xfrm flipH="1">
            <a:off x="4103948" y="1008042"/>
            <a:ext cx="936104" cy="806986"/>
          </a:xfrm>
          <a:prstGeom prst="triangl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Isosceles Triangle 19"/>
          <p:cNvSpPr/>
          <p:nvPr/>
        </p:nvSpPr>
        <p:spPr>
          <a:xfrm flipH="1">
            <a:off x="3167844" y="1008042"/>
            <a:ext cx="936104" cy="806986"/>
          </a:xfrm>
          <a:prstGeom prst="triangl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Isosceles Triangle 20"/>
          <p:cNvSpPr/>
          <p:nvPr/>
        </p:nvSpPr>
        <p:spPr>
          <a:xfrm flipH="1">
            <a:off x="5976156" y="1008042"/>
            <a:ext cx="936104" cy="806986"/>
          </a:xfrm>
          <a:prstGeom prst="triangl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Isosceles Triangle 21"/>
          <p:cNvSpPr/>
          <p:nvPr/>
        </p:nvSpPr>
        <p:spPr>
          <a:xfrm flipH="1" flipV="1">
            <a:off x="5508103" y="1008557"/>
            <a:ext cx="936104" cy="806986"/>
          </a:xfrm>
          <a:prstGeom prst="triangl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Isosceles Triangle 22"/>
          <p:cNvSpPr/>
          <p:nvPr/>
        </p:nvSpPr>
        <p:spPr>
          <a:xfrm flipH="1" flipV="1">
            <a:off x="2699792" y="1008557"/>
            <a:ext cx="936104" cy="806986"/>
          </a:xfrm>
          <a:prstGeom prst="triangl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Isosceles Triangle 23"/>
          <p:cNvSpPr/>
          <p:nvPr/>
        </p:nvSpPr>
        <p:spPr>
          <a:xfrm flipH="1">
            <a:off x="2231739" y="1008557"/>
            <a:ext cx="936104" cy="806986"/>
          </a:xfrm>
          <a:prstGeom prst="triangl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Isosceles Triangle 30"/>
          <p:cNvSpPr/>
          <p:nvPr/>
        </p:nvSpPr>
        <p:spPr>
          <a:xfrm flipV="1">
            <a:off x="2231739" y="3429000"/>
            <a:ext cx="936104" cy="806986"/>
          </a:xfrm>
          <a:prstGeom prst="triangl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Isosceles Triangle 33"/>
          <p:cNvSpPr/>
          <p:nvPr/>
        </p:nvSpPr>
        <p:spPr>
          <a:xfrm flipV="1">
            <a:off x="5976156" y="3428485"/>
            <a:ext cx="936104" cy="806986"/>
          </a:xfrm>
          <a:prstGeom prst="triangl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Isosceles Triangle 39"/>
          <p:cNvSpPr/>
          <p:nvPr/>
        </p:nvSpPr>
        <p:spPr>
          <a:xfrm flipH="1">
            <a:off x="5976155" y="2621499"/>
            <a:ext cx="936104" cy="806986"/>
          </a:xfrm>
          <a:prstGeom prst="triangl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Isosceles Triangle 42"/>
          <p:cNvSpPr/>
          <p:nvPr/>
        </p:nvSpPr>
        <p:spPr>
          <a:xfrm flipH="1">
            <a:off x="2231738" y="2622014"/>
            <a:ext cx="936104" cy="806986"/>
          </a:xfrm>
          <a:prstGeom prst="triangl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Isosceles Triangle 43"/>
          <p:cNvSpPr/>
          <p:nvPr/>
        </p:nvSpPr>
        <p:spPr>
          <a:xfrm>
            <a:off x="3635893" y="5042972"/>
            <a:ext cx="936104" cy="806986"/>
          </a:xfrm>
          <a:prstGeom prst="triangl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Isosceles Triangle 44"/>
          <p:cNvSpPr/>
          <p:nvPr/>
        </p:nvSpPr>
        <p:spPr>
          <a:xfrm flipV="1">
            <a:off x="3167841" y="5042972"/>
            <a:ext cx="936104" cy="806986"/>
          </a:xfrm>
          <a:prstGeom prst="triangl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Isosceles Triangle 45"/>
          <p:cNvSpPr/>
          <p:nvPr/>
        </p:nvSpPr>
        <p:spPr>
          <a:xfrm>
            <a:off x="4571997" y="5043487"/>
            <a:ext cx="936104" cy="806986"/>
          </a:xfrm>
          <a:prstGeom prst="triangl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Isosceles Triangle 46"/>
          <p:cNvSpPr/>
          <p:nvPr/>
        </p:nvSpPr>
        <p:spPr>
          <a:xfrm flipV="1">
            <a:off x="4103945" y="5043487"/>
            <a:ext cx="936104" cy="806986"/>
          </a:xfrm>
          <a:prstGeom prst="triangl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Isosceles Triangle 47"/>
          <p:cNvSpPr/>
          <p:nvPr/>
        </p:nvSpPr>
        <p:spPr>
          <a:xfrm flipV="1">
            <a:off x="5040049" y="5043487"/>
            <a:ext cx="936104" cy="806986"/>
          </a:xfrm>
          <a:prstGeom prst="triangl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Isosceles Triangle 48"/>
          <p:cNvSpPr/>
          <p:nvPr/>
        </p:nvSpPr>
        <p:spPr>
          <a:xfrm flipV="1">
            <a:off x="2231737" y="5043487"/>
            <a:ext cx="936104" cy="806986"/>
          </a:xfrm>
          <a:prstGeom prst="triangl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Isosceles Triangle 49"/>
          <p:cNvSpPr/>
          <p:nvPr/>
        </p:nvSpPr>
        <p:spPr>
          <a:xfrm>
            <a:off x="2699790" y="5042972"/>
            <a:ext cx="936104" cy="806986"/>
          </a:xfrm>
          <a:prstGeom prst="triangl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Isosceles Triangle 50"/>
          <p:cNvSpPr/>
          <p:nvPr/>
        </p:nvSpPr>
        <p:spPr>
          <a:xfrm>
            <a:off x="5508101" y="5042972"/>
            <a:ext cx="936104" cy="806986"/>
          </a:xfrm>
          <a:prstGeom prst="triangl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Isosceles Triangle 51"/>
          <p:cNvSpPr/>
          <p:nvPr/>
        </p:nvSpPr>
        <p:spPr>
          <a:xfrm flipV="1">
            <a:off x="5976154" y="5042972"/>
            <a:ext cx="936104" cy="806986"/>
          </a:xfrm>
          <a:prstGeom prst="triangl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Isosceles Triangle 57"/>
          <p:cNvSpPr/>
          <p:nvPr/>
        </p:nvSpPr>
        <p:spPr>
          <a:xfrm flipH="1">
            <a:off x="5976153" y="4235986"/>
            <a:ext cx="936104" cy="806986"/>
          </a:xfrm>
          <a:prstGeom prst="triangl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Isosceles Triangle 60"/>
          <p:cNvSpPr/>
          <p:nvPr/>
        </p:nvSpPr>
        <p:spPr>
          <a:xfrm flipH="1">
            <a:off x="2231736" y="4236501"/>
            <a:ext cx="936104" cy="806986"/>
          </a:xfrm>
          <a:prstGeom prst="triangl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Isosceles Triangle 11"/>
          <p:cNvSpPr/>
          <p:nvPr/>
        </p:nvSpPr>
        <p:spPr>
          <a:xfrm>
            <a:off x="2699793" y="1815028"/>
            <a:ext cx="2617363" cy="1613972"/>
          </a:xfrm>
          <a:custGeom>
            <a:avLst/>
            <a:gdLst/>
            <a:ahLst/>
            <a:cxnLst/>
            <a:rect l="l" t="t" r="r" b="b"/>
            <a:pathLst>
              <a:path w="2617363" h="1613972">
                <a:moveTo>
                  <a:pt x="468052" y="0"/>
                </a:moveTo>
                <a:lnTo>
                  <a:pt x="936104" y="806986"/>
                </a:lnTo>
                <a:lnTo>
                  <a:pt x="1869554" y="806986"/>
                </a:lnTo>
                <a:lnTo>
                  <a:pt x="1872208" y="806986"/>
                </a:lnTo>
                <a:lnTo>
                  <a:pt x="2617363" y="806986"/>
                </a:lnTo>
                <a:lnTo>
                  <a:pt x="2151450" y="1613972"/>
                </a:lnTo>
                <a:lnTo>
                  <a:pt x="1404156" y="1613972"/>
                </a:lnTo>
                <a:lnTo>
                  <a:pt x="468052" y="1613972"/>
                </a:lnTo>
                <a:lnTo>
                  <a:pt x="0" y="806986"/>
                </a:lnTo>
                <a:close/>
              </a:path>
            </a:pathLst>
          </a:custGeom>
          <a:solidFill>
            <a:srgbClr val="30B9DB"/>
          </a:solidFill>
          <a:ln w="3175">
            <a:solidFill>
              <a:srgbClr val="30B9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Isosceles Triangle 12"/>
          <p:cNvSpPr/>
          <p:nvPr/>
        </p:nvSpPr>
        <p:spPr>
          <a:xfrm>
            <a:off x="3262812" y="1815028"/>
            <a:ext cx="3181397" cy="3227944"/>
          </a:xfrm>
          <a:custGeom>
            <a:avLst/>
            <a:gdLst/>
            <a:ahLst/>
            <a:cxnLst/>
            <a:rect l="l" t="t" r="r" b="b"/>
            <a:pathLst>
              <a:path w="3181397" h="3227944">
                <a:moveTo>
                  <a:pt x="2710691" y="0"/>
                </a:moveTo>
                <a:lnTo>
                  <a:pt x="3178743" y="806986"/>
                </a:lnTo>
                <a:lnTo>
                  <a:pt x="3181397" y="806986"/>
                </a:lnTo>
                <a:lnTo>
                  <a:pt x="2713345" y="1613972"/>
                </a:lnTo>
                <a:lnTo>
                  <a:pt x="2245293" y="2420958"/>
                </a:lnTo>
                <a:lnTo>
                  <a:pt x="1777241" y="3227944"/>
                </a:lnTo>
                <a:lnTo>
                  <a:pt x="841137" y="3227944"/>
                </a:lnTo>
                <a:lnTo>
                  <a:pt x="373085" y="2420958"/>
                </a:lnTo>
                <a:lnTo>
                  <a:pt x="0" y="1777708"/>
                </a:lnTo>
                <a:lnTo>
                  <a:pt x="936104" y="1777708"/>
                </a:lnTo>
                <a:lnTo>
                  <a:pt x="1309189" y="2420958"/>
                </a:lnTo>
                <a:lnTo>
                  <a:pt x="1777241" y="1613972"/>
                </a:lnTo>
                <a:lnTo>
                  <a:pt x="2245293" y="806986"/>
                </a:lnTo>
                <a:lnTo>
                  <a:pt x="2242639" y="806986"/>
                </a:lnTo>
                <a:close/>
              </a:path>
            </a:pathLst>
          </a:custGeom>
          <a:solidFill>
            <a:srgbClr val="378BBA"/>
          </a:solidFill>
          <a:ln w="3175">
            <a:solidFill>
              <a:srgbClr val="378B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44273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sosceles Triangle 11"/>
          <p:cNvSpPr/>
          <p:nvPr/>
        </p:nvSpPr>
        <p:spPr>
          <a:xfrm>
            <a:off x="2699793" y="1815028"/>
            <a:ext cx="2617363" cy="1613972"/>
          </a:xfrm>
          <a:custGeom>
            <a:avLst/>
            <a:gdLst/>
            <a:ahLst/>
            <a:cxnLst/>
            <a:rect l="l" t="t" r="r" b="b"/>
            <a:pathLst>
              <a:path w="2617363" h="1613972">
                <a:moveTo>
                  <a:pt x="468052" y="0"/>
                </a:moveTo>
                <a:lnTo>
                  <a:pt x="936104" y="806986"/>
                </a:lnTo>
                <a:lnTo>
                  <a:pt x="1869554" y="806986"/>
                </a:lnTo>
                <a:lnTo>
                  <a:pt x="1872208" y="806986"/>
                </a:lnTo>
                <a:lnTo>
                  <a:pt x="2617363" y="806986"/>
                </a:lnTo>
                <a:lnTo>
                  <a:pt x="2151450" y="1613972"/>
                </a:lnTo>
                <a:lnTo>
                  <a:pt x="1404156" y="1613972"/>
                </a:lnTo>
                <a:lnTo>
                  <a:pt x="468052" y="1613972"/>
                </a:lnTo>
                <a:lnTo>
                  <a:pt x="0" y="806986"/>
                </a:lnTo>
                <a:close/>
              </a:path>
            </a:pathLst>
          </a:cu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Isosceles Triangle 12"/>
          <p:cNvSpPr/>
          <p:nvPr/>
        </p:nvSpPr>
        <p:spPr>
          <a:xfrm>
            <a:off x="3262812" y="1815028"/>
            <a:ext cx="3181397" cy="3227944"/>
          </a:xfrm>
          <a:custGeom>
            <a:avLst/>
            <a:gdLst/>
            <a:ahLst/>
            <a:cxnLst/>
            <a:rect l="l" t="t" r="r" b="b"/>
            <a:pathLst>
              <a:path w="3181397" h="3227944">
                <a:moveTo>
                  <a:pt x="2710691" y="0"/>
                </a:moveTo>
                <a:lnTo>
                  <a:pt x="3178743" y="806986"/>
                </a:lnTo>
                <a:lnTo>
                  <a:pt x="3181397" y="806986"/>
                </a:lnTo>
                <a:lnTo>
                  <a:pt x="2713345" y="1613972"/>
                </a:lnTo>
                <a:lnTo>
                  <a:pt x="2245293" y="2420958"/>
                </a:lnTo>
                <a:lnTo>
                  <a:pt x="1777241" y="3227944"/>
                </a:lnTo>
                <a:lnTo>
                  <a:pt x="841137" y="3227944"/>
                </a:lnTo>
                <a:lnTo>
                  <a:pt x="373085" y="2420958"/>
                </a:lnTo>
                <a:lnTo>
                  <a:pt x="0" y="1777708"/>
                </a:lnTo>
                <a:lnTo>
                  <a:pt x="936104" y="1777708"/>
                </a:lnTo>
                <a:lnTo>
                  <a:pt x="1309189" y="2420958"/>
                </a:lnTo>
                <a:lnTo>
                  <a:pt x="1777241" y="1613972"/>
                </a:lnTo>
                <a:lnTo>
                  <a:pt x="2245293" y="806986"/>
                </a:lnTo>
                <a:lnTo>
                  <a:pt x="2242639" y="806986"/>
                </a:lnTo>
                <a:close/>
              </a:path>
            </a:pathLst>
          </a:cu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/>
          <p:cNvSpPr/>
          <p:nvPr/>
        </p:nvSpPr>
        <p:spPr>
          <a:xfrm>
            <a:off x="2699792" y="1556792"/>
            <a:ext cx="3744416" cy="37444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/>
          <p:cNvSpPr txBox="1"/>
          <p:nvPr/>
        </p:nvSpPr>
        <p:spPr>
          <a:xfrm>
            <a:off x="1665721" y="1038199"/>
            <a:ext cx="3346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tx2"/>
                </a:solidFill>
              </a:rPr>
              <a:t>This cut can be wider or narrower</a:t>
            </a:r>
          </a:p>
        </p:txBody>
      </p:sp>
      <p:cxnSp>
        <p:nvCxnSpPr>
          <p:cNvPr id="6" name="Elbow Connector 5"/>
          <p:cNvCxnSpPr>
            <a:stCxn id="2" idx="3"/>
          </p:cNvCxnSpPr>
          <p:nvPr/>
        </p:nvCxnSpPr>
        <p:spPr>
          <a:xfrm>
            <a:off x="5012535" y="1222865"/>
            <a:ext cx="423561" cy="132750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Elbow Connector 7"/>
          <p:cNvCxnSpPr>
            <a:stCxn id="2" idx="1"/>
            <a:endCxn id="14" idx="1"/>
          </p:cNvCxnSpPr>
          <p:nvPr/>
        </p:nvCxnSpPr>
        <p:spPr>
          <a:xfrm rot="10800000" flipH="1" flipV="1">
            <a:off x="1665720" y="1222864"/>
            <a:ext cx="1474855" cy="2278143"/>
          </a:xfrm>
          <a:prstGeom prst="bentConnector3">
            <a:avLst>
              <a:gd name="adj1" fmla="val -155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3140576" y="3356992"/>
            <a:ext cx="495320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2250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7</Words>
  <Application>Microsoft Office PowerPoint</Application>
  <PresentationFormat>On-screen Show (4:3)</PresentationFormat>
  <Paragraphs>1</Paragraphs>
  <Slides>14</Slides>
  <Notes>0</Notes>
  <HiddenSlides>7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Seemann</dc:creator>
  <cp:lastModifiedBy>Mark Seemann</cp:lastModifiedBy>
  <cp:revision>17</cp:revision>
  <dcterms:created xsi:type="dcterms:W3CDTF">2016-05-24T18:42:38Z</dcterms:created>
  <dcterms:modified xsi:type="dcterms:W3CDTF">2017-02-05T10:06:34Z</dcterms:modified>
</cp:coreProperties>
</file>