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BC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AB5B-5E88-4800-BC0C-F3821ACA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07E7D-766E-43B4-82A8-F35D67F9C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F086-296A-492D-AA36-2B67938F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BE36-2E6E-4013-8B5F-F5B2B2A0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CC0F-4EBE-48A5-9ABF-DFEB678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45AA-02DA-4FD4-A10C-71E9C7B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2B971-C561-4C31-A077-8D450D6F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A4E4-C128-47EA-BEDC-3F5F25A8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2EC5-EC47-471B-9B90-087ABA9C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5809-C043-4B0B-85ED-11E7DAF3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E8FE9-11A2-4279-94D7-2D73722AC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BA71F-A842-4359-8229-D7B140F61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6818-4599-443F-B16C-E823C2E7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FCA1-510B-43EB-B3A7-A1694F4B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C5FE-AC5C-4181-8EE8-7B5FC042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B5F5-CF1A-4231-92E4-B47B098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7B5-2975-4E83-94E6-FB1250BC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6D0-D2F6-4465-A933-AC6D52D3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DA49-5E74-4B53-8761-2195CE6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B31-5D01-4F15-9C92-527E5A4C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0383-0809-4EEB-81DA-315FE2E2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F257B-2CF2-474B-8C14-7ECDD3CA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3FCD-2E7A-4ED7-A6BD-EA840D40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CF75-4878-4C56-B759-232A5143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B0DE-ABD9-4657-BCF5-0BE8B79D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8890-A0B3-4413-822E-36F4F190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57C4-00AB-4BD1-B830-0A22FD5F1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2FF75-8C59-4053-AB6B-40C7D7DD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DE9FB-4929-47D4-B05E-4EC2CBD0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CDA3-2617-4F24-BC5D-6B5D04A3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FF9DB-4304-470C-80BE-BF1C6B5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55AF-11F0-4DF8-92EB-9C91E20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41678-0AF4-4E31-BB80-1F0BB49AB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D2AF2-0DBF-48AE-81FB-6486646B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44BDB-2181-4DB6-BD0C-4EB865B8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46662-1E0A-4070-8906-07899A731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D0F7-A0BD-4C7A-A434-594C240D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30FC5-32F2-4699-9D59-72FA7B5C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CC525-F755-4393-8DAC-F4DADF49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83-CA9B-45C0-9E06-BBFCB3AC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95315-D6A9-4E34-9AA4-CB6327B8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555BE-23A3-4EF6-91FB-8D6E776F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57D3C-FFD5-46DF-A6C8-0DC95879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A81E9-FC3E-43F1-B305-EE729052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0B9E8-5372-4058-B9FC-855C674F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014F-14FC-4D65-B64C-28E90EA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6115-C76E-407A-B8C4-85719930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F384-87D7-48BC-B331-CFC18A8E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80BE-5FF0-4693-B06C-3CDE9D1D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FF7D4-5625-41DD-938A-0F88FF2B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E9B8C-461A-4CBC-93BC-326B7E41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8F445-E325-414A-846F-223CC200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5431-A318-4636-9DC0-BFE2800F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ED08B-67CA-4F3D-986D-4F5FABFDF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E7381-9CE6-4B8E-A97E-D5C6D3506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D8D0-3128-4DDA-B0B1-A1EAA4C1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CF57-B869-43BE-B3EA-DFBEE221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0A47-ECAB-4E90-9504-7A0A21C3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5DF5-4A86-4C92-9615-AD46A6C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A44DD-D498-46C3-B19E-6D8A623B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F074-741B-46A0-A97D-15A5CD90A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E028-36CD-48D5-B68E-36B87F8F3F5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9697-7A43-44F7-89E3-6F6CD47EB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3C5D-74B4-4CBE-A5DD-9F37D34A0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7CE1-1286-4B96-BB54-D30285E2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jpeg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image" Target="../media/image4.jpeg"/><Relationship Id="rId23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8.jpeg"/><Relationship Id="rId18" Type="http://schemas.openxmlformats.org/officeDocument/2006/relationships/image" Target="../media/image22.png"/><Relationship Id="rId26" Type="http://schemas.openxmlformats.org/officeDocument/2006/relationships/image" Target="../media/image14.png"/><Relationship Id="rId3" Type="http://schemas.openxmlformats.org/officeDocument/2006/relationships/tags" Target="../tags/tag13.xml"/><Relationship Id="rId21" Type="http://schemas.openxmlformats.org/officeDocument/2006/relationships/image" Target="../media/image25.png"/><Relationship Id="rId7" Type="http://schemas.openxmlformats.org/officeDocument/2006/relationships/tags" Target="../tags/tag17.xml"/><Relationship Id="rId12" Type="http://schemas.openxmlformats.org/officeDocument/2006/relationships/image" Target="../media/image17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1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28.png"/><Relationship Id="rId5" Type="http://schemas.openxmlformats.org/officeDocument/2006/relationships/tags" Target="../tags/tag15.xml"/><Relationship Id="rId15" Type="http://schemas.openxmlformats.org/officeDocument/2006/relationships/image" Target="../media/image7.png"/><Relationship Id="rId23" Type="http://schemas.openxmlformats.org/officeDocument/2006/relationships/image" Target="../media/image27.png"/><Relationship Id="rId10" Type="http://schemas.openxmlformats.org/officeDocument/2006/relationships/tags" Target="../tags/tag20.xml"/><Relationship Id="rId19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9.jpeg"/><Relationship Id="rId22" Type="http://schemas.openxmlformats.org/officeDocument/2006/relationships/image" Target="../media/image26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46601D-A42D-470F-9A6C-A21CF5174DD8}"/>
              </a:ext>
            </a:extLst>
          </p:cNvPr>
          <p:cNvGrpSpPr/>
          <p:nvPr/>
        </p:nvGrpSpPr>
        <p:grpSpPr>
          <a:xfrm>
            <a:off x="1935550" y="662608"/>
            <a:ext cx="7559688" cy="6047229"/>
            <a:chOff x="1935550" y="662608"/>
            <a:chExt cx="7559688" cy="60472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6090B-E29A-4755-83CC-FF3C4FDAFA45}"/>
                </a:ext>
              </a:extLst>
            </p:cNvPr>
            <p:cNvSpPr/>
            <p:nvPr/>
          </p:nvSpPr>
          <p:spPr>
            <a:xfrm>
              <a:off x="1935550" y="662608"/>
              <a:ext cx="7559688" cy="604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538331-A2FA-4BE4-8BEE-160A5B38770C}"/>
                </a:ext>
              </a:extLst>
            </p:cNvPr>
            <p:cNvGrpSpPr/>
            <p:nvPr/>
          </p:nvGrpSpPr>
          <p:grpSpPr>
            <a:xfrm>
              <a:off x="2258624" y="894317"/>
              <a:ext cx="6896040" cy="5627666"/>
              <a:chOff x="2258624" y="894317"/>
              <a:chExt cx="6896040" cy="562766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846DF63-5669-4398-AE66-6D6870336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58624" y="894317"/>
                <a:ext cx="6896040" cy="5162593"/>
                <a:chOff x="2258624" y="894317"/>
                <a:chExt cx="6896040" cy="5162593"/>
              </a:xfrm>
            </p:grpSpPr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346E9AC3-A3C0-4AC1-A17E-982F6900EBAE}"/>
                    </a:ext>
                  </a:extLst>
                </p:cNvPr>
                <p:cNvSpPr/>
                <p:nvPr/>
              </p:nvSpPr>
              <p:spPr>
                <a:xfrm>
                  <a:off x="4327281" y="3250142"/>
                  <a:ext cx="472528" cy="298671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Bent-Up 33">
                  <a:extLst>
                    <a:ext uri="{FF2B5EF4-FFF2-40B4-BE49-F238E27FC236}">
                      <a16:creationId xmlns:a16="http://schemas.microsoft.com/office/drawing/2014/main" id="{66A8A6A5-1C30-47CF-849B-897443A8C5A4}"/>
                    </a:ext>
                  </a:extLst>
                </p:cNvPr>
                <p:cNvSpPr/>
                <p:nvPr/>
              </p:nvSpPr>
              <p:spPr>
                <a:xfrm rot="5400000">
                  <a:off x="2746194" y="2437716"/>
                  <a:ext cx="1649277" cy="529357"/>
                </a:xfrm>
                <a:prstGeom prst="bentUp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Bent-Up 34">
                  <a:extLst>
                    <a:ext uri="{FF2B5EF4-FFF2-40B4-BE49-F238E27FC236}">
                      <a16:creationId xmlns:a16="http://schemas.microsoft.com/office/drawing/2014/main" id="{FD2D6757-BAB9-4A18-84AA-21B6FB3A247D}"/>
                    </a:ext>
                  </a:extLst>
                </p:cNvPr>
                <p:cNvSpPr/>
                <p:nvPr/>
              </p:nvSpPr>
              <p:spPr>
                <a:xfrm rot="10800000" flipV="1">
                  <a:off x="4022055" y="3725041"/>
                  <a:ext cx="2330734" cy="642459"/>
                </a:xfrm>
                <a:prstGeom prst="bentUpArrow">
                  <a:avLst>
                    <a:gd name="adj1" fmla="val 25000"/>
                    <a:gd name="adj2" fmla="val 23371"/>
                    <a:gd name="adj3" fmla="val 25000"/>
                  </a:avLst>
                </a:prstGeom>
                <a:solidFill>
                  <a:srgbClr val="C00000">
                    <a:alpha val="81000"/>
                  </a:srgbClr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row: Right 75">
                  <a:extLst>
                    <a:ext uri="{FF2B5EF4-FFF2-40B4-BE49-F238E27FC236}">
                      <a16:creationId xmlns:a16="http://schemas.microsoft.com/office/drawing/2014/main" id="{B52B8961-AA59-4D86-8162-6431D50023FF}"/>
                    </a:ext>
                  </a:extLst>
                </p:cNvPr>
                <p:cNvSpPr/>
                <p:nvPr/>
              </p:nvSpPr>
              <p:spPr>
                <a:xfrm>
                  <a:off x="6325951" y="4725201"/>
                  <a:ext cx="1225151" cy="265143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8CCF96B3-D8BB-4BB3-B249-2ADB1BABB301}"/>
                    </a:ext>
                  </a:extLst>
                </p:cNvPr>
                <p:cNvSpPr/>
                <p:nvPr/>
              </p:nvSpPr>
              <p:spPr>
                <a:xfrm>
                  <a:off x="3660304" y="4725201"/>
                  <a:ext cx="1225151" cy="265143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row: Bent-Up 74">
                  <a:extLst>
                    <a:ext uri="{FF2B5EF4-FFF2-40B4-BE49-F238E27FC236}">
                      <a16:creationId xmlns:a16="http://schemas.microsoft.com/office/drawing/2014/main" id="{1EBD8B8B-0F21-44D9-8B21-A25477FAC770}"/>
                    </a:ext>
                  </a:extLst>
                </p:cNvPr>
                <p:cNvSpPr/>
                <p:nvPr/>
              </p:nvSpPr>
              <p:spPr>
                <a:xfrm rot="16200000" flipH="1">
                  <a:off x="8032586" y="5270940"/>
                  <a:ext cx="600584" cy="920556"/>
                </a:xfrm>
                <a:prstGeom prst="bentUp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Bent-Up 32">
                  <a:extLst>
                    <a:ext uri="{FF2B5EF4-FFF2-40B4-BE49-F238E27FC236}">
                      <a16:creationId xmlns:a16="http://schemas.microsoft.com/office/drawing/2014/main" id="{713A6D85-47CB-4373-ADDB-8EF111281353}"/>
                    </a:ext>
                  </a:extLst>
                </p:cNvPr>
                <p:cNvSpPr/>
                <p:nvPr/>
              </p:nvSpPr>
              <p:spPr>
                <a:xfrm rot="5400000">
                  <a:off x="2779556" y="5270940"/>
                  <a:ext cx="600584" cy="920556"/>
                </a:xfrm>
                <a:prstGeom prst="bentUp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649CA57-1E08-4210-BF82-804247EA9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13137" y="4079405"/>
                  <a:ext cx="1504948" cy="1504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/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10518D64-491D-4D47-9ED1-62DF8F1CE2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67649" y="4079405"/>
                  <a:ext cx="1504948" cy="1504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/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72CC8B4C-76F2-4EB6-890F-C660AC393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8624" y="4079405"/>
                  <a:ext cx="1504948" cy="1504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/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199C566-9179-4E7A-BD74-B3F286C94CF9}"/>
                    </a:ext>
                  </a:extLst>
                </p:cNvPr>
                <p:cNvSpPr/>
                <p:nvPr/>
              </p:nvSpPr>
              <p:spPr>
                <a:xfrm>
                  <a:off x="3004970" y="1260977"/>
                  <a:ext cx="5453584" cy="1791932"/>
                </a:xfrm>
                <a:prstGeom prst="rect">
                  <a:avLst/>
                </a:prstGeom>
                <a:solidFill>
                  <a:schemeClr val="bg2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6B639FC1-9E39-4964-A8C2-0775FF895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4375" y="1399866"/>
                  <a:ext cx="1504948" cy="1504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E32E405-1C06-40DF-95AF-5EED1F8A0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79288" y="1399866"/>
                  <a:ext cx="1504948" cy="1504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F27BB6B-DC99-4427-83E4-6139AA86C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4201" y="1399866"/>
                  <a:ext cx="1504948" cy="1504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</p:pic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F9B44D75-F281-459D-9B51-4161CAE7B2F7}"/>
                    </a:ext>
                  </a:extLst>
                </p:cNvPr>
                <p:cNvSpPr/>
                <p:nvPr/>
              </p:nvSpPr>
              <p:spPr>
                <a:xfrm>
                  <a:off x="4006651" y="4627990"/>
                  <a:ext cx="529356" cy="49164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44871311-CB84-4952-87CB-AEBCE5FC318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805" y="4764625"/>
                  <a:ext cx="336720" cy="218376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0B16FF92-3F6C-4817-8A94-452CBEE1BFB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0855" y="3273893"/>
                  <a:ext cx="4243809" cy="272762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3ABB4151-711C-4926-9AE0-2CF7D3AD5BC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7544" y="5791767"/>
                  <a:ext cx="3759238" cy="265143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4F3B84B-78CA-4221-B86A-CAB8937A90C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7953" y="3705260"/>
                  <a:ext cx="807619" cy="251429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8AA21B82-AEE9-4F9F-B2BA-B897F3242CB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7008" y="3765871"/>
                  <a:ext cx="252952" cy="211810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3E979B96-39D4-439A-B699-22EC21EBC38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8121" y="3726252"/>
                  <a:ext cx="1374476" cy="251429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1B064E9C-1A1E-476E-80B3-7F84982585E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5314" y="894317"/>
                  <a:ext cx="2800762" cy="227048"/>
                </a:xfrm>
                <a:prstGeom prst="rect">
                  <a:avLst/>
                </a:prstGeom>
              </p:spPr>
            </p:pic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EC8951AA-8E8F-4B09-97F8-EFA6063BF08C}"/>
                    </a:ext>
                  </a:extLst>
                </p:cNvPr>
                <p:cNvSpPr/>
                <p:nvPr/>
              </p:nvSpPr>
              <p:spPr>
                <a:xfrm>
                  <a:off x="6643171" y="4627990"/>
                  <a:ext cx="529356" cy="49164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49DF8D4-F47C-4006-A449-E51F0860995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8390" y="4767875"/>
                  <a:ext cx="340271" cy="222469"/>
                </a:xfrm>
                <a:prstGeom prst="rect">
                  <a:avLst/>
                </a:prstGeom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FAA2D491-57C2-470B-BD11-144E7FD51E1F}"/>
                    </a:ext>
                  </a:extLst>
                </p:cNvPr>
                <p:cNvGrpSpPr/>
                <p:nvPr/>
              </p:nvGrpSpPr>
              <p:grpSpPr>
                <a:xfrm>
                  <a:off x="3891141" y="3163567"/>
                  <a:ext cx="529356" cy="491645"/>
                  <a:chOff x="3995216" y="3235493"/>
                  <a:chExt cx="529356" cy="491645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F43FBA8C-6A52-4F8F-8D08-A9F700709BC3}"/>
                      </a:ext>
                    </a:extLst>
                  </p:cNvPr>
                  <p:cNvSpPr/>
                  <p:nvPr/>
                </p:nvSpPr>
                <p:spPr>
                  <a:xfrm>
                    <a:off x="3995216" y="3235493"/>
                    <a:ext cx="529356" cy="491645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7548B363-E0BC-4226-A73A-084AB23BA085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2478" y="3374715"/>
                    <a:ext cx="351048" cy="21319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13880D7-35D9-4D60-9DA5-4B585241F8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9417" y="6264324"/>
                <a:ext cx="5037971" cy="2576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458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220F0-41E3-4B3D-AEF8-A216CD548B05}"/>
              </a:ext>
            </a:extLst>
          </p:cNvPr>
          <p:cNvGrpSpPr/>
          <p:nvPr/>
        </p:nvGrpSpPr>
        <p:grpSpPr>
          <a:xfrm>
            <a:off x="1935550" y="662608"/>
            <a:ext cx="7559688" cy="6047229"/>
            <a:chOff x="1935550" y="662608"/>
            <a:chExt cx="7559688" cy="6047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D7FC7F-7149-48AB-A470-AA5274389F58}"/>
                </a:ext>
              </a:extLst>
            </p:cNvPr>
            <p:cNvSpPr/>
            <p:nvPr/>
          </p:nvSpPr>
          <p:spPr>
            <a:xfrm>
              <a:off x="1935550" y="662608"/>
              <a:ext cx="7559688" cy="60472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1EAD48-4A80-4ED8-9165-205EF0D311DC}"/>
                </a:ext>
              </a:extLst>
            </p:cNvPr>
            <p:cNvGrpSpPr/>
            <p:nvPr/>
          </p:nvGrpSpPr>
          <p:grpSpPr>
            <a:xfrm>
              <a:off x="2252570" y="894317"/>
              <a:ext cx="6907661" cy="5626136"/>
              <a:chOff x="2252570" y="894317"/>
              <a:chExt cx="6907661" cy="562613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EAF0AF7-3504-415E-8AB6-CFB492E69090}"/>
                  </a:ext>
                </a:extLst>
              </p:cNvPr>
              <p:cNvGrpSpPr/>
              <p:nvPr/>
            </p:nvGrpSpPr>
            <p:grpSpPr>
              <a:xfrm>
                <a:off x="2252570" y="894317"/>
                <a:ext cx="6907661" cy="5177345"/>
                <a:chOff x="2252570" y="894317"/>
                <a:chExt cx="6907661" cy="5177345"/>
              </a:xfrm>
            </p:grpSpPr>
            <p:sp>
              <p:nvSpPr>
                <p:cNvPr id="76" name="Arrow: Right 75">
                  <a:extLst>
                    <a:ext uri="{FF2B5EF4-FFF2-40B4-BE49-F238E27FC236}">
                      <a16:creationId xmlns:a16="http://schemas.microsoft.com/office/drawing/2014/main" id="{B52B8961-AA59-4D86-8162-6431D50023FF}"/>
                    </a:ext>
                  </a:extLst>
                </p:cNvPr>
                <p:cNvSpPr/>
                <p:nvPr/>
              </p:nvSpPr>
              <p:spPr>
                <a:xfrm>
                  <a:off x="6325951" y="4725201"/>
                  <a:ext cx="1225151" cy="265143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EC8951AA-8E8F-4B09-97F8-EFA6063BF08C}"/>
                    </a:ext>
                  </a:extLst>
                </p:cNvPr>
                <p:cNvSpPr/>
                <p:nvPr/>
              </p:nvSpPr>
              <p:spPr>
                <a:xfrm>
                  <a:off x="6643171" y="4627990"/>
                  <a:ext cx="529356" cy="49164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Bent-Up 33">
                  <a:extLst>
                    <a:ext uri="{FF2B5EF4-FFF2-40B4-BE49-F238E27FC236}">
                      <a16:creationId xmlns:a16="http://schemas.microsoft.com/office/drawing/2014/main" id="{66A8A6A5-1C30-47CF-849B-897443A8C5A4}"/>
                    </a:ext>
                  </a:extLst>
                </p:cNvPr>
                <p:cNvSpPr/>
                <p:nvPr/>
              </p:nvSpPr>
              <p:spPr>
                <a:xfrm rot="5400000">
                  <a:off x="2746194" y="2437716"/>
                  <a:ext cx="1649277" cy="529357"/>
                </a:xfrm>
                <a:prstGeom prst="bentUp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199C566-9179-4E7A-BD74-B3F286C94CF9}"/>
                    </a:ext>
                  </a:extLst>
                </p:cNvPr>
                <p:cNvSpPr/>
                <p:nvPr/>
              </p:nvSpPr>
              <p:spPr>
                <a:xfrm>
                  <a:off x="3004970" y="1260977"/>
                  <a:ext cx="5453584" cy="1791932"/>
                </a:xfrm>
                <a:prstGeom prst="rect">
                  <a:avLst/>
                </a:prstGeom>
                <a:solidFill>
                  <a:schemeClr val="bg2"/>
                </a:solidFill>
                <a:ln w="317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84EF0A1-C9CB-4133-BA57-4E5C23655C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44523" y="1388792"/>
                  <a:ext cx="1504800" cy="150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C7B2B20-DF27-40DE-92B1-3881773AF8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9976" y="1388792"/>
                  <a:ext cx="1504800" cy="150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93F6E273-CCCD-4343-BEE1-5DF264771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15429" y="1388792"/>
                  <a:ext cx="1504800" cy="1504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76300" h="876300">
                      <a:moveTo>
                        <a:pt x="0" y="0"/>
                      </a:moveTo>
                      <a:lnTo>
                        <a:pt x="882216" y="0"/>
                      </a:lnTo>
                      <a:lnTo>
                        <a:pt x="882216" y="882216"/>
                      </a:lnTo>
                      <a:lnTo>
                        <a:pt x="0" y="882216"/>
                      </a:lnTo>
                      <a:close/>
                    </a:path>
                  </a:pathLst>
                </a:cu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</p:pic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346E9AC3-A3C0-4AC1-A17E-982F6900EBAE}"/>
                    </a:ext>
                  </a:extLst>
                </p:cNvPr>
                <p:cNvSpPr/>
                <p:nvPr/>
              </p:nvSpPr>
              <p:spPr>
                <a:xfrm>
                  <a:off x="4327281" y="3250142"/>
                  <a:ext cx="472528" cy="298671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Bent-Up 34">
                  <a:extLst>
                    <a:ext uri="{FF2B5EF4-FFF2-40B4-BE49-F238E27FC236}">
                      <a16:creationId xmlns:a16="http://schemas.microsoft.com/office/drawing/2014/main" id="{FD2D6757-BAB9-4A18-84AA-21B6FB3A247D}"/>
                    </a:ext>
                  </a:extLst>
                </p:cNvPr>
                <p:cNvSpPr/>
                <p:nvPr/>
              </p:nvSpPr>
              <p:spPr>
                <a:xfrm rot="10800000" flipV="1">
                  <a:off x="4022055" y="3725041"/>
                  <a:ext cx="2330734" cy="642459"/>
                </a:xfrm>
                <a:prstGeom prst="bentUpArrow">
                  <a:avLst>
                    <a:gd name="adj1" fmla="val 25000"/>
                    <a:gd name="adj2" fmla="val 23371"/>
                    <a:gd name="adj3" fmla="val 25000"/>
                  </a:avLst>
                </a:prstGeom>
                <a:solidFill>
                  <a:srgbClr val="C00000">
                    <a:alpha val="81000"/>
                  </a:srgbClr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8CCF96B3-D8BB-4BB3-B249-2ADB1BABB301}"/>
                    </a:ext>
                  </a:extLst>
                </p:cNvPr>
                <p:cNvSpPr/>
                <p:nvPr/>
              </p:nvSpPr>
              <p:spPr>
                <a:xfrm>
                  <a:off x="3660304" y="4725201"/>
                  <a:ext cx="1225151" cy="265143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row: Bent-Up 74">
                  <a:extLst>
                    <a:ext uri="{FF2B5EF4-FFF2-40B4-BE49-F238E27FC236}">
                      <a16:creationId xmlns:a16="http://schemas.microsoft.com/office/drawing/2014/main" id="{1EBD8B8B-0F21-44D9-8B21-A25477FAC770}"/>
                    </a:ext>
                  </a:extLst>
                </p:cNvPr>
                <p:cNvSpPr/>
                <p:nvPr/>
              </p:nvSpPr>
              <p:spPr>
                <a:xfrm rot="16200000" flipH="1">
                  <a:off x="8032586" y="5270940"/>
                  <a:ext cx="600584" cy="920556"/>
                </a:xfrm>
                <a:prstGeom prst="bentUp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Bent-Up 32">
                  <a:extLst>
                    <a:ext uri="{FF2B5EF4-FFF2-40B4-BE49-F238E27FC236}">
                      <a16:creationId xmlns:a16="http://schemas.microsoft.com/office/drawing/2014/main" id="{713A6D85-47CB-4373-ADDB-8EF111281353}"/>
                    </a:ext>
                  </a:extLst>
                </p:cNvPr>
                <p:cNvSpPr/>
                <p:nvPr/>
              </p:nvSpPr>
              <p:spPr>
                <a:xfrm rot="5400000">
                  <a:off x="2779556" y="5270940"/>
                  <a:ext cx="600584" cy="920556"/>
                </a:xfrm>
                <a:prstGeom prst="bentUpArrow">
                  <a:avLst/>
                </a:prstGeom>
                <a:solidFill>
                  <a:srgbClr val="C00000"/>
                </a:solidFill>
                <a:ln>
                  <a:solidFill>
                    <a:srgbClr val="ECCB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F9B44D75-F281-459D-9B51-4161CAE7B2F7}"/>
                    </a:ext>
                  </a:extLst>
                </p:cNvPr>
                <p:cNvSpPr/>
                <p:nvPr/>
              </p:nvSpPr>
              <p:spPr>
                <a:xfrm>
                  <a:off x="4006651" y="4627990"/>
                  <a:ext cx="529356" cy="49164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44871311-CB84-4952-87CB-AEBCE5FC318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3741" y="4755946"/>
                  <a:ext cx="336720" cy="218376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7D2A2CDE-BB29-4986-8B6F-3AEF1FBE82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0855" y="3273893"/>
                  <a:ext cx="4249376" cy="27629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51568D1F-7C08-489D-B9C3-BD7563B4F48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7544" y="5791767"/>
                  <a:ext cx="3785181" cy="279895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423F0CA1-828A-4E0A-A74D-CCDE09C74A2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7953" y="3705260"/>
                  <a:ext cx="808535" cy="252931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E30EEFD-A99D-4555-BD05-F99C33DA745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7008" y="3765871"/>
                  <a:ext cx="252411" cy="209238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0EA9855-C639-426B-A085-E5800671383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8121" y="3726252"/>
                  <a:ext cx="1373796" cy="252931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D54BD5BD-219E-41AC-8CAA-16F1BE43F16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5315" y="894317"/>
                  <a:ext cx="2752655" cy="230087"/>
                </a:xfrm>
                <a:prstGeom prst="rect">
                  <a:avLst/>
                </a:prstGeom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237F367-AE87-49AA-982C-65F9F85B5B8D}"/>
                    </a:ext>
                  </a:extLst>
                </p:cNvPr>
                <p:cNvGrpSpPr/>
                <p:nvPr/>
              </p:nvGrpSpPr>
              <p:grpSpPr>
                <a:xfrm>
                  <a:off x="3891141" y="3163567"/>
                  <a:ext cx="529356" cy="491645"/>
                  <a:chOff x="3891141" y="3163567"/>
                  <a:chExt cx="529356" cy="491645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F43FBA8C-6A52-4F8F-8D08-A9F700709BC3}"/>
                      </a:ext>
                    </a:extLst>
                  </p:cNvPr>
                  <p:cNvSpPr/>
                  <p:nvPr/>
                </p:nvSpPr>
                <p:spPr>
                  <a:xfrm>
                    <a:off x="3891141" y="3163567"/>
                    <a:ext cx="529356" cy="491645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0F1EF0-FAB3-4FA8-A0CD-4C9838FD68B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8404" y="3302789"/>
                    <a:ext cx="354617" cy="21731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EAECF62-5A9F-42A8-91E2-24212DC513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0478" y="4085814"/>
                  <a:ext cx="1504800" cy="150480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A134AB2-0216-4295-8DB0-40A3B185B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524" y="4085814"/>
                  <a:ext cx="1504800" cy="1504800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F2B3E6C6-9BAB-461E-A150-161363D8DC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2570" y="4085814"/>
                  <a:ext cx="1504800" cy="1504800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49DF8D4-F47C-4006-A449-E51F0860995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0718" y="4758350"/>
                  <a:ext cx="340271" cy="222469"/>
                </a:xfrm>
                <a:prstGeom prst="rect">
                  <a:avLst/>
                </a:prstGeom>
              </p:spPr>
            </p:pic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4DE3976-8D80-4043-BE57-55FB0499D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9417" y="6264324"/>
                <a:ext cx="5099091" cy="2561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523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02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476,94"/>
  <p:tag name="LATEXADDIN" val="\documentclass{article}&#10;\usepackage{amsmath}&#10;\pagestyle{empty}&#10;\begin{document}&#10;&#10;(a) Cycle consistency for color fundus images.&#10;&#10;\end{document}"/>
  <p:tag name="IGUANATEXSIZE" val="20"/>
  <p:tag name="IGUANATEXCURSOR" val="83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170,9787"/>
  <p:tag name="LATEXADDIN" val="\documentclass{article}&#10;\usepackage{amsmath}&#10;\pagestyle{empty}&#10;\begin{document}&#10;&#10;$D_{F}$&#10;&#10;&#10;\end{document}"/>
  <p:tag name="IGUANATEXSIZE" val="20"/>
  <p:tag name="IGUANATEXCURSOR" val="83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507,687"/>
  <p:tag name="LATEXADDIN" val="\documentclass{article}&#10;\usepackage{amsmath}&#10;\pagestyle{empty}&#10;\begin{document}&#10;&#10;(b) Cycle consistency for angiographic images.&#10;&#10;\end{document}"/>
  <p:tag name="IGUANATEXSIZE" val="20"/>
  <p:tag name="IGUANATEXCURSOR" val="83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64,9794"/>
  <p:tag name="LATEXADDIN" val="\documentclass{article}&#10;\usepackage{amsmath}&#10;\pagestyle{empty}&#10;\begin{document}&#10;&#10;$G_{F}$&#10;&#10;&#10;\end{document}"/>
  <p:tag name="IGUANATEXSIZE" val="20"/>
  <p:tag name="IGUANATEXCURSOR" val="86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,7331"/>
  <p:tag name="ORIGINALWIDTH" val="2090,739"/>
  <p:tag name="LATEXADDIN" val="\documentclass{article}&#10;\usepackage{amsmath}&#10;\pagestyle{empty}&#10;\begin{document}&#10;&#10;$L_{D_C}=(1-D_{C}(I_{F})^2 + (D_C(G_C(I_{F}))^2$&#10;&#10;\end{document}"/>
  <p:tag name="IGUANATEXSIZE" val="20"/>
  <p:tag name="IGUANATEXCURSOR" val="129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328"/>
  <p:tag name="ORIGINALWIDTH" val="1862,767"/>
  <p:tag name="LATEXADDIN" val="\documentclass{article}&#10;\usepackage{amsmath}&#10;\pagestyle{empty}&#10;\begin{document}&#10;&#10;$L_{Cycle_{Angio}}=||G_{F}(G_{C}(I_{F}))-I_{F}||$&#10;\end{document}"/>
  <p:tag name="IGUANATEXSIZE" val="20"/>
  <p:tag name="IGUANATEXCURSOR" val="130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397,4503"/>
  <p:tag name="LATEXADDIN" val="\documentclass{article}&#10;\usepackage{amsmath}&#10;\pagestyle{empty}&#10;\begin{document}&#10;&#10;$G_C(I_{F})$&#10;&#10;&#10;\end{document}"/>
  <p:tag name="IGUANATEXSIZE" val="20"/>
  <p:tag name="IGUANATEXCURSOR" val="90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,7372"/>
  <p:tag name="ORIGINALWIDTH" val="123,7346"/>
  <p:tag name="LATEXADDIN" val="\documentclass{article}&#10;\usepackage{amsmath}&#10;\pagestyle{empty}&#10;\begin{document}&#10;&#10;$I_{F}$&#10;&#10;\end{document}"/>
  <p:tag name="IGUANATEXSIZE" val="20"/>
  <p:tag name="IGUANATEXCURSOR" val="86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75,6655"/>
  <p:tag name="LATEXADDIN" val="\documentclass{article}&#10;\usepackage{amsmath}&#10;\pagestyle{empty}&#10;\begin{document}&#10;&#10;$G_{F}(G_{C}(I_{F}))$&#10;&#10;\end{document}"/>
  <p:tag name="IGUANATEXSIZE" val="20"/>
  <p:tag name="IGUANATEXCURSOR" val="98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54,331"/>
  <p:tag name="LATEXADDIN" val="\documentclass{article}&#10;\usepackage{amsmath}&#10;\pagestyle{empty}&#10;\begin{document}&#10;&#10;Real color fundus images&#10;&#10;\end{document}"/>
  <p:tag name="IGUANATEXSIZE" val="20"/>
  <p:tag name="IGUANATEXCURSOR" val="105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9865"/>
  <p:tag name="ORIGINALWIDTH" val="165,7293"/>
  <p:tag name="LATEXADDIN" val="\documentclass{article}&#10;\usepackage{amsmath}&#10;\pagestyle{empty}&#10;\begin{document}&#10;&#10;$G_{C}$&#10;&#10;&#10;\end{document}"/>
  <p:tag name="IGUANATEXSIZE" val="20"/>
  <p:tag name="IGUANATEXCURSOR" val="86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64,9794"/>
  <p:tag name="LATEXADDIN" val="\documentclass{article}&#10;\usepackage{amsmath}&#10;\pagestyle{empty}&#10;\begin{document}&#10;&#10;$G_{F}$&#10;&#10;&#10;\end{document}"/>
  <p:tag name="IGUANATEXSIZE" val="20"/>
  <p:tag name="IGUANATEXCURSOR" val="86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71,7285"/>
  <p:tag name="LATEXADDIN" val="\documentclass{article}&#10;\usepackage{amsmath}&#10;\pagestyle{empty}&#10;\begin{document}&#10;&#10;$D_{C}$&#10;&#10;&#10;\end{document}"/>
  <p:tag name="IGUANATEXSIZE" val="20"/>
  <p:tag name="IGUANATEXCURSOR" val="86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2088,489"/>
  <p:tag name="LATEXADDIN" val="\documentclass{article}&#10;\usepackage{amsmath}&#10;\pagestyle{empty}&#10;\begin{document}&#10;&#10;$L_{D_F}=(1-D_{F}(I_{C})^2 + (D_F(G_F(I_{C}))^2$&#10;&#10;&#10;\end{document}"/>
  <p:tag name="IGUANATEXSIZE" val="20"/>
  <p:tag name="IGUANATEXCURSOR" val="129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850,019"/>
  <p:tag name="LATEXADDIN" val="\documentclass{article}&#10;\usepackage{amsmath}&#10;\pagestyle{empty}&#10;\begin{document}&#10;&#10;$L_{Cycle_{Color}}=||G_{C}(G_{F}(I_{C}))-I_{C}||$&#10;&#10;\end{document}"/>
  <p:tag name="IGUANATEXSIZE" val="20"/>
  <p:tag name="IGUANATEXCURSOR" val="130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397,4503"/>
  <p:tag name="LATEXADDIN" val="\documentclass{article}&#10;\usepackage{amsmath}&#10;\pagestyle{empty}&#10;\begin{document}&#10;&#10;$G_F(I_{C})$&#10;&#10;&#10;\end{document}"/>
  <p:tag name="IGUANATEXSIZE" val="20"/>
  <p:tag name="IGUANATEXCURSOR" val="93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4,4844"/>
  <p:tag name="LATEXADDIN" val="\documentclass{article}&#10;\usepackage{amsmath}&#10;\pagestyle{empty}&#10;\begin{document}&#10;&#10;$I_{C}$&#10;&#10;\end{document}"/>
  <p:tag name="IGUANATEXSIZE" val="20"/>
  <p:tag name="IGUANATEXCURSOR" val="88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76,4154"/>
  <p:tag name="LATEXADDIN" val="\documentclass{article}&#10;\usepackage{amsmath}&#10;\pagestyle{empty}&#10;\begin{document}&#10;&#10;$G_{C}(G_{F}(I_{C}))$&#10;&#10;\end{document}"/>
  <p:tag name="IGUANATEXSIZE" val="20"/>
  <p:tag name="IGUANATEXCURSOR" val="102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378,328"/>
  <p:tag name="LATEXADDIN" val="\documentclass{article}&#10;\usepackage{amsmath}&#10;\pagestyle{empty}&#10;\begin{document}&#10;&#10;Real angiographic images&#10;&#10;&#10;\end{document}"/>
  <p:tag name="IGUANATEXSIZE" val="20"/>
  <p:tag name="IGUANATEXCURSOR" val="105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9865"/>
  <p:tag name="ORIGINALWIDTH" val="165,7293"/>
  <p:tag name="LATEXADDIN" val="\documentclass{article}&#10;\usepackage{amsmath}&#10;\pagestyle{empty}&#10;\begin{document}&#10;&#10;$G_{C}$&#10;&#10;&#10;\end{document}"/>
  <p:tag name="IGUANATEXSIZE" val="20"/>
  <p:tag name="IGUANATEXCURSOR" val="86"/>
  <p:tag name="TRANSPARENCY" val="True"/>
  <p:tag name="FILENAME" val=""/>
  <p:tag name="LATEXENGINEID" val="0"/>
  <p:tag name="TEMPFOLDER" val="D:\Dropbox\Studium Physik Master\PKU\BVM_Poster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fschiffers</dc:creator>
  <cp:lastModifiedBy>fschiffers</cp:lastModifiedBy>
  <cp:revision>12</cp:revision>
  <dcterms:created xsi:type="dcterms:W3CDTF">2018-02-24T09:00:50Z</dcterms:created>
  <dcterms:modified xsi:type="dcterms:W3CDTF">2018-02-24T16:22:06Z</dcterms:modified>
</cp:coreProperties>
</file>