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10" r:id="rId6"/>
    <p:sldId id="323" r:id="rId7"/>
    <p:sldId id="320" r:id="rId8"/>
    <p:sldId id="322" r:id="rId9"/>
    <p:sldId id="324" r:id="rId10"/>
    <p:sldId id="325" r:id="rId11"/>
    <p:sldId id="321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14" r:id="rId20"/>
  </p:sldIdLst>
  <p:sldSz cx="12188825" cy="6858000"/>
  <p:notesSz cx="6858000" cy="9144000"/>
  <p:custDataLst>
    <p:tags r:id="rId23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DEV" id="{78FF583A-DADE-4EB7-975B-47797DDE30A9}">
          <p14:sldIdLst>
            <p14:sldId id="265"/>
            <p14:sldId id="310"/>
            <p14:sldId id="323"/>
            <p14:sldId id="320"/>
            <p14:sldId id="322"/>
            <p14:sldId id="324"/>
            <p14:sldId id="325"/>
            <p14:sldId id="321"/>
          </p14:sldIdLst>
        </p14:section>
        <p14:section name="WP-CLI" id="{57F2C374-EB6E-4DAA-AB30-21374391061A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Schluss" id="{9B61C349-7987-40EB-80CA-EA7ED9CEA52B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5" d="100"/>
          <a:sy n="105" d="100"/>
        </p:scale>
        <p:origin x="120" y="31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18.04.2019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18.04.2019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18.04.2019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18.04.2019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18.04.2019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18.04.2019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18.04.2019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18.04.2019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-cli.org/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il@frank-Schmittlein.d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j4WTnZcjj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ud/ddev/issues" TargetMode="External"/><Relationship Id="rId7" Type="http://schemas.openxmlformats.org/officeDocument/2006/relationships/hyperlink" Target="https://www.youtube.com/watch?v=rj4WTnZcjjY" TargetMode="External"/><Relationship Id="rId2" Type="http://schemas.openxmlformats.org/officeDocument/2006/relationships/hyperlink" Target="https://ddev.readthedocs.io/en/latest/#instal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dev.readthedocs.io/en/latest/users/extend/additional-services/" TargetMode="External"/><Relationship Id="rId5" Type="http://schemas.openxmlformats.org/officeDocument/2006/relationships/hyperlink" Target="https://ddev.readthedocs.io/en/latest/" TargetMode="External"/><Relationship Id="rId4" Type="http://schemas.openxmlformats.org/officeDocument/2006/relationships/hyperlink" Target="https://stackoverflow.com/questions/tagged/dde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A99EFF9-C01D-401E-99C0-F2BB8056F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795885"/>
            <a:ext cx="1913429" cy="191342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917630" cy="2895600"/>
          </a:xfrm>
        </p:spPr>
        <p:txBody>
          <a:bodyPr rtlCol="0"/>
          <a:lstStyle/>
          <a:p>
            <a:r>
              <a:rPr lang="de-DE" dirty="0"/>
              <a:t>DDEV - Eine lokale Entwicklungsumgebung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Frank </a:t>
            </a:r>
            <a:r>
              <a:rPr lang="de-DE" dirty="0" err="1"/>
              <a:t>schmittlein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Wordpress-</a:t>
            </a:r>
            <a:r>
              <a:rPr lang="de-DE" dirty="0" err="1"/>
              <a:t>meetup</a:t>
            </a:r>
            <a:r>
              <a:rPr lang="de-DE" dirty="0"/>
              <a:t> </a:t>
            </a:r>
            <a:r>
              <a:rPr lang="de-DE" dirty="0" err="1"/>
              <a:t>nürnberg</a:t>
            </a:r>
            <a:endParaRPr lang="de-DE" dirty="0"/>
          </a:p>
          <a:p>
            <a:pPr rtl="0"/>
            <a:r>
              <a:rPr lang="de-DE" dirty="0"/>
              <a:t>April 2019</a:t>
            </a:r>
            <a:endParaRPr lang="it-I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C3225C-3E07-4EF9-A5D6-8D9CEE97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62" y="5543550"/>
            <a:ext cx="4057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5C841-6F43-4155-8CA7-44C87C1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WP-CLI – WAS FÜR EIN CLI?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3E749-308F-4CD2-AD57-5A53563C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„WP-CLI ist eine Sammlung von Kommandozeilen-Tools zur Verwaltung von WordPress Installationen. Du kannst Plugins aktualisieren, Multisite Installationen konfigurieren und vieles mehr, ohne einen Browser zu verwenden. “ - </a:t>
            </a:r>
            <a:r>
              <a:rPr lang="de-DE" dirty="0">
                <a:hlinkClick r:id="rId2"/>
              </a:rPr>
              <a:t>https://wp-cli.org/de/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8BE3-0623-42EF-B047-F9B6B766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 der </a:t>
            </a:r>
            <a:r>
              <a:rPr lang="de-DE" dirty="0" err="1"/>
              <a:t>wp-config.php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DDFBA-5059-4CAF-8687-587749FE6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falsch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550467-7E16-47DF-B0DF-22A2C3F75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define</a:t>
            </a:r>
            <a:r>
              <a:rPr lang="de-DE" dirty="0">
                <a:latin typeface="Consolas" panose="020B0609020204030204" pitchFamily="49" charset="0"/>
              </a:rPr>
              <a:t>('ABSPATH', </a:t>
            </a:r>
            <a:r>
              <a:rPr lang="de-DE" dirty="0" err="1">
                <a:latin typeface="Consolas" panose="020B0609020204030204" pitchFamily="49" charset="0"/>
              </a:rPr>
              <a:t>dirname</a:t>
            </a:r>
            <a:r>
              <a:rPr lang="de-DE" dirty="0">
                <a:latin typeface="Consolas" panose="020B0609020204030204" pitchFamily="49" charset="0"/>
              </a:rPr>
              <a:t>(__FILE__) . '/');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E04B47-C904-42DC-A52E-7944AA50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richtig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0F524E-9823-4AF0-B93A-3969781890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 !defined('ABSPATH') )    define('ABSPATH', </a:t>
            </a:r>
            <a:r>
              <a:rPr lang="en-US" dirty="0" err="1">
                <a:latin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</a:rPr>
              <a:t>(__FILE__) . '/');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6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043D48-B1B4-4B68-999A-2335719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&amp; Konfiguration von WordPress im DDEV Web-Container (</a:t>
            </a:r>
            <a:r>
              <a:rPr lang="de-DE" dirty="0" err="1"/>
              <a:t>ddev</a:t>
            </a:r>
            <a:r>
              <a:rPr lang="de-DE" dirty="0"/>
              <a:t> </a:t>
            </a:r>
            <a:r>
              <a:rPr lang="de-DE" dirty="0" err="1"/>
              <a:t>ssh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47E9D9B-5C71-4C90-97DD-AFE9FBF5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download and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wordpress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core</a:t>
            </a:r>
            <a:r>
              <a:rPr lang="fr-FR" dirty="0">
                <a:latin typeface="Consolas" panose="020B0609020204030204" pitchFamily="49" charset="0"/>
              </a:rPr>
              <a:t> download --locale=</a:t>
            </a:r>
            <a:r>
              <a:rPr lang="fr-FR" dirty="0" err="1">
                <a:latin typeface="Consolas" panose="020B0609020204030204" pitchFamily="49" charset="0"/>
              </a:rPr>
              <a:t>de_DE</a:t>
            </a:r>
            <a:r>
              <a:rPr lang="fr-FR" dirty="0">
                <a:latin typeface="Consolas" panose="020B0609020204030204" pitchFamily="49" charset="0"/>
              </a:rPr>
              <a:t> --version=</a:t>
            </a:r>
            <a:r>
              <a:rPr lang="fr-FR" dirty="0" err="1">
                <a:latin typeface="Consolas" panose="020B0609020204030204" pitchFamily="49" charset="0"/>
              </a:rPr>
              <a:t>latest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wp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url</a:t>
            </a:r>
            <a:r>
              <a:rPr lang="de-DE" dirty="0">
                <a:latin typeface="Consolas" panose="020B0609020204030204" pitchFamily="49" charset="0"/>
              </a:rPr>
              <a:t>=$DDEV_URL --title="..." --</a:t>
            </a:r>
            <a:r>
              <a:rPr lang="de-DE" dirty="0" err="1">
                <a:latin typeface="Consolas" panose="020B0609020204030204" pitchFamily="49" charset="0"/>
              </a:rPr>
              <a:t>admin_user</a:t>
            </a:r>
            <a:r>
              <a:rPr lang="de-DE" dirty="0">
                <a:latin typeface="Consolas" panose="020B0609020204030204" pitchFamily="49" charset="0"/>
              </a:rPr>
              <a:t>=... --</a:t>
            </a:r>
            <a:r>
              <a:rPr lang="de-DE" dirty="0" err="1">
                <a:latin typeface="Consolas" panose="020B0609020204030204" pitchFamily="49" charset="0"/>
              </a:rPr>
              <a:t>admin_email</a:t>
            </a:r>
            <a:r>
              <a:rPr lang="de-DE" dirty="0">
                <a:latin typeface="Consolas" panose="020B0609020204030204" pitchFamily="49" charset="0"/>
              </a:rPr>
              <a:t>=...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## </a:t>
            </a:r>
            <a:r>
              <a:rPr lang="de-DE" dirty="0" err="1">
                <a:latin typeface="Consolas" panose="020B0609020204030204" pitchFamily="49" charset="0"/>
              </a:rPr>
              <a:t>some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config‘s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anchor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r>
              <a:rPr lang="de-DE" dirty="0" err="1">
                <a:latin typeface="Consolas" panose="020B0609020204030204" pitchFamily="49" charset="0"/>
              </a:rPr>
              <a:t>wp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 WP_POST_REVISIONS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raw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add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anchor</a:t>
            </a:r>
            <a:r>
              <a:rPr lang="de-DE" dirty="0">
                <a:latin typeface="Consolas" panose="020B0609020204030204" pitchFamily="49" charset="0"/>
              </a:rPr>
              <a:t>="/** Authentication Unique Keys and </a:t>
            </a:r>
            <a:r>
              <a:rPr lang="de-DE" dirty="0" err="1">
                <a:latin typeface="Consolas" panose="020B0609020204030204" pitchFamily="49" charset="0"/>
              </a:rPr>
              <a:t>Salts</a:t>
            </a:r>
            <a:r>
              <a:rPr lang="de-DE" dirty="0">
                <a:latin typeface="Consolas" panose="020B0609020204030204" pitchFamily="49" charset="0"/>
              </a:rPr>
              <a:t>. */"</a:t>
            </a:r>
          </a:p>
          <a:p>
            <a:r>
              <a:rPr lang="de-DE" dirty="0" err="1">
                <a:latin typeface="Consolas" panose="020B0609020204030204" pitchFamily="49" charset="0"/>
              </a:rPr>
              <a:t>wp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 WP_MEMORY_LIMIT 256M --</a:t>
            </a:r>
            <a:r>
              <a:rPr lang="de-DE" dirty="0" err="1">
                <a:latin typeface="Consolas" panose="020B0609020204030204" pitchFamily="49" charset="0"/>
              </a:rPr>
              <a:t>add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anchor</a:t>
            </a:r>
            <a:r>
              <a:rPr lang="de-DE" dirty="0">
                <a:latin typeface="Consolas" panose="020B0609020204030204" pitchFamily="49" charset="0"/>
              </a:rPr>
              <a:t>="/** Authentication Unique Keys and </a:t>
            </a:r>
            <a:r>
              <a:rPr lang="de-DE" dirty="0" err="1">
                <a:latin typeface="Consolas" panose="020B0609020204030204" pitchFamily="49" charset="0"/>
              </a:rPr>
              <a:t>Salts</a:t>
            </a:r>
            <a:r>
              <a:rPr lang="de-DE" dirty="0">
                <a:latin typeface="Consolas" panose="020B0609020204030204" pitchFamily="49" charset="0"/>
              </a:rPr>
              <a:t>. */"</a:t>
            </a:r>
          </a:p>
          <a:p>
            <a:r>
              <a:rPr lang="de-DE" dirty="0" err="1">
                <a:latin typeface="Consolas" panose="020B0609020204030204" pitchFamily="49" charset="0"/>
              </a:rPr>
              <a:t>wp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 WP_MAX_MEMORY_LIMIT 256M --</a:t>
            </a:r>
            <a:r>
              <a:rPr lang="de-DE" dirty="0" err="1">
                <a:latin typeface="Consolas" panose="020B0609020204030204" pitchFamily="49" charset="0"/>
              </a:rPr>
              <a:t>add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anchor</a:t>
            </a:r>
            <a:r>
              <a:rPr lang="de-DE" dirty="0">
                <a:latin typeface="Consolas" panose="020B0609020204030204" pitchFamily="49" charset="0"/>
              </a:rPr>
              <a:t>="/** Authentication Unique Keys and </a:t>
            </a:r>
            <a:r>
              <a:rPr lang="de-DE" dirty="0" err="1">
                <a:latin typeface="Consolas" panose="020B0609020204030204" pitchFamily="49" charset="0"/>
              </a:rPr>
              <a:t>Salts</a:t>
            </a:r>
            <a:r>
              <a:rPr lang="de-DE" dirty="0">
                <a:latin typeface="Consolas" panose="020B0609020204030204" pitchFamily="49" charset="0"/>
              </a:rPr>
              <a:t>. */"</a:t>
            </a:r>
          </a:p>
          <a:p>
            <a:r>
              <a:rPr lang="de-DE" dirty="0" err="1">
                <a:latin typeface="Consolas" panose="020B0609020204030204" pitchFamily="49" charset="0"/>
              </a:rPr>
              <a:t>wp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 DISALLOW_FILE_EDIT </a:t>
            </a:r>
            <a:r>
              <a:rPr lang="de-DE" dirty="0" err="1">
                <a:latin typeface="Consolas" panose="020B0609020204030204" pitchFamily="49" charset="0"/>
              </a:rPr>
              <a:t>true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raw</a:t>
            </a:r>
            <a:r>
              <a:rPr lang="de-DE" dirty="0">
                <a:latin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</a:rPr>
              <a:t>anchor</a:t>
            </a:r>
            <a:r>
              <a:rPr lang="de-DE" dirty="0">
                <a:latin typeface="Consolas" panose="020B0609020204030204" pitchFamily="49" charset="0"/>
              </a:rPr>
              <a:t>="/** Authentication Unique Keys and </a:t>
            </a:r>
            <a:r>
              <a:rPr lang="de-DE" dirty="0" err="1">
                <a:latin typeface="Consolas" panose="020B0609020204030204" pitchFamily="49" charset="0"/>
              </a:rPr>
              <a:t>Salts</a:t>
            </a:r>
            <a:r>
              <a:rPr lang="de-DE" dirty="0">
                <a:latin typeface="Consolas" panose="020B0609020204030204" pitchFamily="49" charset="0"/>
              </a:rPr>
              <a:t>. */"</a:t>
            </a:r>
          </a:p>
        </p:txBody>
      </p:sp>
    </p:spTree>
    <p:extLst>
      <p:ext uri="{BB962C8B-B14F-4D97-AF65-F5344CB8AC3E}">
        <p14:creationId xmlns:p14="http://schemas.microsoft.com/office/powerpoint/2010/main" val="3857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043D48-B1B4-4B68-999A-2335719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&amp; Konfiguration von WordPress im DDEV Web-Container (</a:t>
            </a:r>
            <a:r>
              <a:rPr lang="de-DE" dirty="0" err="1"/>
              <a:t>ddev</a:t>
            </a:r>
            <a:r>
              <a:rPr lang="de-DE" dirty="0"/>
              <a:t> </a:t>
            </a:r>
            <a:r>
              <a:rPr lang="de-DE" dirty="0" err="1"/>
              <a:t>ssh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47E9D9B-5C71-4C90-97DD-AFE9FBF5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wordpress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debug</a:t>
            </a:r>
            <a:r>
              <a:rPr lang="fr-FR" dirty="0">
                <a:latin typeface="Consolas" panose="020B0609020204030204" pitchFamily="49" charset="0"/>
              </a:rPr>
              <a:t> mode for </a:t>
            </a:r>
            <a:r>
              <a:rPr lang="fr-FR" dirty="0" err="1">
                <a:latin typeface="Consolas" panose="020B0609020204030204" pitchFamily="49" charset="0"/>
              </a:rPr>
              <a:t>developers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only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with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ddev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config set WP_DEBUG </a:t>
            </a:r>
            <a:r>
              <a:rPr lang="fr-FR" dirty="0" err="1">
                <a:latin typeface="Consolas" panose="020B0609020204030204" pitchFamily="49" charset="0"/>
              </a:rPr>
              <a:t>true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raw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="/** </a:t>
            </a:r>
            <a:r>
              <a:rPr lang="fr-FR" dirty="0" err="1">
                <a:latin typeface="Consolas" panose="020B0609020204030204" pitchFamily="49" charset="0"/>
              </a:rPr>
              <a:t>Authentication</a:t>
            </a:r>
            <a:r>
              <a:rPr lang="fr-FR" dirty="0">
                <a:latin typeface="Consolas" panose="020B0609020204030204" pitchFamily="49" charset="0"/>
              </a:rPr>
              <a:t> Unique Keys and </a:t>
            </a:r>
            <a:r>
              <a:rPr lang="fr-FR" dirty="0" err="1">
                <a:latin typeface="Consolas" panose="020B0609020204030204" pitchFamily="49" charset="0"/>
              </a:rPr>
              <a:t>Salts</a:t>
            </a:r>
            <a:r>
              <a:rPr lang="fr-FR" dirty="0">
                <a:latin typeface="Consolas" panose="020B0609020204030204" pitchFamily="49" charset="0"/>
              </a:rPr>
              <a:t>. */"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config set WP_DEBUG_LOG </a:t>
            </a:r>
            <a:r>
              <a:rPr lang="fr-FR" dirty="0" err="1">
                <a:latin typeface="Consolas" panose="020B0609020204030204" pitchFamily="49" charset="0"/>
              </a:rPr>
              <a:t>true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raw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="/** </a:t>
            </a:r>
            <a:r>
              <a:rPr lang="fr-FR" dirty="0" err="1">
                <a:latin typeface="Consolas" panose="020B0609020204030204" pitchFamily="49" charset="0"/>
              </a:rPr>
              <a:t>Authentication</a:t>
            </a:r>
            <a:r>
              <a:rPr lang="fr-FR" dirty="0">
                <a:latin typeface="Consolas" panose="020B0609020204030204" pitchFamily="49" charset="0"/>
              </a:rPr>
              <a:t> Unique Keys and </a:t>
            </a:r>
            <a:r>
              <a:rPr lang="fr-FR" dirty="0" err="1">
                <a:latin typeface="Consolas" panose="020B0609020204030204" pitchFamily="49" charset="0"/>
              </a:rPr>
              <a:t>Salts</a:t>
            </a:r>
            <a:r>
              <a:rPr lang="fr-FR" dirty="0">
                <a:latin typeface="Consolas" panose="020B0609020204030204" pitchFamily="49" charset="0"/>
              </a:rPr>
              <a:t>. */"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config set WP_DEBUG_DISPLAY false --</a:t>
            </a:r>
            <a:r>
              <a:rPr lang="fr-FR" dirty="0" err="1">
                <a:latin typeface="Consolas" panose="020B0609020204030204" pitchFamily="49" charset="0"/>
              </a:rPr>
              <a:t>raw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="/** </a:t>
            </a:r>
            <a:r>
              <a:rPr lang="fr-FR" dirty="0" err="1">
                <a:latin typeface="Consolas" panose="020B0609020204030204" pitchFamily="49" charset="0"/>
              </a:rPr>
              <a:t>Authentication</a:t>
            </a:r>
            <a:r>
              <a:rPr lang="fr-FR" dirty="0">
                <a:latin typeface="Consolas" panose="020B0609020204030204" pitchFamily="49" charset="0"/>
              </a:rPr>
              <a:t> Unique Keys and </a:t>
            </a:r>
            <a:r>
              <a:rPr lang="fr-FR" dirty="0" err="1">
                <a:latin typeface="Consolas" panose="020B0609020204030204" pitchFamily="49" charset="0"/>
              </a:rPr>
              <a:t>Salts</a:t>
            </a:r>
            <a:r>
              <a:rPr lang="fr-FR" dirty="0">
                <a:latin typeface="Consolas" panose="020B0609020204030204" pitchFamily="49" charset="0"/>
              </a:rPr>
              <a:t>. */"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config set SCRIPT_DEBUG </a:t>
            </a:r>
            <a:r>
              <a:rPr lang="fr-FR" dirty="0" err="1">
                <a:latin typeface="Consolas" panose="020B0609020204030204" pitchFamily="49" charset="0"/>
              </a:rPr>
              <a:t>true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raw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="/** </a:t>
            </a:r>
            <a:r>
              <a:rPr lang="fr-FR" dirty="0" err="1">
                <a:latin typeface="Consolas" panose="020B0609020204030204" pitchFamily="49" charset="0"/>
              </a:rPr>
              <a:t>Authentication</a:t>
            </a:r>
            <a:r>
              <a:rPr lang="fr-FR" dirty="0">
                <a:latin typeface="Consolas" panose="020B0609020204030204" pitchFamily="49" charset="0"/>
              </a:rPr>
              <a:t> Unique Keys and </a:t>
            </a:r>
            <a:r>
              <a:rPr lang="fr-FR" dirty="0" err="1">
                <a:latin typeface="Consolas" panose="020B0609020204030204" pitchFamily="49" charset="0"/>
              </a:rPr>
              <a:t>Salts</a:t>
            </a:r>
            <a:r>
              <a:rPr lang="fr-FR" dirty="0">
                <a:latin typeface="Consolas" panose="020B0609020204030204" pitchFamily="49" charset="0"/>
              </a:rPr>
              <a:t>. */"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config set SAVEQUERIES </a:t>
            </a:r>
            <a:r>
              <a:rPr lang="fr-FR" dirty="0" err="1">
                <a:latin typeface="Consolas" panose="020B0609020204030204" pitchFamily="49" charset="0"/>
              </a:rPr>
              <a:t>true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raw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anchor</a:t>
            </a:r>
            <a:r>
              <a:rPr lang="fr-FR" dirty="0">
                <a:latin typeface="Consolas" panose="020B0609020204030204" pitchFamily="49" charset="0"/>
              </a:rPr>
              <a:t>="/** </a:t>
            </a:r>
            <a:r>
              <a:rPr lang="fr-FR" dirty="0" err="1">
                <a:latin typeface="Consolas" panose="020B0609020204030204" pitchFamily="49" charset="0"/>
              </a:rPr>
              <a:t>Authentication</a:t>
            </a:r>
            <a:r>
              <a:rPr lang="fr-FR" dirty="0">
                <a:latin typeface="Consolas" panose="020B0609020204030204" pitchFamily="49" charset="0"/>
              </a:rPr>
              <a:t> Unique Keys and </a:t>
            </a:r>
            <a:r>
              <a:rPr lang="fr-FR" dirty="0" err="1">
                <a:latin typeface="Consolas" panose="020B0609020204030204" pitchFamily="49" charset="0"/>
              </a:rPr>
              <a:t>Salts</a:t>
            </a:r>
            <a:r>
              <a:rPr lang="fr-FR" dirty="0">
                <a:latin typeface="Consolas" panose="020B0609020204030204" pitchFamily="49" charset="0"/>
              </a:rPr>
              <a:t>. */"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043D48-B1B4-4B68-999A-2335719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&amp; Konfiguration von WordPress im DDEV Web-Container (</a:t>
            </a:r>
            <a:r>
              <a:rPr lang="de-DE" dirty="0" err="1"/>
              <a:t>ddev</a:t>
            </a:r>
            <a:r>
              <a:rPr lang="de-DE" dirty="0"/>
              <a:t> </a:t>
            </a:r>
            <a:r>
              <a:rPr lang="de-DE" dirty="0" err="1"/>
              <a:t>ssh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47E9D9B-5C71-4C90-97DD-AFE9FBF5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delete</a:t>
            </a:r>
            <a:r>
              <a:rPr lang="fr-FR" dirty="0">
                <a:latin typeface="Consolas" panose="020B0609020204030204" pitchFamily="49" charset="0"/>
              </a:rPr>
              <a:t> the first post and the comment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post </a:t>
            </a:r>
            <a:r>
              <a:rPr lang="fr-FR" dirty="0" err="1">
                <a:latin typeface="Consolas" panose="020B0609020204030204" pitchFamily="49" charset="0"/>
              </a:rPr>
              <a:t>delete</a:t>
            </a:r>
            <a:r>
              <a:rPr lang="fr-FR" dirty="0">
                <a:latin typeface="Consolas" panose="020B0609020204030204" pitchFamily="49" charset="0"/>
              </a:rPr>
              <a:t> 1 --force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delete</a:t>
            </a:r>
            <a:r>
              <a:rPr lang="fr-FR" dirty="0">
                <a:latin typeface="Consolas" panose="020B0609020204030204" pitchFamily="49" charset="0"/>
              </a:rPr>
              <a:t> all default plugins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plugin </a:t>
            </a:r>
            <a:r>
              <a:rPr lang="fr-FR" dirty="0" err="1">
                <a:latin typeface="Consolas" panose="020B0609020204030204" pitchFamily="49" charset="0"/>
              </a:rPr>
              <a:t>delete</a:t>
            </a:r>
            <a:r>
              <a:rPr lang="fr-FR" dirty="0">
                <a:latin typeface="Consolas" panose="020B0609020204030204" pitchFamily="49" charset="0"/>
              </a:rPr>
              <a:t> $(</a:t>
            </a:r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plugin </a:t>
            </a:r>
            <a:r>
              <a:rPr lang="fr-FR" dirty="0" err="1">
                <a:latin typeface="Consolas" panose="020B0609020204030204" pitchFamily="49" charset="0"/>
              </a:rPr>
              <a:t>list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status</a:t>
            </a:r>
            <a:r>
              <a:rPr lang="fr-FR" dirty="0">
                <a:latin typeface="Consolas" panose="020B0609020204030204" pitchFamily="49" charset="0"/>
              </a:rPr>
              <a:t>=inactive --</a:t>
            </a:r>
            <a:r>
              <a:rPr lang="fr-FR" dirty="0" err="1">
                <a:latin typeface="Consolas" panose="020B0609020204030204" pitchFamily="49" charset="0"/>
              </a:rPr>
              <a:t>field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 err="1">
                <a:latin typeface="Consolas" panose="020B0609020204030204" pitchFamily="49" charset="0"/>
              </a:rPr>
              <a:t>name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delete</a:t>
            </a:r>
            <a:r>
              <a:rPr lang="fr-FR" dirty="0">
                <a:latin typeface="Consolas" panose="020B0609020204030204" pitchFamily="49" charset="0"/>
              </a:rPr>
              <a:t> the default </a:t>
            </a:r>
            <a:r>
              <a:rPr lang="fr-FR" dirty="0" err="1">
                <a:latin typeface="Consolas" panose="020B0609020204030204" pitchFamily="49" charset="0"/>
              </a:rPr>
              <a:t>blogdescription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option update </a:t>
            </a:r>
            <a:r>
              <a:rPr lang="fr-FR" dirty="0" err="1">
                <a:latin typeface="Consolas" panose="020B0609020204030204" pitchFamily="49" charset="0"/>
              </a:rPr>
              <a:t>blogdescription</a:t>
            </a:r>
            <a:r>
              <a:rPr lang="fr-FR" dirty="0">
                <a:latin typeface="Consolas" panose="020B0609020204030204" pitchFamily="49" charset="0"/>
              </a:rPr>
              <a:t> ""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hide</a:t>
            </a:r>
            <a:r>
              <a:rPr lang="fr-FR" dirty="0">
                <a:latin typeface="Consolas" panose="020B0609020204030204" pitchFamily="49" charset="0"/>
              </a:rPr>
              <a:t> for the </a:t>
            </a:r>
            <a:r>
              <a:rPr lang="fr-FR" dirty="0" err="1">
                <a:latin typeface="Consolas" panose="020B0609020204030204" pitchFamily="49" charset="0"/>
              </a:rPr>
              <a:t>search</a:t>
            </a:r>
            <a:r>
              <a:rPr lang="fr-FR" dirty="0">
                <a:latin typeface="Consolas" panose="020B0609020204030204" pitchFamily="49" charset="0"/>
              </a:rPr>
              <a:t> engines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option update </a:t>
            </a:r>
            <a:r>
              <a:rPr lang="fr-FR" dirty="0" err="1">
                <a:latin typeface="Consolas" panose="020B0609020204030204" pitchFamily="49" charset="0"/>
              </a:rPr>
              <a:t>blog_public</a:t>
            </a:r>
            <a:r>
              <a:rPr lang="fr-FR" dirty="0"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## </a:t>
            </a:r>
            <a:r>
              <a:rPr lang="fr-FR" dirty="0" err="1">
                <a:latin typeface="Consolas" panose="020B0609020204030204" pitchFamily="49" charset="0"/>
              </a:rPr>
              <a:t>disable</a:t>
            </a:r>
            <a:r>
              <a:rPr lang="fr-FR" dirty="0">
                <a:latin typeface="Consolas" panose="020B0609020204030204" pitchFamily="49" charset="0"/>
              </a:rPr>
              <a:t> the avatars</a:t>
            </a:r>
          </a:p>
          <a:p>
            <a:r>
              <a:rPr lang="fr-FR" dirty="0" err="1">
                <a:latin typeface="Consolas" panose="020B0609020204030204" pitchFamily="49" charset="0"/>
              </a:rPr>
              <a:t>wp</a:t>
            </a:r>
            <a:r>
              <a:rPr lang="fr-FR" dirty="0">
                <a:latin typeface="Consolas" panose="020B0609020204030204" pitchFamily="49" charset="0"/>
              </a:rPr>
              <a:t> option update </a:t>
            </a:r>
            <a:r>
              <a:rPr lang="fr-FR" dirty="0" err="1">
                <a:latin typeface="Consolas" panose="020B0609020204030204" pitchFamily="49" charset="0"/>
              </a:rPr>
              <a:t>show_avatars</a:t>
            </a:r>
            <a:r>
              <a:rPr lang="fr-FR" dirty="0">
                <a:latin typeface="Consolas" panose="020B0609020204030204" pitchFamily="49" charset="0"/>
              </a:rPr>
              <a:t> 0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043D48-B1B4-4B68-999A-2335719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&amp; Konfiguration von WordPress im DDEV Web-Container (</a:t>
            </a:r>
            <a:r>
              <a:rPr lang="de-DE" dirty="0" err="1"/>
              <a:t>ddev</a:t>
            </a:r>
            <a:r>
              <a:rPr lang="de-DE" dirty="0"/>
              <a:t> </a:t>
            </a:r>
            <a:r>
              <a:rPr lang="de-DE" dirty="0" err="1"/>
              <a:t>ssh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47E9D9B-5C71-4C90-97DD-AFE9FBF5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 install and activate some plugins</a:t>
            </a:r>
          </a:p>
          <a:p>
            <a:r>
              <a:rPr lang="en-US" dirty="0">
                <a:latin typeface="Consolas" panose="020B0609020204030204" pitchFamily="49" charset="0"/>
              </a:rPr>
              <a:t>wp plugin install contact-form-7 --activate</a:t>
            </a:r>
          </a:p>
          <a:p>
            <a:r>
              <a:rPr lang="en-US" dirty="0">
                <a:latin typeface="Consolas" panose="020B0609020204030204" pitchFamily="49" charset="0"/>
              </a:rPr>
              <a:t>wp plugin install flamingo --activate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 after installing all plugins, update the language</a:t>
            </a:r>
          </a:p>
          <a:p>
            <a:r>
              <a:rPr lang="en-US" dirty="0">
                <a:latin typeface="Consolas" panose="020B0609020204030204" pitchFamily="49" charset="0"/>
              </a:rPr>
              <a:t>wp language plugin install --all </a:t>
            </a:r>
            <a:r>
              <a:rPr lang="en-US" dirty="0" err="1">
                <a:latin typeface="Consolas" panose="020B0609020204030204" pitchFamily="49" charset="0"/>
              </a:rPr>
              <a:t>de_DE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mail@frank-Schmittlein.de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Twitter: @schmittlein77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DDEV?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Lokale Entwicklungsumgebung auf Docker Basis</a:t>
            </a:r>
          </a:p>
          <a:p>
            <a:pPr rtl="0"/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Container </a:t>
            </a:r>
            <a:r>
              <a:rPr lang="en-US" dirty="0" err="1"/>
              <a:t>für</a:t>
            </a:r>
            <a:r>
              <a:rPr lang="en-US" dirty="0"/>
              <a:t> den Webserver, die </a:t>
            </a:r>
            <a:r>
              <a:rPr lang="en-US" dirty="0" err="1"/>
              <a:t>Datenbank</a:t>
            </a:r>
            <a:r>
              <a:rPr lang="en-US" dirty="0"/>
              <a:t> und </a:t>
            </a:r>
            <a:r>
              <a:rPr lang="en-US" dirty="0" err="1"/>
              <a:t>mehr</a:t>
            </a:r>
            <a:endParaRPr lang="en-US" dirty="0"/>
          </a:p>
          <a:p>
            <a:pPr rtl="0"/>
            <a:r>
              <a:rPr lang="en-US" dirty="0"/>
              <a:t>Support </a:t>
            </a:r>
            <a:r>
              <a:rPr lang="en-US" dirty="0" err="1"/>
              <a:t>für</a:t>
            </a:r>
            <a:r>
              <a:rPr lang="en-US" dirty="0"/>
              <a:t> WordPress, TYPO3, Drupal, PHP-</a:t>
            </a:r>
            <a:r>
              <a:rPr lang="en-US" dirty="0" err="1"/>
              <a:t>Projekte</a:t>
            </a:r>
            <a:endParaRPr lang="en-US" dirty="0"/>
          </a:p>
          <a:p>
            <a:pPr rtl="0"/>
            <a:r>
              <a:rPr lang="en-US" dirty="0"/>
              <a:t>Open Source</a:t>
            </a:r>
          </a:p>
          <a:p>
            <a:pPr rtl="0"/>
            <a:r>
              <a:rPr lang="en-US" dirty="0" err="1"/>
              <a:t>Hersteller</a:t>
            </a:r>
            <a:r>
              <a:rPr lang="en-US" dirty="0"/>
              <a:t>: </a:t>
            </a:r>
            <a:r>
              <a:rPr lang="en-US" dirty="0" err="1"/>
              <a:t>Drud</a:t>
            </a:r>
            <a:r>
              <a:rPr lang="en-US" dirty="0"/>
              <a:t> Technology LLC </a:t>
            </a:r>
            <a:r>
              <a:rPr lang="en-US" dirty="0" err="1"/>
              <a:t>aus</a:t>
            </a:r>
            <a:r>
              <a:rPr lang="en-US" dirty="0"/>
              <a:t> Denver, USA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333085-CC11-4847-AF0B-C7C0397C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9608" y="5095838"/>
            <a:ext cx="5810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97C6C-1086-4B9E-9154-00E689B3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DDEV in 90 Sekunden</a:t>
            </a:r>
          </a:p>
        </p:txBody>
      </p:sp>
      <p:pic>
        <p:nvPicPr>
          <p:cNvPr id="4" name="Onlinemedien 3" descr="https://www.youtube.com/watch?v=rj4WTnZcjjY">
            <a:hlinkClick r:id="" action="ppaction://media"/>
            <a:extLst>
              <a:ext uri="{FF2B5EF4-FFF2-40B4-BE49-F238E27FC236}">
                <a16:creationId xmlns:a16="http://schemas.microsoft.com/office/drawing/2014/main" id="{55018F20-7ACF-49E9-92A8-13E93B2760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0219" y="1916832"/>
            <a:ext cx="8028386" cy="45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0F481-9A63-4889-B7CF-6F9FEAB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DDEV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0A7EF7-7A34-4ACF-908B-A26E6D66F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Erstellt automatisiert die Container pro Projekt</a:t>
            </a:r>
          </a:p>
          <a:p>
            <a:r>
              <a:rPr lang="de-DE" dirty="0"/>
              <a:t>Plattformübergreifend</a:t>
            </a:r>
          </a:p>
          <a:p>
            <a:r>
              <a:rPr lang="de-DE" dirty="0"/>
              <a:t>Bestehende Projekte können übernommen werden</a:t>
            </a:r>
          </a:p>
          <a:p>
            <a:r>
              <a:rPr lang="de-DE" dirty="0"/>
              <a:t>Mehrere Projekte gleichzeitig</a:t>
            </a:r>
          </a:p>
          <a:p>
            <a:r>
              <a:rPr lang="de-DE" dirty="0"/>
              <a:t>Mehrere Hostnamen pro Projekt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FD3B0A-2236-4C64-B4A3-C519D9F30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Verschiedene PHP-Versionen</a:t>
            </a:r>
          </a:p>
          <a:p>
            <a:r>
              <a:rPr lang="de-DE" dirty="0"/>
              <a:t>Apache oder </a:t>
            </a:r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Entwicklertools: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wp</a:t>
            </a:r>
            <a:r>
              <a:rPr lang="de-DE" dirty="0"/>
              <a:t>-cli, </a:t>
            </a:r>
            <a:r>
              <a:rPr lang="de-DE" dirty="0" err="1"/>
              <a:t>composer</a:t>
            </a:r>
            <a:r>
              <a:rPr lang="de-DE" dirty="0"/>
              <a:t>, phpMyAdmin, </a:t>
            </a:r>
            <a:r>
              <a:rPr lang="de-DE" dirty="0" err="1"/>
              <a:t>Mailhog</a:t>
            </a:r>
            <a:r>
              <a:rPr lang="de-DE" dirty="0"/>
              <a:t>, </a:t>
            </a:r>
            <a:r>
              <a:rPr lang="de-DE" dirty="0" err="1"/>
              <a:t>Xdebug</a:t>
            </a:r>
            <a:endParaRPr lang="de-DE" dirty="0"/>
          </a:p>
          <a:p>
            <a:r>
              <a:rPr lang="de-DE" dirty="0"/>
              <a:t>weitere Services (Container) wie z.B. </a:t>
            </a:r>
            <a:r>
              <a:rPr lang="de-DE" dirty="0" err="1"/>
              <a:t>Solr</a:t>
            </a:r>
            <a:r>
              <a:rPr lang="de-DE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27612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20E34-7193-44A6-88DB-5C7E729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System-Voraussetzungen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5D93E-49DB-46B4-9FAA-1B4BDE0DE2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version &gt;= 18.06</a:t>
            </a:r>
          </a:p>
          <a:p>
            <a:r>
              <a:rPr lang="en-US" dirty="0"/>
              <a:t>docker-compose &gt;= 1.21 (Docker Desktop </a:t>
            </a:r>
            <a:r>
              <a:rPr lang="en-US" dirty="0" err="1"/>
              <a:t>für</a:t>
            </a:r>
            <a:r>
              <a:rPr lang="en-US" dirty="0"/>
              <a:t> Mac </a:t>
            </a:r>
            <a:r>
              <a:rPr lang="en-US" dirty="0" err="1"/>
              <a:t>oder</a:t>
            </a:r>
            <a:r>
              <a:rPr lang="en-US" dirty="0"/>
              <a:t> Windows)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52B35-F8F8-456A-973A-6ACCAF0E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macOS Sierra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(macOS 10.12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)</a:t>
            </a:r>
          </a:p>
          <a:p>
            <a:r>
              <a:rPr lang="en-US" dirty="0"/>
              <a:t>Linux: Ubuntu 14.04+, Debian Jessie+, Fedora 25+, etc.</a:t>
            </a:r>
          </a:p>
          <a:p>
            <a:r>
              <a:rPr lang="en-US" dirty="0"/>
              <a:t>Windows 10 Pro </a:t>
            </a:r>
            <a:r>
              <a:rPr lang="en-US" dirty="0" err="1"/>
              <a:t>oder</a:t>
            </a:r>
            <a:r>
              <a:rPr lang="en-US" dirty="0"/>
              <a:t> Enterprise </a:t>
            </a:r>
            <a:r>
              <a:rPr lang="en-US" dirty="0" err="1"/>
              <a:t>mit</a:t>
            </a:r>
            <a:r>
              <a:rPr lang="en-US" dirty="0"/>
              <a:t> Docker Desktop</a:t>
            </a:r>
          </a:p>
          <a:p>
            <a:r>
              <a:rPr lang="en-US" dirty="0"/>
              <a:t>Windows 10 Home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Windows Version) </a:t>
            </a:r>
            <a:r>
              <a:rPr lang="en-US" dirty="0" err="1"/>
              <a:t>mit</a:t>
            </a:r>
            <a:r>
              <a:rPr lang="en-US" dirty="0"/>
              <a:t> Docker Toolbox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94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753D-6AFB-4F7B-A906-D7C20D80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ddev</a:t>
            </a:r>
            <a:r>
              <a:rPr lang="de-DE" dirty="0"/>
              <a:t>-Quickie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49E37-F145-4F5C-A0A7-4406F3E97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auth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ssh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composer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describe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6586CD1-45EC-4143-ACFF-4CDBFD651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list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logs</a:t>
            </a: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stop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729BCF-1E66-45BE-9A0A-43B52A102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44" y="4038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76C46-5F9E-41DD-9BD6-DBE5090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ddev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108B9-8BFC-48C4-8654-05330F0A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>
                <a:latin typeface="Consolas" panose="020B0609020204030204" pitchFamily="49" charset="0"/>
              </a:rPr>
              <a:t>PS ~\ddev\wp-meetup&gt; </a:t>
            </a:r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Creating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project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current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directory</a:t>
            </a:r>
            <a:r>
              <a:rPr lang="de-DE" dirty="0">
                <a:latin typeface="Consolas" panose="020B0609020204030204" pitchFamily="49" charset="0"/>
              </a:rPr>
              <a:t> (~\</a:t>
            </a:r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\</a:t>
            </a:r>
            <a:r>
              <a:rPr lang="de-DE" dirty="0" err="1">
                <a:latin typeface="Consolas" panose="020B0609020204030204" pitchFamily="49" charset="0"/>
              </a:rPr>
              <a:t>wp-meetup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r>
              <a:rPr lang="de-DE" dirty="0" err="1">
                <a:latin typeface="Consolas" panose="020B0609020204030204" pitchFamily="49" charset="0"/>
              </a:rPr>
              <a:t>Once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completed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configuration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written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~\ddev\wp-meetup\.ddev\config.yaml</a:t>
            </a:r>
          </a:p>
          <a:p>
            <a:r>
              <a:rPr lang="de-DE" dirty="0">
                <a:latin typeface="Consolas" panose="020B0609020204030204" pitchFamily="49" charset="0"/>
              </a:rPr>
              <a:t>Project </a:t>
            </a:r>
            <a:r>
              <a:rPr lang="de-DE" dirty="0" err="1">
                <a:latin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wp-meetup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r>
              <a:rPr lang="de-DE" dirty="0">
                <a:latin typeface="Consolas" panose="020B0609020204030204" pitchFamily="49" charset="0"/>
              </a:rPr>
              <a:t>The </a:t>
            </a:r>
            <a:r>
              <a:rPr lang="de-DE" dirty="0" err="1">
                <a:latin typeface="Consolas" panose="020B0609020204030204" pitchFamily="49" charset="0"/>
              </a:rPr>
              <a:t>docroot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directory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which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site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served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a relative </a:t>
            </a:r>
            <a:r>
              <a:rPr lang="de-DE" dirty="0" err="1">
                <a:latin typeface="Consolas" panose="020B0609020204030204" pitchFamily="49" charset="0"/>
              </a:rPr>
              <a:t>path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project</a:t>
            </a:r>
            <a:r>
              <a:rPr lang="de-DE" dirty="0">
                <a:latin typeface="Consolas" panose="020B0609020204030204" pitchFamily="49" charset="0"/>
              </a:rPr>
              <a:t> root at ~\ddev\wp-meetup</a:t>
            </a:r>
          </a:p>
          <a:p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leave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</a:t>
            </a:r>
            <a:r>
              <a:rPr lang="de-DE" dirty="0">
                <a:latin typeface="Consolas" panose="020B0609020204030204" pitchFamily="49" charset="0"/>
              </a:rPr>
              <a:t> blank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site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project</a:t>
            </a:r>
            <a:r>
              <a:rPr lang="de-DE" dirty="0">
                <a:latin typeface="Consolas" panose="020B0609020204030204" pitchFamily="49" charset="0"/>
              </a:rPr>
              <a:t> root</a:t>
            </a:r>
          </a:p>
          <a:p>
            <a:r>
              <a:rPr lang="de-DE" dirty="0" err="1">
                <a:latin typeface="Consolas" panose="020B0609020204030204" pitchFamily="49" charset="0"/>
              </a:rPr>
              <a:t>Docroot</a:t>
            </a:r>
            <a:r>
              <a:rPr lang="de-DE" dirty="0">
                <a:latin typeface="Consolas" panose="020B0609020204030204" pitchFamily="49" charset="0"/>
              </a:rPr>
              <a:t> Location (</a:t>
            </a:r>
            <a:r>
              <a:rPr lang="de-DE" dirty="0" err="1">
                <a:latin typeface="Consolas" panose="020B0609020204030204" pitchFamily="49" charset="0"/>
              </a:rPr>
              <a:t>current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directory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r>
              <a:rPr lang="de-DE" dirty="0" err="1">
                <a:latin typeface="Consolas" panose="020B0609020204030204" pitchFamily="49" charset="0"/>
              </a:rPr>
              <a:t>Found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php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codebase</a:t>
            </a:r>
            <a:r>
              <a:rPr lang="de-DE" dirty="0">
                <a:latin typeface="Consolas" panose="020B0609020204030204" pitchFamily="49" charset="0"/>
              </a:rPr>
              <a:t> at ~\ddev\wp-meetup.</a:t>
            </a:r>
          </a:p>
          <a:p>
            <a:r>
              <a:rPr lang="de-DE" dirty="0">
                <a:latin typeface="Consolas" panose="020B0609020204030204" pitchFamily="49" charset="0"/>
              </a:rPr>
              <a:t>Project Type [typo3, </a:t>
            </a:r>
            <a:r>
              <a:rPr lang="de-DE" dirty="0" err="1">
                <a:latin typeface="Consolas" panose="020B0609020204030204" pitchFamily="49" charset="0"/>
              </a:rPr>
              <a:t>backdrop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php</a:t>
            </a:r>
            <a:r>
              <a:rPr lang="de-DE" dirty="0">
                <a:latin typeface="Consolas" panose="020B0609020204030204" pitchFamily="49" charset="0"/>
              </a:rPr>
              <a:t>, drupal6, drupal7, drupal8, </a:t>
            </a:r>
            <a:r>
              <a:rPr lang="de-DE" dirty="0" err="1">
                <a:latin typeface="Consolas" panose="020B0609020204030204" pitchFamily="49" charset="0"/>
              </a:rPr>
              <a:t>wordpress</a:t>
            </a:r>
            <a:r>
              <a:rPr lang="de-DE" dirty="0">
                <a:latin typeface="Consolas" panose="020B0609020204030204" pitchFamily="49" charset="0"/>
              </a:rPr>
              <a:t>] (</a:t>
            </a:r>
            <a:r>
              <a:rPr lang="de-DE" dirty="0" err="1">
                <a:latin typeface="Consolas" panose="020B0609020204030204" pitchFamily="49" charset="0"/>
              </a:rPr>
              <a:t>php</a:t>
            </a:r>
            <a:r>
              <a:rPr lang="de-DE" dirty="0">
                <a:latin typeface="Consolas" panose="020B0609020204030204" pitchFamily="49" charset="0"/>
              </a:rPr>
              <a:t>): </a:t>
            </a:r>
            <a:r>
              <a:rPr lang="de-DE" dirty="0" err="1">
                <a:latin typeface="Consolas" panose="020B0609020204030204" pitchFamily="49" charset="0"/>
              </a:rPr>
              <a:t>wordpress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Configuration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complete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'</a:t>
            </a:r>
            <a:r>
              <a:rPr lang="de-DE" dirty="0" err="1">
                <a:latin typeface="Consolas" panose="020B0609020204030204" pitchFamily="49" charset="0"/>
              </a:rPr>
              <a:t>ddev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start</a:t>
            </a:r>
            <a:r>
              <a:rPr lang="de-DE" dirty="0">
                <a:latin typeface="Consolas" panose="020B0609020204030204" pitchFamily="49" charset="0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11207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E5B9-BD70-46FE-84F5-4190BA09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Hilfe / Doku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4D91A-F7C7-484C-8F48-6CAF1EB6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Installation: </a:t>
            </a:r>
            <a:r>
              <a:rPr lang="de-DE" dirty="0">
                <a:hlinkClick r:id="rId2"/>
              </a:rPr>
              <a:t>https://ddev.readthedocs.io/en/latest/#installation</a:t>
            </a:r>
            <a:endParaRPr lang="de-DE" dirty="0"/>
          </a:p>
          <a:p>
            <a:r>
              <a:rPr lang="de-DE" dirty="0"/>
              <a:t>Bugs: </a:t>
            </a:r>
            <a:r>
              <a:rPr lang="de-DE" dirty="0">
                <a:hlinkClick r:id="rId3"/>
              </a:rPr>
              <a:t>https://github.com/drud/ddev/issues</a:t>
            </a:r>
            <a:endParaRPr lang="de-DE" dirty="0"/>
          </a:p>
          <a:p>
            <a:r>
              <a:rPr lang="de-DE" dirty="0"/>
              <a:t>Stack Overflow: </a:t>
            </a:r>
            <a:r>
              <a:rPr lang="de-DE" dirty="0">
                <a:hlinkClick r:id="rId4"/>
              </a:rPr>
              <a:t>https://stackoverflow.com/questions/tagged/ddev</a:t>
            </a:r>
            <a:endParaRPr lang="de-DE" dirty="0"/>
          </a:p>
          <a:p>
            <a:r>
              <a:rPr lang="de-DE" dirty="0"/>
              <a:t>Doku: </a:t>
            </a:r>
            <a:r>
              <a:rPr lang="de-DE" dirty="0">
                <a:hlinkClick r:id="rId5"/>
              </a:rPr>
              <a:t>https://ddev.readthedocs.io/en/latest/</a:t>
            </a:r>
            <a:endParaRPr lang="de-DE" dirty="0"/>
          </a:p>
          <a:p>
            <a:r>
              <a:rPr lang="de-DE" dirty="0"/>
              <a:t>Weitere Services: </a:t>
            </a:r>
            <a:r>
              <a:rPr lang="de-DE" dirty="0">
                <a:hlinkClick r:id="rId6"/>
              </a:rPr>
              <a:t>https://ddev.readthedocs.io/en/latest/users/extend/additional-services/</a:t>
            </a:r>
            <a:endParaRPr lang="de-DE" dirty="0"/>
          </a:p>
          <a:p>
            <a:r>
              <a:rPr lang="de-DE" dirty="0"/>
              <a:t>Video: DDEV in 90 Sekunden (</a:t>
            </a:r>
            <a:r>
              <a:rPr lang="de-DE" dirty="0">
                <a:hlinkClick r:id="rId7"/>
              </a:rPr>
              <a:t>https://www.youtube.com/watch?v=rj4WTnZcjjY</a:t>
            </a:r>
            <a:r>
              <a:rPr lang="de-DE" dirty="0"/>
              <a:t>)</a:t>
            </a:r>
          </a:p>
          <a:p>
            <a:r>
              <a:rPr lang="de-DE" dirty="0" err="1"/>
              <a:t>Slack</a:t>
            </a:r>
            <a:r>
              <a:rPr lang="de-DE" dirty="0"/>
              <a:t> Channel: #</a:t>
            </a:r>
            <a:r>
              <a:rPr lang="de-DE" dirty="0" err="1"/>
              <a:t>ddev</a:t>
            </a:r>
            <a:r>
              <a:rPr lang="de-DE" dirty="0"/>
              <a:t> und #</a:t>
            </a:r>
            <a:r>
              <a:rPr lang="de-DE" dirty="0" err="1"/>
              <a:t>ddev-wordpress</a:t>
            </a:r>
            <a:r>
              <a:rPr lang="de-DE" dirty="0"/>
              <a:t> – typo3.slack.com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920727-F7B8-4F40-B972-F5985FEFB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DDEV-Projekte mit WP-CLI automatisieren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E978BF2-0907-45E6-81B7-6D7AF8E5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C09383-04ED-4909-BD77-94CAADBE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07" y="4800600"/>
            <a:ext cx="2961905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946</Words>
  <Application>Microsoft Office PowerPoint</Application>
  <PresentationFormat>Benutzerdefiniert</PresentationFormat>
  <Paragraphs>102</Paragraphs>
  <Slides>16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Digitaler blauer Tunnel 16 x 9</vt:lpstr>
      <vt:lpstr>DDEV - Eine lokale Entwicklungsumgebung</vt:lpstr>
      <vt:lpstr>Was ist DDEV?</vt:lpstr>
      <vt:lpstr>DDEV in 90 Sekunden</vt:lpstr>
      <vt:lpstr>Vorteile von DDEV</vt:lpstr>
      <vt:lpstr>System-Voraussetzungen</vt:lpstr>
      <vt:lpstr>ddev-Quickie</vt:lpstr>
      <vt:lpstr>ddev config</vt:lpstr>
      <vt:lpstr>Hilfe / Doku</vt:lpstr>
      <vt:lpstr>DDEV-Projekte mit WP-CLI automatisieren</vt:lpstr>
      <vt:lpstr>WP-CLI – WAS FÜR EIN CLI?</vt:lpstr>
      <vt:lpstr>Anpassung der wp-config.php</vt:lpstr>
      <vt:lpstr>Installation &amp; Konfiguration von WordPress im DDEV Web-Container (ddev ssh)</vt:lpstr>
      <vt:lpstr>Installation &amp; Konfiguration von WordPress im DDEV Web-Container (ddev ssh)</vt:lpstr>
      <vt:lpstr>Installation &amp; Konfiguration von WordPress im DDEV Web-Container (ddev ssh)</vt:lpstr>
      <vt:lpstr>Installation &amp; Konfiguration von WordPress im DDEV Web-Container (ddev ssh)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Lokale Entwicklungsumgebung mit DDEV</dc:title>
  <dc:creator/>
  <cp:lastModifiedBy/>
  <cp:revision>1</cp:revision>
  <dcterms:created xsi:type="dcterms:W3CDTF">2019-03-02T21:12:39Z</dcterms:created>
  <dcterms:modified xsi:type="dcterms:W3CDTF">2019-04-19T09:39:00Z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