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6197"/>
  </p:normalViewPr>
  <p:slideViewPr>
    <p:cSldViewPr snapToGrid="0">
      <p:cViewPr varScale="1">
        <p:scale>
          <a:sx n="75" d="100"/>
          <a:sy n="75" d="100"/>
        </p:scale>
        <p:origin x="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E2A17-0FD3-B24F-9E33-68A26BF284E1}" type="datetimeFigureOut">
              <a:rPr lang="en-LU" smtClean="0"/>
              <a:t>01/05/2024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18749-C670-5A4F-B201-23C3C88ABD2F}" type="slidenum">
              <a:rPr lang="en-LU" smtClean="0"/>
              <a:t>‹N°›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8509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LEE Chae-Yeon</a:t>
            </a:r>
          </a:p>
          <a:p>
            <a:r>
              <a:rPr lang="en-GB" dirty="0"/>
              <a:t>Bes2-B1</a:t>
            </a:r>
          </a:p>
          <a:p>
            <a:r>
              <a:rPr lang="en-GB" dirty="0"/>
              <a:t>Groupe AA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F97D2E-DC34-6F4A-9464-2601B5C75F63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LEE Chae-Yeon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70F-17F7-5341-82D6-D08A7D550762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 Chae-Yeon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5E65-068E-C34F-8D1B-4D853BF3BDFB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 Chae-Yeon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6C6C-3145-2444-9C88-446CF9FE720E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 Chae-Yeon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DF28-F0F5-E443-A116-FC4DFB2BA485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 Chae-Yeon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9BC2-0E7B-BB42-93CF-EDCB1FB42356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 Chae-Yeon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A25D-920A-1F4A-A8C8-F4C7D5372772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LEE Chae-Yeon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3E5516E-CA85-EB44-B437-FBD2060A314E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 Chae-Yeon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0DF7119-DF57-C644-8831-819EDA7CF5AD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 Chae-Yeon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2A6D-CA5E-A74E-9924-E176A7FE695A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 Chae-Yeon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2A2F-C1D9-8A42-8034-3C66ED41E4B0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LEE Chae-Yeon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8CE8-6EC0-8C46-8538-EA056527E8C7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 Chae-Yeon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A503-09D3-6E45-9725-BDAA16D2EF1A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 Chae-Yeon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7AAF-D995-984F-A7CB-FD14E62E072B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 Chae-Yeon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3CF5-F40E-C643-92AD-38F337FB4049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 Chae-Yeon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EF51-4B68-014F-A1D6-95619F04DD7C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 Chae-Yeon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FC62-D120-A94B-858C-5847A8AC962D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 Chae-Yeon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A80C98-C9D0-5A42-A699-1DB85396A103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LEE Chae-Yeon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e-ORhEE9VVg?feature=oembed" TargetMode="Externa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name/nm2357847/" TargetMode="External"/><Relationship Id="rId2" Type="http://schemas.openxmlformats.org/officeDocument/2006/relationships/hyperlink" Target="https://fr.wikipedia.org/wiki/Taylor_Swif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jRWR0Ob6mLI" TargetMode="External"/><Relationship Id="rId4" Type="http://schemas.openxmlformats.org/officeDocument/2006/relationships/hyperlink" Target="https://www.youtube.com/watch?v=e-ORhEE9V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11E3-8CD2-F43A-6929-EE8D9A29D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LU" dirty="0"/>
              <a:t>Taylor Swift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39159-FCDB-65FA-4DC4-314892746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/>
              <a:t>Test 3</a:t>
            </a:r>
          </a:p>
          <a:p>
            <a:r>
              <a:rPr lang="en-LU" dirty="0"/>
              <a:t>Bes2-B1</a:t>
            </a:r>
          </a:p>
          <a:p>
            <a:r>
              <a:rPr lang="en-LU" dirty="0"/>
              <a:t>Groupe aa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78B9B-0B99-9A92-4C3C-F92569AE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 Chae-Yeon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0962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LU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LU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LU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LU"/>
          </a:p>
        </p:txBody>
      </p:sp>
      <p:pic>
        <p:nvPicPr>
          <p:cNvPr id="5" name="Picture 4" descr="A person with red lipstick and earrings&#10;&#10;Description automatically generated">
            <a:extLst>
              <a:ext uri="{FF2B5EF4-FFF2-40B4-BE49-F238E27FC236}">
                <a16:creationId xmlns:a16="http://schemas.microsoft.com/office/drawing/2014/main" id="{01FA76E7-F522-EBB0-F130-0B0D26F48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18083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L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208B5-737C-79F5-1892-4F51E930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1025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LU" sz="4800" dirty="0">
                <a:solidFill>
                  <a:srgbClr val="FFFFFF"/>
                </a:solidFill>
              </a:rPr>
              <a:t>Biographie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5E467-3E91-D6A0-8E30-BE248C27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29759" y="2666914"/>
            <a:ext cx="5593854" cy="3547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LU" sz="1600" dirty="0">
                <a:solidFill>
                  <a:srgbClr val="FFFFFF"/>
                </a:solidFill>
              </a:rPr>
              <a:t>- Naissance: 13 décembre 1989 – West Reading Pennsylvanie (USA)</a:t>
            </a:r>
          </a:p>
          <a:p>
            <a:endParaRPr lang="en-LU" sz="1600" dirty="0">
              <a:solidFill>
                <a:srgbClr val="FFFFFF"/>
              </a:solidFill>
            </a:endParaRPr>
          </a:p>
          <a:p>
            <a:r>
              <a:rPr lang="en-LU" sz="1600" dirty="0">
                <a:solidFill>
                  <a:srgbClr val="FFFFFF"/>
                </a:solidFill>
              </a:rPr>
              <a:t>- Activité: Auteure, Compositrice, Actrice</a:t>
            </a:r>
          </a:p>
          <a:p>
            <a:endParaRPr lang="en-LU" sz="1600" dirty="0">
              <a:solidFill>
                <a:srgbClr val="FFFFFF"/>
              </a:solidFill>
            </a:endParaRPr>
          </a:p>
          <a:p>
            <a:r>
              <a:rPr lang="en-LU" sz="1600" dirty="0">
                <a:solidFill>
                  <a:srgbClr val="FFFFFF"/>
                </a:solidFill>
              </a:rPr>
              <a:t>- Vient d’une famille chrétienne -&gt; chantait chaque semaine dabs le chorale de l’église</a:t>
            </a:r>
          </a:p>
          <a:p>
            <a:endParaRPr lang="en-LU" sz="1600" dirty="0">
              <a:solidFill>
                <a:srgbClr val="FFFFFF"/>
              </a:solidFill>
            </a:endParaRPr>
          </a:p>
          <a:p>
            <a:r>
              <a:rPr lang="en-LU" sz="1600" dirty="0">
                <a:solidFill>
                  <a:srgbClr val="FFFFFF"/>
                </a:solidFill>
              </a:rPr>
              <a:t>- Préscolaire: Développement de l’</a:t>
            </a:r>
            <a:r>
              <a:rPr lang="en-GB" sz="1600" dirty="0" err="1">
                <a:solidFill>
                  <a:srgbClr val="FFFFFF"/>
                </a:solidFill>
              </a:rPr>
              <a:t>intérêt</a:t>
            </a:r>
            <a:r>
              <a:rPr lang="en-GB" sz="1600" dirty="0">
                <a:solidFill>
                  <a:srgbClr val="FFFFFF"/>
                </a:solidFill>
              </a:rPr>
              <a:t> pour la musique et le chant dans </a:t>
            </a:r>
            <a:r>
              <a:rPr lang="en-GB" sz="1600" dirty="0" err="1">
                <a:solidFill>
                  <a:srgbClr val="FFFFFF"/>
                </a:solidFill>
              </a:rPr>
              <a:t>l’école</a:t>
            </a:r>
            <a:r>
              <a:rPr lang="en-GB" sz="1600" dirty="0">
                <a:solidFill>
                  <a:srgbClr val="FFFFFF"/>
                </a:solidFill>
              </a:rPr>
              <a:t> </a:t>
            </a:r>
            <a:r>
              <a:rPr lang="en-GB" sz="1600" dirty="0" err="1">
                <a:solidFill>
                  <a:srgbClr val="FFFFFF"/>
                </a:solidFill>
              </a:rPr>
              <a:t>privée</a:t>
            </a:r>
            <a:r>
              <a:rPr lang="en-GB" sz="1600" dirty="0">
                <a:solidFill>
                  <a:srgbClr val="FFFFFF"/>
                </a:solidFill>
              </a:rPr>
              <a:t> </a:t>
            </a:r>
            <a:r>
              <a:rPr lang="en-GB" sz="1600" dirty="0" err="1">
                <a:solidFill>
                  <a:srgbClr val="FFFFFF"/>
                </a:solidFill>
              </a:rPr>
              <a:t>catholique</a:t>
            </a:r>
            <a:endParaRPr lang="en-LU" sz="1600" dirty="0">
              <a:solidFill>
                <a:srgbClr val="FFFFFF"/>
              </a:solidFill>
            </a:endParaRPr>
          </a:p>
          <a:p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D50F5-D743-6AAE-1D79-CCE3FE2E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latin typeface="+mn-lt"/>
                <a:ea typeface="+mn-ea"/>
                <a:cs typeface="+mn-cs"/>
              </a:rPr>
              <a:t>LEE Chae-Yeon</a:t>
            </a:r>
          </a:p>
        </p:txBody>
      </p:sp>
    </p:spTree>
    <p:extLst>
      <p:ext uri="{BB962C8B-B14F-4D97-AF65-F5344CB8AC3E}">
        <p14:creationId xmlns:p14="http://schemas.microsoft.com/office/powerpoint/2010/main" val="271305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56D5-39BB-84DA-2E92-07A09155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Audio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0D261-5138-D194-E1EC-282FC2987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2299854"/>
            <a:ext cx="4141487" cy="3132668"/>
          </a:xfrm>
        </p:spPr>
        <p:txBody>
          <a:bodyPr/>
          <a:lstStyle/>
          <a:p>
            <a:r>
              <a:rPr lang="en-LU" dirty="0"/>
              <a:t>11 seconde audio musique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71010-9417-346B-8748-D6C4D8C8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 Chae-Yeon</a:t>
            </a:r>
            <a:endParaRPr lang="en-US" dirty="0"/>
          </a:p>
        </p:txBody>
      </p:sp>
      <p:pic>
        <p:nvPicPr>
          <p:cNvPr id="5" name="10 second intro music (64  kbps) (convert2mp3.us).mp3">
            <a:hlinkClick r:id="" action="ppaction://media"/>
            <a:extLst>
              <a:ext uri="{FF2B5EF4-FFF2-40B4-BE49-F238E27FC236}">
                <a16:creationId xmlns:a16="http://schemas.microsoft.com/office/drawing/2014/main" id="{2E2B7830-450F-1EED-52A4-44DD075CD4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59902" y="393066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5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LU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LU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LU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L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L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8221E-B18E-ED7A-9780-E17D8775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Blank 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24C7E-F1D6-52F6-0D32-564BC9CA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44D6A-0EAF-132E-826C-638F93E4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latin typeface="+mn-lt"/>
                <a:ea typeface="+mn-ea"/>
                <a:cs typeface="+mn-cs"/>
              </a:rPr>
              <a:t>LEE Chae-Yeon</a:t>
            </a:r>
          </a:p>
        </p:txBody>
      </p:sp>
      <p:pic>
        <p:nvPicPr>
          <p:cNvPr id="5" name="Online Media 4" descr="Taylor Swift - Blank Space">
            <a:hlinkClick r:id="" action="ppaction://media"/>
            <a:extLst>
              <a:ext uri="{FF2B5EF4-FFF2-40B4-BE49-F238E27FC236}">
                <a16:creationId xmlns:a16="http://schemas.microsoft.com/office/drawing/2014/main" id="{7680294A-DE51-652A-1209-D66B0FDC512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09763" y="1599411"/>
            <a:ext cx="6470907" cy="3656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0403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436-3E8B-FDC3-8666-D7BD76BE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Références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368B0-2F5A-7142-D258-CE801E2B3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hlinkClick r:id="rId2"/>
              </a:rPr>
              <a:t>https://fr.wikipedia.org/wiki/Taylor_Swift</a:t>
            </a:r>
            <a:endParaRPr lang="en-GB" dirty="0"/>
          </a:p>
          <a:p>
            <a:r>
              <a:rPr lang="en-GB" dirty="0">
                <a:hlinkClick r:id="rId3"/>
              </a:rPr>
              <a:t>https://www.imdb.com/name/nm2357847/</a:t>
            </a:r>
            <a:endParaRPr lang="en-GB" dirty="0"/>
          </a:p>
          <a:p>
            <a:r>
              <a:rPr lang="en-GB" dirty="0">
                <a:hlinkClick r:id="rId4"/>
              </a:rPr>
              <a:t>https://www.youtube.com/watch?v=e-ORhEE9VVg</a:t>
            </a:r>
            <a:endParaRPr lang="en-GB" dirty="0"/>
          </a:p>
          <a:p>
            <a:r>
              <a:rPr lang="en-GB" dirty="0">
                <a:hlinkClick r:id="rId5"/>
              </a:rPr>
              <a:t>https://www.youtube.com/watch?v=jRWR0Ob6mLI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L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DD7C0-1E81-7C25-EE71-1983174D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LEE Chae-Yeon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29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129</Words>
  <Application>Microsoft Office PowerPoint</Application>
  <PresentationFormat>Grand écran</PresentationFormat>
  <Paragraphs>26</Paragraphs>
  <Slides>5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Taylor Swift</vt:lpstr>
      <vt:lpstr>Biographie</vt:lpstr>
      <vt:lpstr>Audio</vt:lpstr>
      <vt:lpstr>Blank Space</vt:lpstr>
      <vt:lpstr>Références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2024-01-05T07:13:15Z</dcterms:created>
  <dcterms:modified xsi:type="dcterms:W3CDTF">2024-01-05T07:13:20Z</dcterms:modified>
</cp:coreProperties>
</file>