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CECA-D8E1-284B-B89B-FA271E9B9805}" type="datetimeFigureOut">
              <a:rPr lang="en-US" smtClean="0"/>
              <a:t>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EEF-E436-FA4B-8C03-59A63C2FD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CECA-D8E1-284B-B89B-FA271E9B9805}" type="datetimeFigureOut">
              <a:rPr lang="en-US" smtClean="0"/>
              <a:t>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EEF-E436-FA4B-8C03-59A63C2FD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CECA-D8E1-284B-B89B-FA271E9B9805}" type="datetimeFigureOut">
              <a:rPr lang="en-US" smtClean="0"/>
              <a:t>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EEF-E436-FA4B-8C03-59A63C2FD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CECA-D8E1-284B-B89B-FA271E9B9805}" type="datetimeFigureOut">
              <a:rPr lang="en-US" smtClean="0"/>
              <a:t>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EEF-E436-FA4B-8C03-59A63C2FD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CECA-D8E1-284B-B89B-FA271E9B9805}" type="datetimeFigureOut">
              <a:rPr lang="en-US" smtClean="0"/>
              <a:t>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EEF-E436-FA4B-8C03-59A63C2FD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CECA-D8E1-284B-B89B-FA271E9B9805}" type="datetimeFigureOut">
              <a:rPr lang="en-US" smtClean="0"/>
              <a:t>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EEF-E436-FA4B-8C03-59A63C2FD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CECA-D8E1-284B-B89B-FA271E9B9805}" type="datetimeFigureOut">
              <a:rPr lang="en-US" smtClean="0"/>
              <a:t>9/12/14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EEF-E436-FA4B-8C03-59A63C2FD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CECA-D8E1-284B-B89B-FA271E9B9805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EEF-E436-FA4B-8C03-59A63C2FD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CECA-D8E1-284B-B89B-FA271E9B9805}" type="datetimeFigureOut">
              <a:rPr lang="en-US" smtClean="0"/>
              <a:t>9/12/14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EEF-E436-FA4B-8C03-59A63C2FD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CECA-D8E1-284B-B89B-FA271E9B9805}" type="datetimeFigureOut">
              <a:rPr lang="en-US" smtClean="0"/>
              <a:t>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EEF-E436-FA4B-8C03-59A63C2FD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CECA-D8E1-284B-B89B-FA271E9B9805}" type="datetimeFigureOut">
              <a:rPr lang="en-US" smtClean="0"/>
              <a:t>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EEF-E436-FA4B-8C03-59A63C2FD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CECA-D8E1-284B-B89B-FA271E9B9805}" type="datetimeFigureOut">
              <a:rPr lang="en-US" smtClean="0"/>
              <a:t>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21EEF-E436-FA4B-8C03-59A63C2FD5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8928" y="800733"/>
            <a:ext cx="8600432" cy="43764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62634" y="1076848"/>
            <a:ext cx="2277803" cy="38103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68388" y="1076848"/>
            <a:ext cx="5328679" cy="38103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837752" y="2700847"/>
            <a:ext cx="4307121" cy="20156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80873" y="1408185"/>
            <a:ext cx="2567707" cy="9802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30680" y="1408185"/>
            <a:ext cx="150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7316" y="1408185"/>
            <a:ext cx="179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</a:t>
            </a:r>
          </a:p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7316" y="2388393"/>
            <a:ext cx="17946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•"/>
            </a:pPr>
            <a:r>
              <a:rPr lang="en-US" dirty="0" err="1" smtClean="0"/>
              <a:t>Daemonizing</a:t>
            </a:r>
            <a:endParaRPr lang="en-US" dirty="0" smtClean="0"/>
          </a:p>
          <a:p>
            <a:pPr>
              <a:buFontTx/>
              <a:buChar char="•"/>
            </a:pPr>
            <a:r>
              <a:rPr lang="en-US" dirty="0" err="1" smtClean="0"/>
              <a:t>Logfile</a:t>
            </a:r>
            <a:endParaRPr lang="en-US" dirty="0" smtClean="0"/>
          </a:p>
          <a:p>
            <a:pPr>
              <a:buFontTx/>
              <a:buChar char="•"/>
            </a:pPr>
            <a:r>
              <a:rPr lang="en-US" dirty="0" err="1" smtClean="0"/>
              <a:t>Pidfile</a:t>
            </a: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Spawn Worker</a:t>
            </a:r>
          </a:p>
          <a:p>
            <a:pPr>
              <a:buFontTx/>
              <a:buChar char="•"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30680" y="1777517"/>
            <a:ext cx="2250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•"/>
            </a:pPr>
            <a:r>
              <a:rPr lang="en-US" dirty="0" smtClean="0"/>
              <a:t> Event Loop</a:t>
            </a:r>
          </a:p>
          <a:p>
            <a:pPr>
              <a:buFontTx/>
              <a:buChar char="•"/>
            </a:pPr>
            <a:r>
              <a:rPr lang="en-US" dirty="0" smtClean="0"/>
              <a:t> Run </a:t>
            </a:r>
            <a:r>
              <a:rPr lang="en-US" dirty="0" err="1" smtClean="0"/>
              <a:t>DynoScalers</a:t>
            </a: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60335" y="1601466"/>
            <a:ext cx="208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Engine (</a:t>
            </a:r>
            <a:r>
              <a:rPr lang="en-US" dirty="0" err="1" smtClean="0"/>
              <a:t>Heroku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Magnetic Disk 14"/>
          <p:cNvSpPr/>
          <p:nvPr/>
        </p:nvSpPr>
        <p:spPr>
          <a:xfrm>
            <a:off x="3989606" y="3189125"/>
            <a:ext cx="1891267" cy="1073511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60335" y="3189125"/>
            <a:ext cx="1891267" cy="10735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89606" y="2700847"/>
            <a:ext cx="189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DynoScaler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Brightcove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Winfield Peterson</dc:creator>
  <cp:lastModifiedBy>Winfield Peterson</cp:lastModifiedBy>
  <cp:revision>1</cp:revision>
  <dcterms:created xsi:type="dcterms:W3CDTF">2014-09-12T16:50:04Z</dcterms:created>
  <dcterms:modified xsi:type="dcterms:W3CDTF">2014-09-12T17:24:09Z</dcterms:modified>
</cp:coreProperties>
</file>