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1" r:id="rId4"/>
    <p:sldId id="262" r:id="rId5"/>
    <p:sldId id="258" r:id="rId6"/>
    <p:sldId id="259" r:id="rId7"/>
    <p:sldId id="260" r:id="rId8"/>
    <p:sldId id="263" r:id="rId9"/>
    <p:sldId id="266" r:id="rId10"/>
    <p:sldId id="267" r:id="rId11"/>
    <p:sldId id="264" r:id="rId12"/>
    <p:sldId id="269" r:id="rId13"/>
    <p:sldId id="268" r:id="rId14"/>
    <p:sldId id="271" r:id="rId15"/>
    <p:sldId id="272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73" d="100"/>
          <a:sy n="73" d="100"/>
        </p:scale>
        <p:origin x="-3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00E3-5820-4C9A-B567-A589F8EC8F13}" type="datetimeFigureOut">
              <a:rPr lang="th-TH" smtClean="0"/>
              <a:pPr/>
              <a:t>05/08/53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07DC-1A4E-4AC4-ACF9-989C3378A49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6" y="2743209"/>
            <a:ext cx="5543560" cy="24003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800" dirty="0" smtClean="0"/>
              <a:t>UNIT TEST</a:t>
            </a:r>
            <a:endParaRPr lang="th-TH" sz="8800" dirty="0"/>
          </a:p>
        </p:txBody>
      </p:sp>
      <p:sp>
        <p:nvSpPr>
          <p:cNvPr id="4" name="Oval 3"/>
          <p:cNvSpPr/>
          <p:nvPr/>
        </p:nvSpPr>
        <p:spPr>
          <a:xfrm>
            <a:off x="1743084" y="4029093"/>
            <a:ext cx="1000132" cy="7143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285992"/>
            <a:ext cx="1185842" cy="2082792"/>
          </a:xfrm>
        </p:spPr>
        <p:txBody>
          <a:bodyPr>
            <a:noAutofit/>
          </a:bodyPr>
          <a:lstStyle/>
          <a:p>
            <a:r>
              <a:rPr lang="en-US" sz="19900" b="1" dirty="0" err="1" smtClean="0">
                <a:latin typeface="Berlin Sans FB" pitchFamily="34" charset="0"/>
              </a:rPr>
              <a:t>i</a:t>
            </a:r>
            <a:endParaRPr lang="th-TH" sz="19900" b="1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ใส่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script 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ที่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ut_callfunction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85860"/>
            <a:ext cx="7286676" cy="5286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//init service.</a:t>
            </a:r>
          </a:p>
          <a:p>
            <a:pPr>
              <a:buNone/>
            </a:pPr>
            <a:r>
              <a:rPr lang="en-US" sz="1400" dirty="0" err="1" smtClean="0"/>
              <a:t>n_cst_deposit_service</a:t>
            </a:r>
            <a:r>
              <a:rPr lang="en-US" sz="1400" dirty="0" smtClean="0"/>
              <a:t> </a:t>
            </a:r>
            <a:r>
              <a:rPr lang="en-US" sz="1400" dirty="0" err="1" smtClean="0"/>
              <a:t>lnv_service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n_cst_dbconnectservice_web</a:t>
            </a:r>
            <a:r>
              <a:rPr lang="en-US" sz="1400" dirty="0" smtClean="0"/>
              <a:t> </a:t>
            </a:r>
            <a:r>
              <a:rPr lang="en-US" sz="1400" dirty="0" err="1" smtClean="0"/>
              <a:t>lnv_db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400" dirty="0" err="1" smtClean="0"/>
              <a:t>lnv_db</a:t>
            </a:r>
            <a:r>
              <a:rPr lang="en-US" sz="1400" dirty="0" smtClean="0"/>
              <a:t> = create </a:t>
            </a:r>
            <a:r>
              <a:rPr lang="en-US" sz="1400" dirty="0" err="1" smtClean="0"/>
              <a:t>n_cst_dbconnectservice_web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lnv_db.of_settransobject</a:t>
            </a:r>
            <a:r>
              <a:rPr lang="en-US" sz="1400" dirty="0" smtClean="0"/>
              <a:t>( </a:t>
            </a:r>
            <a:r>
              <a:rPr lang="en-US" sz="1400" dirty="0" err="1" smtClean="0"/>
              <a:t>sqlca</a:t>
            </a:r>
            <a:r>
              <a:rPr lang="en-US" sz="1400" dirty="0" smtClean="0"/>
              <a:t> )</a:t>
            </a:r>
          </a:p>
          <a:p>
            <a:pPr>
              <a:buNone/>
            </a:pPr>
            <a:r>
              <a:rPr lang="en-US" sz="1400" dirty="0" err="1" smtClean="0"/>
              <a:t>lnv_service</a:t>
            </a:r>
            <a:r>
              <a:rPr lang="en-US" sz="1400" dirty="0" smtClean="0"/>
              <a:t> = create </a:t>
            </a:r>
            <a:r>
              <a:rPr lang="en-US" sz="1400" dirty="0" err="1" smtClean="0"/>
              <a:t>n_cst_deposit_service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lnv_service.of_settrans</a:t>
            </a:r>
            <a:r>
              <a:rPr lang="en-US" sz="1400" dirty="0" smtClean="0"/>
              <a:t>( </a:t>
            </a:r>
            <a:r>
              <a:rPr lang="en-US" sz="1400" dirty="0" err="1" smtClean="0"/>
              <a:t>lnv_db</a:t>
            </a:r>
            <a:r>
              <a:rPr lang="en-US" sz="1400" dirty="0" smtClean="0"/>
              <a:t> 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//call service function .</a:t>
            </a:r>
          </a:p>
          <a:p>
            <a:pPr>
              <a:buNone/>
            </a:pPr>
            <a:r>
              <a:rPr lang="en-US" sz="1400" dirty="0" smtClean="0"/>
              <a:t>String </a:t>
            </a:r>
            <a:r>
              <a:rPr lang="en-US" sz="1400" dirty="0" err="1" smtClean="0"/>
              <a:t>ls_slipinfo</a:t>
            </a:r>
            <a:r>
              <a:rPr lang="en-US" sz="1400" dirty="0" smtClean="0"/>
              <a:t>, </a:t>
            </a:r>
            <a:r>
              <a:rPr lang="en-US" sz="1400" dirty="0" err="1" smtClean="0"/>
              <a:t>ls_slipdetinfo</a:t>
            </a:r>
            <a:r>
              <a:rPr lang="en-US" sz="1400" dirty="0" smtClean="0"/>
              <a:t>, </a:t>
            </a:r>
            <a:r>
              <a:rPr lang="en-US" sz="1400" dirty="0" err="1" smtClean="0"/>
              <a:t>ls_error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Integer </a:t>
            </a:r>
            <a:r>
              <a:rPr lang="en-US" sz="1400" dirty="0" err="1" smtClean="0"/>
              <a:t>li_return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ls_slipinfo</a:t>
            </a:r>
            <a:r>
              <a:rPr lang="en-US" sz="1400" dirty="0" smtClean="0"/>
              <a:t> = </a:t>
            </a:r>
            <a:r>
              <a:rPr lang="en-US" sz="1400" dirty="0" err="1" smtClean="0"/>
              <a:t>getArgString</a:t>
            </a:r>
            <a:r>
              <a:rPr lang="en-US" sz="1400" dirty="0" smtClean="0"/>
              <a:t>(6)</a:t>
            </a:r>
          </a:p>
          <a:p>
            <a:pPr>
              <a:buNone/>
            </a:pPr>
            <a:r>
              <a:rPr lang="en-US" sz="1400" dirty="0" err="1" smtClean="0"/>
              <a:t>li_return</a:t>
            </a:r>
            <a:r>
              <a:rPr lang="en-US" sz="1400" dirty="0" smtClean="0"/>
              <a:t> = </a:t>
            </a:r>
            <a:r>
              <a:rPr lang="en-US" sz="1400" dirty="0" err="1" smtClean="0"/>
              <a:t>lnv_service.of_init_deptslip_calint</a:t>
            </a:r>
            <a:r>
              <a:rPr lang="en-US" sz="1400" dirty="0" smtClean="0"/>
              <a:t>( </a:t>
            </a:r>
            <a:r>
              <a:rPr lang="en-US" sz="1400" dirty="0" err="1" smtClean="0"/>
              <a:t>getArgString</a:t>
            </a:r>
            <a:r>
              <a:rPr lang="en-US" sz="1400" dirty="0" smtClean="0"/>
              <a:t>(1), </a:t>
            </a:r>
            <a:r>
              <a:rPr lang="en-US" sz="1400" dirty="0" err="1" smtClean="0"/>
              <a:t>getArgString</a:t>
            </a:r>
            <a:r>
              <a:rPr lang="en-US" sz="1400" dirty="0" smtClean="0"/>
              <a:t>(2), </a:t>
            </a:r>
            <a:r>
              <a:rPr lang="en-US" sz="1400" dirty="0" err="1" smtClean="0"/>
              <a:t>getArgString</a:t>
            </a:r>
            <a:r>
              <a:rPr lang="en-US" sz="1400" dirty="0" smtClean="0"/>
              <a:t>(3), </a:t>
            </a:r>
            <a:r>
              <a:rPr lang="en-US" sz="1400" dirty="0" err="1" smtClean="0"/>
              <a:t>getArgDatetime</a:t>
            </a:r>
            <a:r>
              <a:rPr lang="en-US" sz="1400" dirty="0" smtClean="0"/>
              <a:t>(4), </a:t>
            </a:r>
            <a:r>
              <a:rPr lang="en-US" sz="1400" dirty="0" err="1" smtClean="0"/>
              <a:t>getArgString</a:t>
            </a:r>
            <a:r>
              <a:rPr lang="en-US" sz="1400" dirty="0" smtClean="0"/>
              <a:t>(5), </a:t>
            </a:r>
            <a:r>
              <a:rPr lang="en-US" sz="1400" dirty="0" err="1" smtClean="0"/>
              <a:t>ls_slipinfo</a:t>
            </a:r>
            <a:r>
              <a:rPr lang="en-US" sz="1400" dirty="0" smtClean="0"/>
              <a:t>, </a:t>
            </a:r>
            <a:r>
              <a:rPr lang="en-US" sz="1400" dirty="0" err="1" smtClean="0"/>
              <a:t>ls_slipdetinfo</a:t>
            </a:r>
            <a:r>
              <a:rPr lang="en-US" sz="1400" dirty="0" smtClean="0"/>
              <a:t>, </a:t>
            </a:r>
            <a:r>
              <a:rPr lang="en-US" sz="1400" dirty="0" err="1" smtClean="0"/>
              <a:t>ls_error</a:t>
            </a:r>
            <a:r>
              <a:rPr lang="en-US" sz="1400" dirty="0" smtClean="0"/>
              <a:t> 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//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show return values.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setReturnValue</a:t>
            </a:r>
            <a:r>
              <a:rPr lang="en-US" sz="1400" dirty="0" smtClean="0"/>
              <a:t>(1,li_return)</a:t>
            </a:r>
          </a:p>
          <a:p>
            <a:pPr>
              <a:buNone/>
            </a:pPr>
            <a:r>
              <a:rPr lang="en-US" sz="1400" dirty="0" err="1" smtClean="0"/>
              <a:t>setReturnValue</a:t>
            </a:r>
            <a:r>
              <a:rPr lang="en-US" sz="1400" dirty="0" smtClean="0"/>
              <a:t>(2,ls_slipinfo)</a:t>
            </a:r>
          </a:p>
          <a:p>
            <a:pPr>
              <a:buNone/>
            </a:pPr>
            <a:r>
              <a:rPr lang="en-US" sz="1400" dirty="0" err="1" smtClean="0"/>
              <a:t>setReturnValue</a:t>
            </a:r>
            <a:r>
              <a:rPr lang="en-US" sz="1400" dirty="0" smtClean="0"/>
              <a:t>(3,ls_slipdetinfo)</a:t>
            </a:r>
          </a:p>
          <a:p>
            <a:pPr>
              <a:buNone/>
            </a:pPr>
            <a:r>
              <a:rPr lang="en-US" sz="1400" dirty="0" err="1" smtClean="0"/>
              <a:t>setReturnValue</a:t>
            </a:r>
            <a:r>
              <a:rPr lang="en-US" sz="1400" dirty="0" smtClean="0"/>
              <a:t>(4,ls_error)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3.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เริ่มทดสอบฟังชั่น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857364"/>
            <a:ext cx="7715304" cy="3857652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เลือกฟังชั่น</a:t>
            </a:r>
            <a:r>
              <a:rPr lang="th-TH" sz="5400" dirty="0" smtClean="0"/>
              <a:t>ที่จะทดสอบ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ป้อนค่า</a:t>
            </a:r>
            <a:r>
              <a:rPr lang="th-TH" sz="5400" dirty="0" smtClean="0"/>
              <a:t>ให้อาร์กิวเม้น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กดปุ่ม</a:t>
            </a:r>
            <a:r>
              <a:rPr lang="en-US" sz="5400" dirty="0" smtClean="0"/>
              <a:t> Call Function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ตรวจสอบผลลัพธ์</a:t>
            </a:r>
            <a:endParaRPr lang="th-TH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เลือกฟังชั่นที่ต้องการทดสอบ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7224" y="1500174"/>
            <a:ext cx="2571768" cy="50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b="1" dirty="0" smtClean="0"/>
              <a:t>เลือกกลุ่ม</a:t>
            </a: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28802"/>
            <a:ext cx="796732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95352" y="3571876"/>
            <a:ext cx="2390764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b="1" dirty="0" smtClean="0"/>
              <a:t>เลือกฟังชั่นในกลุ่ม</a:t>
            </a: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929066"/>
            <a:ext cx="777792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ป้อนค่าให้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Argument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1676408"/>
            <a:ext cx="90487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6050" y="4643446"/>
            <a:ext cx="3429024" cy="1928826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th-TH" sz="2400" u="sng" dirty="0" smtClean="0"/>
              <a:t>บันทึกเป็น</a:t>
            </a:r>
            <a:r>
              <a:rPr lang="en-US" sz="2400" u="sng" dirty="0" smtClean="0"/>
              <a:t> Test Case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th-TH" sz="2400" u="sng" dirty="0" smtClean="0"/>
              <a:t>เลือก </a:t>
            </a:r>
            <a:r>
              <a:rPr lang="en-US" sz="2400" u="sng" dirty="0" smtClean="0"/>
              <a:t>Test Case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400" u="sng" dirty="0" smtClean="0"/>
              <a:t>Multiline Viewer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400" u="sng" dirty="0" err="1" smtClean="0"/>
              <a:t>DataXML</a:t>
            </a:r>
            <a:r>
              <a:rPr lang="en-US" sz="2400" u="sng" dirty="0" smtClean="0"/>
              <a:t> Viewer</a:t>
            </a:r>
            <a:endParaRPr lang="th-TH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กดปุ่ม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Call Function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596" y="2928934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h-TH" sz="44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ตรวบสอบผลลัพธ์</a:t>
            </a:r>
            <a:endParaRPr kumimoji="0" lang="th-TH" sz="44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3690954"/>
            <a:ext cx="90011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786050" y="5786454"/>
            <a:ext cx="3429024" cy="1214446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sz="2400" u="sng" dirty="0" smtClean="0"/>
              <a:t>Multiline Viewer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400" u="sng" dirty="0" err="1" smtClean="0"/>
              <a:t>DataXML</a:t>
            </a:r>
            <a:r>
              <a:rPr lang="en-US" sz="2400" u="sng" dirty="0" smtClean="0"/>
              <a:t> Viewer</a:t>
            </a:r>
            <a:endParaRPr lang="th-TH" sz="24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785794"/>
            <a:ext cx="3571868" cy="141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18"/>
          <p:cNvCxnSpPr/>
          <p:nvPr/>
        </p:nvCxnSpPr>
        <p:spPr>
          <a:xfrm rot="10800000" flipV="1">
            <a:off x="2786050" y="2000240"/>
            <a:ext cx="1500198" cy="214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14" y="2000240"/>
            <a:ext cx="1500198" cy="214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2216190"/>
            <a:ext cx="3500462" cy="64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12" y="1885953"/>
            <a:ext cx="5543560" cy="12572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800" dirty="0" smtClean="0"/>
              <a:t>UNIT TEST</a:t>
            </a:r>
            <a:endParaRPr lang="th-TH" sz="8800" dirty="0"/>
          </a:p>
        </p:txBody>
      </p:sp>
      <p:sp>
        <p:nvSpPr>
          <p:cNvPr id="4" name="Oval 3"/>
          <p:cNvSpPr/>
          <p:nvPr/>
        </p:nvSpPr>
        <p:spPr>
          <a:xfrm>
            <a:off x="1714480" y="3171837"/>
            <a:ext cx="1000132" cy="7143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38" y="1428736"/>
            <a:ext cx="1185842" cy="2082792"/>
          </a:xfrm>
        </p:spPr>
        <p:txBody>
          <a:bodyPr>
            <a:noAutofit/>
          </a:bodyPr>
          <a:lstStyle/>
          <a:p>
            <a:r>
              <a:rPr lang="en-US" sz="19900" b="1" dirty="0" err="1" smtClean="0">
                <a:latin typeface="Berlin Sans FB" pitchFamily="34" charset="0"/>
              </a:rPr>
              <a:t>i</a:t>
            </a:r>
            <a:endParaRPr lang="th-TH" sz="19900" b="1" dirty="0">
              <a:latin typeface="Berlin Sans FB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00" y="3600465"/>
            <a:ext cx="7072362" cy="1257295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</a:t>
            </a:r>
            <a:r>
              <a:rPr lang="en-US" sz="8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YOU</a:t>
            </a:r>
            <a:endParaRPr kumimoji="0" lang="th-TH" sz="8800" b="1" i="0" u="none" strike="noStrike" kern="1200" normalizeH="0" baseline="0" noProof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5852" y="3500438"/>
            <a:ext cx="64294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ขั้นตอนการทำงาน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857364"/>
            <a:ext cx="7715304" cy="342902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5400" u="sng" dirty="0" smtClean="0"/>
              <a:t>กำหนดฟังชั่น</a:t>
            </a:r>
            <a:r>
              <a:rPr lang="th-TH" sz="5400" dirty="0" smtClean="0"/>
              <a:t>ให้ระบบรู้จัก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5400" u="sng" dirty="0" smtClean="0"/>
              <a:t>เขียน</a:t>
            </a:r>
            <a:r>
              <a:rPr lang="en-US" sz="5400" u="sng" dirty="0" smtClean="0"/>
              <a:t> script </a:t>
            </a:r>
            <a:r>
              <a:rPr lang="th-TH" sz="5400" dirty="0" smtClean="0"/>
              <a:t>เรียกฟังชั่นให้ทำงาน</a:t>
            </a:r>
            <a:endParaRPr lang="en-US" sz="5400" dirty="0" smtClean="0"/>
          </a:p>
          <a:p>
            <a:pPr marL="514350" indent="-514350">
              <a:buFont typeface="+mj-lt"/>
              <a:buAutoNum type="arabicPeriod"/>
            </a:pPr>
            <a:r>
              <a:rPr lang="th-TH" sz="5400" u="sng" dirty="0" smtClean="0"/>
              <a:t>เริ่มทดสอบ</a:t>
            </a:r>
            <a:r>
              <a:rPr lang="th-TH" sz="5400" dirty="0" smtClean="0"/>
              <a:t>ฟังชั่น</a:t>
            </a:r>
            <a:endParaRPr lang="th-TH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กำหนดฟังชั่น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857364"/>
            <a:ext cx="7715304" cy="4000528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ตั้งกลุ่มใหม่</a:t>
            </a:r>
            <a:endParaRPr lang="th-TH" sz="54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ตั้งฟังชั่นใหม่</a:t>
            </a:r>
            <a:endParaRPr lang="en-US" sz="54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กำหนด</a:t>
            </a:r>
            <a:r>
              <a:rPr lang="en-US" sz="5400" u="sng" dirty="0" smtClean="0"/>
              <a:t> Arguments</a:t>
            </a:r>
            <a:r>
              <a:rPr lang="th-TH" sz="5400" u="sng" dirty="0" smtClean="0"/>
              <a:t> และ </a:t>
            </a:r>
            <a:r>
              <a:rPr lang="en-US" sz="5400" u="sng" dirty="0" smtClean="0"/>
              <a:t>Return Type </a:t>
            </a:r>
            <a:r>
              <a:rPr lang="th-TH" sz="5400" u="sng" dirty="0" smtClean="0"/>
              <a:t>ให้กับฟังชั่น</a:t>
            </a:r>
            <a:endParaRPr lang="th-TH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ตั้งกลุ่มใหม่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57694"/>
            <a:ext cx="8229600" cy="1768469"/>
          </a:xfrm>
        </p:spPr>
        <p:txBody>
          <a:bodyPr/>
          <a:lstStyle/>
          <a:p>
            <a:r>
              <a:rPr lang="th-TH" dirty="0" smtClean="0"/>
              <a:t>รหัสกลุ่มยาวไม่เกิน </a:t>
            </a:r>
            <a:r>
              <a:rPr lang="en-US" dirty="0" smtClean="0"/>
              <a:t>10 </a:t>
            </a:r>
            <a:r>
              <a:rPr lang="th-TH" dirty="0" smtClean="0"/>
              <a:t>ตัวอักษร เช่น </a:t>
            </a:r>
            <a:r>
              <a:rPr lang="en-US" dirty="0" smtClean="0"/>
              <a:t>MISGPHMTH</a:t>
            </a:r>
            <a:r>
              <a:rPr lang="th-TH" dirty="0" smtClean="0"/>
              <a:t> </a:t>
            </a:r>
          </a:p>
          <a:p>
            <a:pPr lvl="1"/>
            <a:r>
              <a:rPr lang="en-US" dirty="0" smtClean="0"/>
              <a:t>3</a:t>
            </a:r>
            <a:r>
              <a:rPr lang="th-TH" dirty="0" smtClean="0"/>
              <a:t> ตัวแรกให้เป็นชื่อย่อระบบ เช่น</a:t>
            </a:r>
            <a:r>
              <a:rPr lang="en-US" dirty="0" smtClean="0"/>
              <a:t> MIS, DEP, MEM, ACC</a:t>
            </a:r>
            <a:endParaRPr lang="th-TH" dirty="0" smtClean="0"/>
          </a:p>
          <a:p>
            <a:pPr lvl="1"/>
            <a:r>
              <a:rPr lang="en-US" dirty="0" smtClean="0"/>
              <a:t>7 </a:t>
            </a:r>
            <a:r>
              <a:rPr lang="th-TH" dirty="0" smtClean="0"/>
              <a:t>ตัวที่เหลือเป็นชื่อกลุ่มอะไรก็ได้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428736"/>
            <a:ext cx="1928826" cy="38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071678"/>
            <a:ext cx="635234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43174" y="1500174"/>
            <a:ext cx="2390764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คลิกที่เพิ่มกลุ่ม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กำหนดฟังชั่นใหม่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5643578"/>
            <a:ext cx="8229600" cy="1071570"/>
          </a:xfrm>
        </p:spPr>
        <p:txBody>
          <a:bodyPr>
            <a:normAutofit lnSpcReduction="10000"/>
          </a:bodyPr>
          <a:lstStyle/>
          <a:p>
            <a:r>
              <a:rPr lang="th-TH" dirty="0" smtClean="0"/>
              <a:t>รหัสฟังชั่นให้ยาว </a:t>
            </a:r>
            <a:r>
              <a:rPr lang="en-US" dirty="0" smtClean="0"/>
              <a:t>10 </a:t>
            </a:r>
            <a:r>
              <a:rPr lang="th-TH" dirty="0" smtClean="0"/>
              <a:t>ตัวอักษร เช่น </a:t>
            </a:r>
            <a:r>
              <a:rPr lang="en-US" dirty="0" smtClean="0"/>
              <a:t>GPHMTH0001</a:t>
            </a:r>
            <a:r>
              <a:rPr lang="th-TH" dirty="0" smtClean="0"/>
              <a:t> </a:t>
            </a:r>
          </a:p>
          <a:p>
            <a:pPr lvl="1"/>
            <a:r>
              <a:rPr lang="th-TH" dirty="0" smtClean="0"/>
              <a:t>ให้นำหน้าด้วยตัวอักษร แล้วค่อยตามด้วยชุดตัวเลขให้เต็ม</a:t>
            </a:r>
            <a:r>
              <a:rPr lang="en-US" dirty="0" smtClean="0"/>
              <a:t> 10 </a:t>
            </a:r>
            <a:r>
              <a:rPr lang="th-TH" dirty="0" smtClean="0"/>
              <a:t>ตัวอักษร</a:t>
            </a:r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24178" y="2500306"/>
            <a:ext cx="2390764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แล้วคลิกที่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2500306"/>
            <a:ext cx="1785950" cy="36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71810"/>
            <a:ext cx="64008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85720" y="1643050"/>
            <a:ext cx="2390764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dirty="0" smtClean="0"/>
              <a:t>เลือกกลุ่ม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1" y="1428736"/>
            <a:ext cx="724301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กำหนด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Arguments 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และ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ReturnType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43174" y="1500174"/>
            <a:ext cx="2390764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คลิกที่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1" y="1428736"/>
            <a:ext cx="246461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26" y="1857364"/>
            <a:ext cx="6262684" cy="479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เขียน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Script</a:t>
            </a: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เรียกฟังชั่น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785926"/>
            <a:ext cx="7715304" cy="4429156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สร้าง</a:t>
            </a:r>
            <a:r>
              <a:rPr lang="en-US" sz="5400" u="sng" dirty="0" smtClean="0"/>
              <a:t> Function Object</a:t>
            </a:r>
            <a:endParaRPr lang="th-TH" sz="54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th-TH" sz="5400" u="sng" dirty="0" smtClean="0"/>
              <a:t>ใส่ </a:t>
            </a:r>
            <a:r>
              <a:rPr lang="en-US" sz="5400" u="sng" dirty="0" smtClean="0"/>
              <a:t>script </a:t>
            </a:r>
            <a:r>
              <a:rPr lang="th-TH" sz="5400" u="sng" dirty="0" smtClean="0"/>
              <a:t>ที่ </a:t>
            </a:r>
            <a:r>
              <a:rPr lang="en-US" sz="5400" u="sng" dirty="0" smtClean="0"/>
              <a:t>event </a:t>
            </a:r>
            <a:r>
              <a:rPr lang="en-US" sz="5400" u="sng" dirty="0" err="1" smtClean="0"/>
              <a:t>ut_callfunction</a:t>
            </a:r>
            <a:endParaRPr lang="en-US" sz="5400" u="sng" dirty="0" smtClean="0"/>
          </a:p>
          <a:p>
            <a:pPr marL="514350" indent="-514350">
              <a:buFont typeface="Wingdings" pitchFamily="2" charset="2"/>
              <a:buChar char="Ø"/>
            </a:pP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สร้างฟังชั่นอ๊อปเจ็ค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286412"/>
          </a:xfrm>
        </p:spPr>
        <p:txBody>
          <a:bodyPr/>
          <a:lstStyle/>
          <a:p>
            <a:r>
              <a:rPr lang="th-TH" dirty="0" smtClean="0"/>
              <a:t>ให้ </a:t>
            </a:r>
            <a:r>
              <a:rPr lang="en-US" dirty="0" smtClean="0"/>
              <a:t>Inherit </a:t>
            </a:r>
            <a:r>
              <a:rPr lang="th-TH" dirty="0" smtClean="0"/>
              <a:t>จาก</a:t>
            </a:r>
            <a:r>
              <a:rPr lang="en-US" dirty="0" smtClean="0"/>
              <a:t> </a:t>
            </a:r>
            <a:r>
              <a:rPr lang="en-US" b="1" dirty="0" err="1" smtClean="0"/>
              <a:t>n_iunittest_base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ซึ่งอยู่ที่ </a:t>
            </a:r>
            <a:r>
              <a:rPr lang="en-US" dirty="0" smtClean="0"/>
              <a:t>iunittest.pbl </a:t>
            </a:r>
            <a:r>
              <a:rPr lang="th-TH" dirty="0" smtClean="0"/>
              <a:t>ใน</a:t>
            </a:r>
            <a:r>
              <a:rPr lang="en-US" dirty="0" smtClean="0"/>
              <a:t> target </a:t>
            </a:r>
            <a:r>
              <a:rPr lang="en-US" dirty="0" err="1" smtClean="0"/>
              <a:t>iunittest</a:t>
            </a:r>
            <a:r>
              <a:rPr lang="en-US" dirty="0" smtClean="0"/>
              <a:t>)</a:t>
            </a:r>
          </a:p>
          <a:p>
            <a:r>
              <a:rPr lang="th-TH" dirty="0" smtClean="0"/>
              <a:t>แล้ว</a:t>
            </a:r>
            <a:r>
              <a:rPr lang="en-US" dirty="0" smtClean="0"/>
              <a:t> save as</a:t>
            </a:r>
            <a:r>
              <a:rPr lang="th-TH" dirty="0" smtClean="0"/>
              <a:t> ชื่อให้ตรงตามที่ตั้งไว้ในขั้นตอน กำหนดฟังชั่นใหม่ (ให้</a:t>
            </a:r>
            <a:r>
              <a:rPr lang="en-US" dirty="0" smtClean="0"/>
              <a:t> save </a:t>
            </a:r>
            <a:r>
              <a:rPr lang="th-TH" dirty="0" smtClean="0"/>
              <a:t>ไว้ใน</a:t>
            </a:r>
            <a:r>
              <a:rPr lang="en-US" dirty="0" smtClean="0"/>
              <a:t> systemunit.pbl</a:t>
            </a:r>
            <a:r>
              <a:rPr lang="th-TH" dirty="0" smtClean="0"/>
              <a:t>)</a:t>
            </a:r>
          </a:p>
          <a:p>
            <a:r>
              <a:rPr lang="th-TH" dirty="0" smtClean="0"/>
              <a:t>เปิดฟังชั่นนี้ขึ้นมาแล้วไปที่ </a:t>
            </a:r>
            <a:r>
              <a:rPr lang="en-US" dirty="0" smtClean="0"/>
              <a:t>Event </a:t>
            </a:r>
            <a:r>
              <a:rPr lang="en-US" dirty="0" err="1" smtClean="0"/>
              <a:t>ut_callfunction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315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</vt:lpstr>
      <vt:lpstr>Slide 2</vt:lpstr>
      <vt:lpstr>ขั้นตอนการทำงาน</vt:lpstr>
      <vt:lpstr>1.กำหนดฟังชั่น</vt:lpstr>
      <vt:lpstr>ตั้งกลุ่มใหม่</vt:lpstr>
      <vt:lpstr>กำหนดฟังชั่นใหม่</vt:lpstr>
      <vt:lpstr>กำหนด Arguments และ ReturnType</vt:lpstr>
      <vt:lpstr>2.เขียน Script เรียกฟังชั่น</vt:lpstr>
      <vt:lpstr>สร้างฟังชั่นอ๊อปเจ็ค</vt:lpstr>
      <vt:lpstr>ใส่ script ที่ ut_callfunction</vt:lpstr>
      <vt:lpstr>3.เริ่มทดสอบฟังชั่น</vt:lpstr>
      <vt:lpstr>เลือกฟังชั่นที่ต้องการทดสอบ</vt:lpstr>
      <vt:lpstr>ป้อนค่าให้ Arguments</vt:lpstr>
      <vt:lpstr>กดปุ่ม Call Function</vt:lpstr>
      <vt:lpstr>i</vt:lpstr>
    </vt:vector>
  </TitlesOfParts>
  <Company>TechnologiesTest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VMTest</dc:creator>
  <cp:lastModifiedBy>VMTest</cp:lastModifiedBy>
  <cp:revision>47</cp:revision>
  <dcterms:created xsi:type="dcterms:W3CDTF">2010-08-03T02:10:44Z</dcterms:created>
  <dcterms:modified xsi:type="dcterms:W3CDTF">2010-08-05T03:17:08Z</dcterms:modified>
</cp:coreProperties>
</file>