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6" r:id="rId9"/>
    <p:sldId id="285" r:id="rId10"/>
    <p:sldId id="284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antico" panose="02000000000000000000" pitchFamily="2" charset="0"/>
      <p:regular r:id="rId18"/>
      <p:bold r:id="rId19"/>
      <p:italic r:id="rId20"/>
      <p:boldItalic r:id="rId21"/>
    </p:embeddedFont>
    <p:embeddedFont>
      <p:font typeface="Titillium Web Light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D1C28-8241-4242-AF6C-70280C565525}">
  <a:tblStyle styleId="{28CD1C28-8241-4242-AF6C-70280C565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952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34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14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4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38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92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OOSE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sz="2000" dirty="0"/>
              <a:t>B0529001</a:t>
            </a:r>
            <a:br>
              <a:rPr lang="en-US" altLang="zh-CN" sz="2000" dirty="0"/>
            </a:br>
            <a:r>
              <a:rPr lang="en-US" altLang="zh-CN" sz="2000" dirty="0"/>
              <a:t>FENGSHAODI</a:t>
            </a:r>
            <a:r>
              <a:rPr lang="zh-CN" altLang="en-US" sz="2000" dirty="0"/>
              <a:t>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BBAB5FE-DEBB-0C42-923D-F7EB7CB3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4" y="612250"/>
            <a:ext cx="8297781" cy="42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11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Thanks!</a:t>
            </a:r>
            <a:endParaRPr sz="9600" dirty="0">
              <a:solidFill>
                <a:schemeClr val="accent4"/>
              </a:solidFill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893AD150-263B-6A4A-9863-1F6C644B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17" y="349855"/>
            <a:ext cx="2671981" cy="46743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E326BD-8269-F94D-AF0E-F9C5CEA0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14" y="349855"/>
            <a:ext cx="2626972" cy="46743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7846B9B-3E5C-074E-BBCC-1692BA0A8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06" y="349855"/>
            <a:ext cx="2634877" cy="4674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F861E4-B617-164F-A8D8-338A1C69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4" y="262393"/>
            <a:ext cx="2921641" cy="48811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6CBCE54-5A49-C34B-995B-8D2B75A3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832" y="262393"/>
            <a:ext cx="2790155" cy="48811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8F49A7D-F9F6-4C43-8F3A-A8382BED3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805" y="262393"/>
            <a:ext cx="28176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2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EDA7BD-F647-A448-8A58-DABCFA09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0" y="294197"/>
            <a:ext cx="2616877" cy="47538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34F809-8A16-3147-AD4D-03BCFB71A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686" y="294197"/>
            <a:ext cx="2726589" cy="47538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351D9F-86A8-224A-AF6A-F7A5CE6E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74" y="294198"/>
            <a:ext cx="2702553" cy="47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CC0A54-BFBC-DE4C-AA8F-7A500C56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81" y="194807"/>
            <a:ext cx="2708157" cy="47538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33BDF8-68C0-2D4E-8F99-064545CB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631" y="194807"/>
            <a:ext cx="2739481" cy="48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0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BA1DD5-F313-6547-8432-4177EAE6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996" y="355820"/>
            <a:ext cx="4448759" cy="45670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6B4791A-5071-EF46-AD99-0BBE05E6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19" y="355820"/>
            <a:ext cx="2807753" cy="47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4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CF40038-87E1-4A42-8905-85E173D9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9" y="738994"/>
            <a:ext cx="7576102" cy="36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58A0BFA-C50D-6B41-AED9-1F0B9E98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48" y="390545"/>
            <a:ext cx="6128918" cy="46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F9A872-2186-194C-942B-DBEE187F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2" y="1172321"/>
            <a:ext cx="8720515" cy="27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8847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如螢幕大小 (16:9)</PresentationFormat>
  <Paragraphs>3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Calibri</vt:lpstr>
      <vt:lpstr>Arial</vt:lpstr>
      <vt:lpstr>Quantico</vt:lpstr>
      <vt:lpstr>Titillium Web Light</vt:lpstr>
      <vt:lpstr>Juno template</vt:lpstr>
      <vt:lpstr>OOSE REPORT B0529001 FENGSHAODI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馮少迪</cp:lastModifiedBy>
  <cp:revision>4</cp:revision>
  <dcterms:modified xsi:type="dcterms:W3CDTF">2019-12-28T13:44:57Z</dcterms:modified>
</cp:coreProperties>
</file>