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1" r:id="rId10"/>
    <p:sldId id="290" r:id="rId11"/>
    <p:sldId id="291" r:id="rId12"/>
    <p:sldId id="292" r:id="rId13"/>
    <p:sldId id="293" r:id="rId14"/>
    <p:sldId id="275" r:id="rId15"/>
    <p:sldId id="294" r:id="rId16"/>
    <p:sldId id="295" r:id="rId17"/>
    <p:sldId id="296" r:id="rId18"/>
    <p:sldId id="272" r:id="rId19"/>
    <p:sldId id="320" r:id="rId20"/>
    <p:sldId id="321" r:id="rId21"/>
    <p:sldId id="322" r:id="rId22"/>
    <p:sldId id="323" r:id="rId23"/>
    <p:sldId id="274" r:id="rId24"/>
    <p:sldId id="297" r:id="rId25"/>
    <p:sldId id="298" r:id="rId26"/>
    <p:sldId id="299" r:id="rId27"/>
    <p:sldId id="300" r:id="rId28"/>
    <p:sldId id="270" r:id="rId29"/>
    <p:sldId id="276" r:id="rId30"/>
    <p:sldId id="313" r:id="rId31"/>
    <p:sldId id="314" r:id="rId32"/>
    <p:sldId id="315" r:id="rId33"/>
    <p:sldId id="316" r:id="rId34"/>
    <p:sldId id="277" r:id="rId35"/>
    <p:sldId id="317" r:id="rId36"/>
    <p:sldId id="318" r:id="rId37"/>
    <p:sldId id="319" r:id="rId38"/>
    <p:sldId id="278" r:id="rId39"/>
    <p:sldId id="324" r:id="rId40"/>
    <p:sldId id="325" r:id="rId41"/>
    <p:sldId id="326" r:id="rId42"/>
    <p:sldId id="327" r:id="rId43"/>
    <p:sldId id="279" r:id="rId44"/>
    <p:sldId id="328" r:id="rId45"/>
    <p:sldId id="329" r:id="rId46"/>
    <p:sldId id="330" r:id="rId47"/>
    <p:sldId id="331" r:id="rId48"/>
    <p:sldId id="268" r:id="rId49"/>
    <p:sldId id="280" r:id="rId50"/>
    <p:sldId id="281" r:id="rId51"/>
    <p:sldId id="301" r:id="rId52"/>
    <p:sldId id="302" r:id="rId53"/>
    <p:sldId id="303" r:id="rId54"/>
    <p:sldId id="282" r:id="rId55"/>
    <p:sldId id="304" r:id="rId56"/>
    <p:sldId id="305" r:id="rId57"/>
    <p:sldId id="306" r:id="rId58"/>
    <p:sldId id="283" r:id="rId59"/>
    <p:sldId id="309" r:id="rId60"/>
    <p:sldId id="308" r:id="rId61"/>
    <p:sldId id="307" r:id="rId62"/>
    <p:sldId id="284" r:id="rId63"/>
    <p:sldId id="312" r:id="rId64"/>
    <p:sldId id="311" r:id="rId65"/>
    <p:sldId id="310" r:id="rId66"/>
    <p:sldId id="285" r:id="rId67"/>
    <p:sldId id="286" r:id="rId68"/>
    <p:sldId id="332" r:id="rId69"/>
    <p:sldId id="333" r:id="rId70"/>
    <p:sldId id="334" r:id="rId71"/>
    <p:sldId id="287" r:id="rId72"/>
    <p:sldId id="335" r:id="rId73"/>
    <p:sldId id="336" r:id="rId74"/>
    <p:sldId id="337" r:id="rId75"/>
    <p:sldId id="288" r:id="rId76"/>
    <p:sldId id="338" r:id="rId77"/>
    <p:sldId id="339" r:id="rId78"/>
    <p:sldId id="340" r:id="rId79"/>
    <p:sldId id="289" r:id="rId80"/>
    <p:sldId id="341" r:id="rId81"/>
    <p:sldId id="342" r:id="rId82"/>
    <p:sldId id="343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973F9FA2-A8BF-4B30-BD39-A3A5CB119A90}">
          <p14:sldIdLst>
            <p14:sldId id="258"/>
          </p14:sldIdLst>
        </p14:section>
        <p14:section name="Setting" id="{CBE33A86-DC60-45ED-91ED-C4334832CE00}">
          <p14:sldIdLst>
            <p14:sldId id="262"/>
            <p14:sldId id="263"/>
            <p14:sldId id="264"/>
            <p14:sldId id="265"/>
            <p14:sldId id="266"/>
          </p14:sldIdLst>
        </p14:section>
        <p14:section name="Membaca" id="{9BF5F4AD-649D-4049-B69A-0AD262A5BE0D}">
          <p14:sldIdLst>
            <p14:sldId id="267"/>
          </p14:sldIdLst>
        </p14:section>
        <p14:section name="SD_1" id="{1BEF521D-B14F-4A1B-B51E-BFFA31CBDC48}">
          <p14:sldIdLst>
            <p14:sldId id="269"/>
            <p14:sldId id="271"/>
            <p14:sldId id="290"/>
            <p14:sldId id="291"/>
            <p14:sldId id="292"/>
            <p14:sldId id="293"/>
            <p14:sldId id="275"/>
            <p14:sldId id="294"/>
            <p14:sldId id="295"/>
            <p14:sldId id="296"/>
            <p14:sldId id="272"/>
            <p14:sldId id="320"/>
            <p14:sldId id="321"/>
            <p14:sldId id="322"/>
            <p14:sldId id="323"/>
            <p14:sldId id="274"/>
            <p14:sldId id="297"/>
            <p14:sldId id="298"/>
            <p14:sldId id="299"/>
            <p14:sldId id="300"/>
          </p14:sldIdLst>
        </p14:section>
        <p14:section name="TK_1" id="{BC181A6B-E96F-4E3C-93B1-094B49DEFB8F}">
          <p14:sldIdLst>
            <p14:sldId id="270"/>
            <p14:sldId id="276"/>
            <p14:sldId id="313"/>
            <p14:sldId id="314"/>
            <p14:sldId id="315"/>
            <p14:sldId id="316"/>
            <p14:sldId id="277"/>
            <p14:sldId id="317"/>
            <p14:sldId id="318"/>
            <p14:sldId id="319"/>
            <p14:sldId id="278"/>
            <p14:sldId id="324"/>
            <p14:sldId id="325"/>
            <p14:sldId id="326"/>
            <p14:sldId id="327"/>
            <p14:sldId id="279"/>
            <p14:sldId id="328"/>
            <p14:sldId id="329"/>
            <p14:sldId id="330"/>
            <p14:sldId id="331"/>
          </p14:sldIdLst>
        </p14:section>
        <p14:section name="Berhitung" id="{DEB639C9-F702-4E0C-8221-2C4C84AC29F5}">
          <p14:sldIdLst>
            <p14:sldId id="268"/>
          </p14:sldIdLst>
        </p14:section>
        <p14:section name="SD_2" id="{4B1E03EB-51AA-4F61-986E-F4AB74208C62}">
          <p14:sldIdLst>
            <p14:sldId id="280"/>
            <p14:sldId id="281"/>
            <p14:sldId id="301"/>
            <p14:sldId id="302"/>
            <p14:sldId id="303"/>
            <p14:sldId id="282"/>
            <p14:sldId id="304"/>
            <p14:sldId id="305"/>
            <p14:sldId id="306"/>
            <p14:sldId id="283"/>
            <p14:sldId id="309"/>
            <p14:sldId id="308"/>
            <p14:sldId id="307"/>
            <p14:sldId id="284"/>
            <p14:sldId id="312"/>
            <p14:sldId id="311"/>
            <p14:sldId id="310"/>
          </p14:sldIdLst>
        </p14:section>
        <p14:section name="TK_2" id="{02C26D14-FE1A-4593-B81B-6F896F943016}">
          <p14:sldIdLst>
            <p14:sldId id="285"/>
            <p14:sldId id="286"/>
            <p14:sldId id="332"/>
            <p14:sldId id="333"/>
            <p14:sldId id="334"/>
            <p14:sldId id="287"/>
            <p14:sldId id="335"/>
            <p14:sldId id="336"/>
            <p14:sldId id="337"/>
            <p14:sldId id="288"/>
            <p14:sldId id="338"/>
            <p14:sldId id="339"/>
            <p14:sldId id="340"/>
            <p14:sldId id="289"/>
            <p14:sldId id="341"/>
            <p14:sldId id="342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2B"/>
    <a:srgbClr val="577BBA"/>
    <a:srgbClr val="CC0505"/>
    <a:srgbClr val="3B65AC"/>
    <a:srgbClr val="355DA2"/>
    <a:srgbClr val="5D8C3B"/>
    <a:srgbClr val="B0B0B0"/>
    <a:srgbClr val="124E2A"/>
    <a:srgbClr val="351F11"/>
    <a:srgbClr val="4C2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>
        <p:scale>
          <a:sx n="77" d="100"/>
          <a:sy n="77" d="100"/>
        </p:scale>
        <p:origin x="4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80DEE-26F5-4DB8-B99E-9C351B07D83C}" type="datetimeFigureOut">
              <a:rPr lang="id-ID" smtClean="0"/>
              <a:t>03/12/2022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76C0B-164E-4226-AC43-E860D1DE0D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076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2563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104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040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0731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9335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0194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309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6570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1644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0224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4691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0848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4186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4072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2074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6500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7199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8147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8982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3291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7952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260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2620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2879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1690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8091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7895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18089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14038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89175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93296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32098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5830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27452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35560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35174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04521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21957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91530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90694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28121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07679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66494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196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68952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0127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61172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22658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52867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25772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1485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39342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82832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02124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811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87299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0508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84498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02821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03856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02467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864101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272603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40531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42679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4666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39395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71105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52201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29007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20640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204649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339553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971723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47156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300657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80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3494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07170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81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49488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82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2017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595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5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1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9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2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2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5424D-BD62-4323-8707-46D15C587F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9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51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5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9.sv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5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5.sv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55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5.sv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slide" Target="slide1.xml"/><Relationship Id="rId3" Type="http://schemas.openxmlformats.org/officeDocument/2006/relationships/image" Target="../media/image2.png"/><Relationship Id="rId21" Type="http://schemas.openxmlformats.org/officeDocument/2006/relationships/image" Target="../media/image1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3.xml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svg"/><Relationship Id="rId28" Type="http://schemas.openxmlformats.org/officeDocument/2006/relationships/image" Target="../media/image25.svg"/><Relationship Id="rId10" Type="http://schemas.openxmlformats.org/officeDocument/2006/relationships/image" Target="../media/image9.svg"/><Relationship Id="rId19" Type="http://schemas.openxmlformats.org/officeDocument/2006/relationships/image" Target="../media/image1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0.png"/><Relationship Id="rId27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51.sv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5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9.sv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1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45.sv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5.sv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3.sv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slide" Target="slide2.xml"/><Relationship Id="rId26" Type="http://schemas.openxmlformats.org/officeDocument/2006/relationships/image" Target="../media/image23.sv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4.xml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17.svg"/><Relationship Id="rId29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image" Target="../media/image24.png"/><Relationship Id="rId10" Type="http://schemas.openxmlformats.org/officeDocument/2006/relationships/image" Target="../media/image9.svg"/><Relationship Id="rId19" Type="http://schemas.openxmlformats.org/officeDocument/2006/relationships/image" Target="../media/image16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19.svg"/><Relationship Id="rId27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51.sv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5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9.sv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5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5.sv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55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5.sv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25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51.sv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5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9.sv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26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3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37.sv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5.sv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35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2.png"/><Relationship Id="rId21" Type="http://schemas.openxmlformats.org/officeDocument/2006/relationships/image" Target="../media/image5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63.sv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5.svg"/><Relationship Id="rId20" Type="http://schemas.openxmlformats.org/officeDocument/2006/relationships/image" Target="../media/image58.png"/><Relationship Id="rId29" Type="http://schemas.openxmlformats.org/officeDocument/2006/relationships/image" Target="../media/image6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6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61.svg"/><Relationship Id="rId28" Type="http://schemas.openxmlformats.org/officeDocument/2006/relationships/image" Target="../media/image66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60.png"/><Relationship Id="rId27" Type="http://schemas.openxmlformats.org/officeDocument/2006/relationships/image" Target="../media/image6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2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sv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9.svg"/><Relationship Id="rId10" Type="http://schemas.openxmlformats.org/officeDocument/2006/relationships/image" Target="../media/image9.svg"/><Relationship Id="rId19" Type="http://schemas.openxmlformats.org/officeDocument/2006/relationships/image" Target="../media/image25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26" Type="http://schemas.openxmlformats.org/officeDocument/2006/relationships/image" Target="../media/image48.png"/><Relationship Id="rId3" Type="http://schemas.openxmlformats.org/officeDocument/2006/relationships/image" Target="../media/image2.png"/><Relationship Id="rId21" Type="http://schemas.openxmlformats.org/officeDocument/2006/relationships/image" Target="../media/image6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51.svg"/><Relationship Id="rId2" Type="http://schemas.openxmlformats.org/officeDocument/2006/relationships/notesSlide" Target="../notesSlides/notesSlide57.xml"/><Relationship Id="rId16" Type="http://schemas.openxmlformats.org/officeDocument/2006/relationships/image" Target="../media/image15.sv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5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7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6.png"/><Relationship Id="rId27" Type="http://schemas.openxmlformats.org/officeDocument/2006/relationships/image" Target="../media/image49.sv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4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58.xml"/><Relationship Id="rId16" Type="http://schemas.openxmlformats.org/officeDocument/2006/relationships/image" Target="../media/image15.sv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69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25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51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59.xml"/><Relationship Id="rId16" Type="http://schemas.openxmlformats.org/officeDocument/2006/relationships/image" Target="../media/image15.sv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69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6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6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60.xml"/><Relationship Id="rId16" Type="http://schemas.openxmlformats.org/officeDocument/2006/relationships/image" Target="../media/image15.sv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7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26" Type="http://schemas.openxmlformats.org/officeDocument/2006/relationships/image" Target="../media/image50.png"/><Relationship Id="rId3" Type="http://schemas.openxmlformats.org/officeDocument/2006/relationships/image" Target="../media/image2.png"/><Relationship Id="rId21" Type="http://schemas.openxmlformats.org/officeDocument/2006/relationships/image" Target="../media/image6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49.svg"/><Relationship Id="rId2" Type="http://schemas.openxmlformats.org/officeDocument/2006/relationships/notesSlide" Target="../notesSlides/notesSlide61.xml"/><Relationship Id="rId16" Type="http://schemas.openxmlformats.org/officeDocument/2006/relationships/image" Target="../media/image15.sv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48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7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6.png"/><Relationship Id="rId27" Type="http://schemas.openxmlformats.org/officeDocument/2006/relationships/image" Target="../media/image51.sv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4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15.sv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69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6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51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63.xml"/><Relationship Id="rId16" Type="http://schemas.openxmlformats.org/officeDocument/2006/relationships/image" Target="../media/image15.sv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69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6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6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64.xml"/><Relationship Id="rId16" Type="http://schemas.openxmlformats.org/officeDocument/2006/relationships/image" Target="../media/image15.sv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7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2.png"/><Relationship Id="rId21" Type="http://schemas.openxmlformats.org/officeDocument/2006/relationships/image" Target="../media/image5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63.svg"/><Relationship Id="rId2" Type="http://schemas.openxmlformats.org/officeDocument/2006/relationships/notesSlide" Target="../notesSlides/notesSlide65.xml"/><Relationship Id="rId16" Type="http://schemas.openxmlformats.org/officeDocument/2006/relationships/image" Target="../media/image15.svg"/><Relationship Id="rId20" Type="http://schemas.openxmlformats.org/officeDocument/2006/relationships/image" Target="../media/image58.png"/><Relationship Id="rId29" Type="http://schemas.openxmlformats.org/officeDocument/2006/relationships/image" Target="../media/image6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6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61.svg"/><Relationship Id="rId28" Type="http://schemas.openxmlformats.org/officeDocument/2006/relationships/image" Target="../media/image66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60.png"/><Relationship Id="rId27" Type="http://schemas.openxmlformats.org/officeDocument/2006/relationships/image" Target="../media/image65.sv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66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3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37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sv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35.sv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7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73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26" Type="http://schemas.openxmlformats.org/officeDocument/2006/relationships/image" Target="../media/image48.png"/><Relationship Id="rId3" Type="http://schemas.openxmlformats.org/officeDocument/2006/relationships/image" Target="../media/image2.png"/><Relationship Id="rId21" Type="http://schemas.openxmlformats.org/officeDocument/2006/relationships/image" Target="../media/image6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51.svg"/><Relationship Id="rId2" Type="http://schemas.openxmlformats.org/officeDocument/2006/relationships/notesSlide" Target="../notesSlides/notesSlide74.xml"/><Relationship Id="rId16" Type="http://schemas.openxmlformats.org/officeDocument/2006/relationships/image" Target="../media/image15.sv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5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7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6.png"/><Relationship Id="rId27" Type="http://schemas.openxmlformats.org/officeDocument/2006/relationships/image" Target="../media/image49.sv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4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75.xml"/><Relationship Id="rId16" Type="http://schemas.openxmlformats.org/officeDocument/2006/relationships/image" Target="../media/image15.sv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69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68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51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76.xml"/><Relationship Id="rId16" Type="http://schemas.openxmlformats.org/officeDocument/2006/relationships/image" Target="../media/image15.sv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69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68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6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77.xml"/><Relationship Id="rId16" Type="http://schemas.openxmlformats.org/officeDocument/2006/relationships/image" Target="../media/image15.sv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7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6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26" Type="http://schemas.openxmlformats.org/officeDocument/2006/relationships/image" Target="../media/image50.png"/><Relationship Id="rId3" Type="http://schemas.openxmlformats.org/officeDocument/2006/relationships/image" Target="../media/image2.png"/><Relationship Id="rId21" Type="http://schemas.openxmlformats.org/officeDocument/2006/relationships/image" Target="../media/image6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49.svg"/><Relationship Id="rId2" Type="http://schemas.openxmlformats.org/officeDocument/2006/relationships/notesSlide" Target="../notesSlides/notesSlide78.xml"/><Relationship Id="rId16" Type="http://schemas.openxmlformats.org/officeDocument/2006/relationships/image" Target="../media/image15.sv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48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7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6.png"/><Relationship Id="rId27" Type="http://schemas.openxmlformats.org/officeDocument/2006/relationships/image" Target="../media/image5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1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45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sv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3.sv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2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4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79.xml"/><Relationship Id="rId16" Type="http://schemas.openxmlformats.org/officeDocument/2006/relationships/image" Target="../media/image15.sv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69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6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51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80.xml"/><Relationship Id="rId16" Type="http://schemas.openxmlformats.org/officeDocument/2006/relationships/image" Target="../media/image15.sv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69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68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6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81.xml"/><Relationship Id="rId16" Type="http://schemas.openxmlformats.org/officeDocument/2006/relationships/image" Target="../media/image15.sv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7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546621" y="175060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290077" y="3025376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3358" y="3415975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1176" y="2597222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5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sp>
        <p:nvSpPr>
          <p:cNvPr id="8" name="Bagan Alur: Pemberhenti 7">
            <a:extLst>
              <a:ext uri="{FF2B5EF4-FFF2-40B4-BE49-F238E27FC236}">
                <a16:creationId xmlns:a16="http://schemas.microsoft.com/office/drawing/2014/main" id="{A8850F04-7CF3-4D63-BFF9-A2868A46BC76}"/>
              </a:ext>
            </a:extLst>
          </p:cNvPr>
          <p:cNvSpPr/>
          <p:nvPr/>
        </p:nvSpPr>
        <p:spPr>
          <a:xfrm>
            <a:off x="330526" y="930419"/>
            <a:ext cx="2940810" cy="820183"/>
          </a:xfrm>
          <a:prstGeom prst="flowChartTerminator">
            <a:avLst/>
          </a:prstGeom>
          <a:solidFill>
            <a:srgbClr val="9721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spc="3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BACA</a:t>
            </a:r>
            <a:endParaRPr lang="id-ID" sz="2800" b="1" spc="300">
              <a:solidFill>
                <a:schemeClr val="accent4">
                  <a:lumMod val="60000"/>
                  <a:lumOff val="40000"/>
                </a:schemeClr>
              </a:solidFill>
              <a:latin typeface="kevin eleven " panose="02000603000000000000" pitchFamily="2" charset="0"/>
            </a:endParaRPr>
          </a:p>
        </p:txBody>
      </p:sp>
      <p:pic>
        <p:nvPicPr>
          <p:cNvPr id="6" name="Grafik 5" descr="Bahasa pembelajaran jauh dengan isian solid">
            <a:extLst>
              <a:ext uri="{FF2B5EF4-FFF2-40B4-BE49-F238E27FC236}">
                <a16:creationId xmlns:a16="http://schemas.microsoft.com/office/drawing/2014/main" id="{495BB089-CCFA-42AB-9639-98DA737FD8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70979" y="1065071"/>
            <a:ext cx="664988" cy="562009"/>
          </a:xfrm>
          <a:prstGeom prst="rect">
            <a:avLst/>
          </a:prstGeom>
        </p:spPr>
      </p:pic>
      <p:sp>
        <p:nvSpPr>
          <p:cNvPr id="11" name="Bagan Alur: Pemberhenti 10">
            <a:extLst>
              <a:ext uri="{FF2B5EF4-FFF2-40B4-BE49-F238E27FC236}">
                <a16:creationId xmlns:a16="http://schemas.microsoft.com/office/drawing/2014/main" id="{5766CA27-5355-40F7-BA09-B4CCD31BE9D2}"/>
              </a:ext>
            </a:extLst>
          </p:cNvPr>
          <p:cNvSpPr/>
          <p:nvPr/>
        </p:nvSpPr>
        <p:spPr>
          <a:xfrm>
            <a:off x="330526" y="2001429"/>
            <a:ext cx="2940810" cy="820183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spc="3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HITUNG</a:t>
            </a:r>
            <a:endParaRPr lang="id-ID" sz="2800" spc="300"/>
          </a:p>
        </p:txBody>
      </p:sp>
      <p:pic>
        <p:nvPicPr>
          <p:cNvPr id="14" name="Grafik 13" descr="Pembelajaran jauh matematika dengan isian solid">
            <a:extLst>
              <a:ext uri="{FF2B5EF4-FFF2-40B4-BE49-F238E27FC236}">
                <a16:creationId xmlns:a16="http://schemas.microsoft.com/office/drawing/2014/main" id="{19C53B63-454B-4A80-A832-ACB9638082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10217" y="2147097"/>
            <a:ext cx="625750" cy="528848"/>
          </a:xfrm>
          <a:prstGeom prst="rect">
            <a:avLst/>
          </a:prstGeom>
        </p:spPr>
      </p:pic>
      <p:sp>
        <p:nvSpPr>
          <p:cNvPr id="12" name="Bagan Alur: Pemberhenti 11">
            <a:hlinkClick r:id="rId14" action="ppaction://hlinksldjump"/>
            <a:extLst>
              <a:ext uri="{FF2B5EF4-FFF2-40B4-BE49-F238E27FC236}">
                <a16:creationId xmlns:a16="http://schemas.microsoft.com/office/drawing/2014/main" id="{D078668C-BA75-4EBC-B627-4B14CE70D555}"/>
              </a:ext>
            </a:extLst>
          </p:cNvPr>
          <p:cNvSpPr/>
          <p:nvPr/>
        </p:nvSpPr>
        <p:spPr>
          <a:xfrm>
            <a:off x="330526" y="3072438"/>
            <a:ext cx="2940810" cy="820183"/>
          </a:xfrm>
          <a:prstGeom prst="flowChartTerminator">
            <a:avLst/>
          </a:prstGeom>
          <a:solidFill>
            <a:srgbClr val="124E2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spc="3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SETTING</a:t>
            </a:r>
            <a:endParaRPr lang="id-ID" sz="2800" spc="300"/>
          </a:p>
        </p:txBody>
      </p:sp>
      <p:pic>
        <p:nvPicPr>
          <p:cNvPr id="16" name="Grafik 15" descr="Perlengkapan dengan isian solid">
            <a:hlinkClick r:id="rId14" action="ppaction://hlinksldjump"/>
            <a:extLst>
              <a:ext uri="{FF2B5EF4-FFF2-40B4-BE49-F238E27FC236}">
                <a16:creationId xmlns:a16="http://schemas.microsoft.com/office/drawing/2014/main" id="{F60C5324-3D05-4A7B-ABE3-10F0A4CD16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10217" y="3196901"/>
            <a:ext cx="675931" cy="57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1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81915" y="2029614"/>
            <a:ext cx="694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 REAL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024B3DC-86D8-49F5-92E6-1879D4A02CD0}"/>
              </a:ext>
            </a:extLst>
          </p:cNvPr>
          <p:cNvSpPr txBox="1"/>
          <p:nvPr/>
        </p:nvSpPr>
        <p:spPr>
          <a:xfrm>
            <a:off x="4183693" y="2918564"/>
            <a:ext cx="6570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Contoh bilangan prima</a:t>
            </a:r>
            <a:endParaRPr lang="en-US" b="1" i="0" u="none" strike="noStrike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system-ui"/>
            </a:endParaRPr>
          </a:p>
          <a:p>
            <a:pPr algn="l"/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{2, 3, 5, 7, 11, 13}</a:t>
            </a:r>
            <a:endParaRPr lang="en-US" b="1" i="0" u="none" strike="noStrike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Contoh bilangan majemuk</a:t>
            </a:r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algn="l"/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{4, 6, 9, 12, 15}</a:t>
            </a:r>
            <a:endParaRPr lang="en-US" b="1" i="0" u="none" strike="noStrike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Contoh kuadrat</a:t>
            </a:r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algn="l"/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(1, 4, 9, 16, 25)</a:t>
            </a:r>
            <a:endParaRPr lang="id-ID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96813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81915" y="2029614"/>
            <a:ext cx="694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 CACAH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024B3DC-86D8-49F5-92E6-1879D4A02CD0}"/>
              </a:ext>
            </a:extLst>
          </p:cNvPr>
          <p:cNvSpPr txBox="1"/>
          <p:nvPr/>
        </p:nvSpPr>
        <p:spPr>
          <a:xfrm>
            <a:off x="4183693" y="2918564"/>
            <a:ext cx="657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</a:t>
            </a:r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ilangan cacah adalah: 0, 1, 2, 3, 4, 5, 6, 7, 8, 9, 10.</a:t>
            </a:r>
            <a:endParaRPr lang="en-US" b="1" i="0" u="none" strike="noStrike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system-ui"/>
            </a:endParaRP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algn="l"/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Bilangan cacah adalah semua bilangan yang berada di sebelah kanan angka 0 pada garis bilangan.</a:t>
            </a:r>
            <a:endParaRPr lang="id-ID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625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81915" y="2029614"/>
            <a:ext cx="694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 Asli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024B3DC-86D8-49F5-92E6-1879D4A02CD0}"/>
              </a:ext>
            </a:extLst>
          </p:cNvPr>
          <p:cNvSpPr txBox="1"/>
          <p:nvPr/>
        </p:nvSpPr>
        <p:spPr>
          <a:xfrm>
            <a:off x="4183693" y="2918564"/>
            <a:ext cx="657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asli dimulai dari 1 bukan 0 seperti bilangan cacah.  </a:t>
            </a: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algn="l"/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Contoh dari jenis bilangan ini adalah 1, 2, 3, 4, 5, 6, 7, dan seterusnya hingga tidak terhingga.</a:t>
            </a:r>
          </a:p>
        </p:txBody>
      </p:sp>
    </p:spTree>
    <p:extLst>
      <p:ext uri="{BB962C8B-B14F-4D97-AF65-F5344CB8AC3E}">
        <p14:creationId xmlns:p14="http://schemas.microsoft.com/office/powerpoint/2010/main" val="61627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81915" y="2029614"/>
            <a:ext cx="694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 bulat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024B3DC-86D8-49F5-92E6-1879D4A02CD0}"/>
              </a:ext>
            </a:extLst>
          </p:cNvPr>
          <p:cNvSpPr txBox="1"/>
          <p:nvPr/>
        </p:nvSpPr>
        <p:spPr>
          <a:xfrm>
            <a:off x="4183693" y="2918564"/>
            <a:ext cx="6570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bulat: { … , -5, -4, -3, -2, -1, 0, 1, 2, 3, 4, 5, … }</a:t>
            </a: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bulat positif: { 1, 2, 3, 4, 5, … }</a:t>
            </a: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bulat nol: Bilangan ini merupakan bilangan kosong yang sering dilambangkan dengan angka 0.</a:t>
            </a: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bulat negatif: { -1, -2, -3, -4, -5, … }</a:t>
            </a:r>
          </a:p>
        </p:txBody>
      </p:sp>
    </p:spTree>
    <p:extLst>
      <p:ext uri="{BB962C8B-B14F-4D97-AF65-F5344CB8AC3E}">
        <p14:creationId xmlns:p14="http://schemas.microsoft.com/office/powerpoint/2010/main" val="1782855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6023308" y="4137683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08908" y="2759866"/>
            <a:ext cx="914400" cy="914400"/>
          </a:xfrm>
          <a:prstGeom prst="rect">
            <a:avLst/>
          </a:prstGeom>
        </p:spPr>
      </p:pic>
      <p:pic>
        <p:nvPicPr>
          <p:cNvPr id="18" name="Grafik 17" descr="Siklus dengan orang dengan isian solid">
            <a:extLst>
              <a:ext uri="{FF2B5EF4-FFF2-40B4-BE49-F238E27FC236}">
                <a16:creationId xmlns:a16="http://schemas.microsoft.com/office/drawing/2014/main" id="{93E13A67-778C-4BB0-B167-D66CFD5A016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44556" y="2729190"/>
            <a:ext cx="914400" cy="914400"/>
          </a:xfrm>
          <a:prstGeom prst="rect">
            <a:avLst/>
          </a:prstGeom>
        </p:spPr>
      </p:pic>
      <p:pic>
        <p:nvPicPr>
          <p:cNvPr id="20" name="Grafik 19" descr="Anemon dan clownfish dengan isian solid">
            <a:extLst>
              <a:ext uri="{FF2B5EF4-FFF2-40B4-BE49-F238E27FC236}">
                <a16:creationId xmlns:a16="http://schemas.microsoft.com/office/drawing/2014/main" id="{76B8F418-4987-49D8-8FDA-5A7EC559CA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63311" y="42583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00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7867158" y="3587948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64534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6912338" y="3996722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077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7867158" y="3587948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2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6912338" y="3996722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7" name="Grafik 16" descr="Gajah dengan isian solid">
            <a:extLst>
              <a:ext uri="{FF2B5EF4-FFF2-40B4-BE49-F238E27FC236}">
                <a16:creationId xmlns:a16="http://schemas.microsoft.com/office/drawing/2014/main" id="{D4DA3198-E92D-4D8F-85AD-760EC280DE7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09334" y="3778320"/>
            <a:ext cx="914400" cy="914400"/>
          </a:xfrm>
          <a:prstGeom prst="rect">
            <a:avLst/>
          </a:prstGeom>
        </p:spPr>
      </p:pic>
      <p:pic>
        <p:nvPicPr>
          <p:cNvPr id="29" name="Grafik 28" descr="Gajah dengan isian solid">
            <a:extLst>
              <a:ext uri="{FF2B5EF4-FFF2-40B4-BE49-F238E27FC236}">
                <a16:creationId xmlns:a16="http://schemas.microsoft.com/office/drawing/2014/main" id="{DDC628DE-2D01-4DE3-BB9E-4FF9830150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34181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41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7867158" y="3587948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3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6912338" y="3996722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Stroberi dengan isian solid">
            <a:extLst>
              <a:ext uri="{FF2B5EF4-FFF2-40B4-BE49-F238E27FC236}">
                <a16:creationId xmlns:a16="http://schemas.microsoft.com/office/drawing/2014/main" id="{943D37C5-B7DD-4D5D-9556-71BA344A206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39983" y="3724419"/>
            <a:ext cx="914400" cy="914400"/>
          </a:xfrm>
          <a:prstGeom prst="rect">
            <a:avLst/>
          </a:prstGeom>
        </p:spPr>
      </p:pic>
      <p:pic>
        <p:nvPicPr>
          <p:cNvPr id="31" name="Grafik 30" descr="Stroberi dengan isian solid">
            <a:extLst>
              <a:ext uri="{FF2B5EF4-FFF2-40B4-BE49-F238E27FC236}">
                <a16:creationId xmlns:a16="http://schemas.microsoft.com/office/drawing/2014/main" id="{27F0E23C-8BFD-4268-AD26-2AF4FC8384B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586317" y="3713909"/>
            <a:ext cx="914400" cy="914400"/>
          </a:xfrm>
          <a:prstGeom prst="rect">
            <a:avLst/>
          </a:prstGeom>
        </p:spPr>
      </p:pic>
      <p:pic>
        <p:nvPicPr>
          <p:cNvPr id="32" name="Grafik 31" descr="Stroberi dengan isian solid">
            <a:extLst>
              <a:ext uri="{FF2B5EF4-FFF2-40B4-BE49-F238E27FC236}">
                <a16:creationId xmlns:a16="http://schemas.microsoft.com/office/drawing/2014/main" id="{AAAD4B86-6BB9-4E1E-B301-49D8CE7A89A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54380" y="37139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7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4497225" y="4125177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3" name="Persegi Panjang: Sudut Lengkung 32">
            <a:extLst>
              <a:ext uri="{FF2B5EF4-FFF2-40B4-BE49-F238E27FC236}">
                <a16:creationId xmlns:a16="http://schemas.microsoft.com/office/drawing/2014/main" id="{C64EAF51-C9C1-4578-8B6B-2036130F7D56}"/>
              </a:ext>
            </a:extLst>
          </p:cNvPr>
          <p:cNvSpPr/>
          <p:nvPr/>
        </p:nvSpPr>
        <p:spPr>
          <a:xfrm>
            <a:off x="7737308" y="4034898"/>
            <a:ext cx="2232475" cy="1155828"/>
          </a:xfrm>
          <a:prstGeom prst="roundRect">
            <a:avLst/>
          </a:prstGeom>
          <a:solidFill>
            <a:srgbClr val="355DA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OPERATOR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4" name="Kotak Teks 33">
            <a:extLst>
              <a:ext uri="{FF2B5EF4-FFF2-40B4-BE49-F238E27FC236}">
                <a16:creationId xmlns:a16="http://schemas.microsoft.com/office/drawing/2014/main" id="{79EB6176-F8ED-40C1-98C6-D5AA9BDFB56C}"/>
              </a:ext>
            </a:extLst>
          </p:cNvPr>
          <p:cNvSpPr txBox="1"/>
          <p:nvPr/>
        </p:nvSpPr>
        <p:spPr>
          <a:xfrm>
            <a:off x="7854697" y="4287592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</a:t>
            </a:r>
          </a:p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( X )</a:t>
            </a:r>
            <a:endParaRPr lang="id-ID" sz="24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4A0709C0-078D-4397-8066-AE55BA75B7F7}"/>
              </a:ext>
            </a:extLst>
          </p:cNvPr>
          <p:cNvSpPr txBox="1"/>
          <p:nvPr/>
        </p:nvSpPr>
        <p:spPr>
          <a:xfrm>
            <a:off x="7845451" y="2849958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KURANG</a:t>
            </a:r>
          </a:p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( - )</a:t>
            </a:r>
            <a:endParaRPr lang="id-ID" sz="2400">
              <a:solidFill>
                <a:srgbClr val="3B65AC"/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52076" y="2861126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TAMBAH ( + )</a:t>
            </a:r>
            <a:endParaRPr lang="id-ID" sz="2400">
              <a:solidFill>
                <a:srgbClr val="3B65AC"/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8" name="Kotak Teks 37">
            <a:extLst>
              <a:ext uri="{FF2B5EF4-FFF2-40B4-BE49-F238E27FC236}">
                <a16:creationId xmlns:a16="http://schemas.microsoft.com/office/drawing/2014/main" id="{BE638348-B1C4-4367-AB44-F8748B0CDA14}"/>
              </a:ext>
            </a:extLst>
          </p:cNvPr>
          <p:cNvSpPr txBox="1"/>
          <p:nvPr/>
        </p:nvSpPr>
        <p:spPr>
          <a:xfrm>
            <a:off x="4552076" y="4359729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BAGI</a:t>
            </a:r>
          </a:p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( / )</a:t>
            </a:r>
            <a:endParaRPr lang="id-ID" sz="24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4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2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2751" y="3892621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KG Summer Sunshine Blackout" panose="02000000000000000000" pitchFamily="2" charset="0"/>
              </a:rPr>
              <a:t>+</a:t>
            </a:r>
            <a:endParaRPr lang="id-ID" sz="54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49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grpSp>
        <p:nvGrpSpPr>
          <p:cNvPr id="39" name="Grup 38">
            <a:extLst>
              <a:ext uri="{FF2B5EF4-FFF2-40B4-BE49-F238E27FC236}">
                <a16:creationId xmlns:a16="http://schemas.microsoft.com/office/drawing/2014/main" id="{1387E346-6D24-4856-91D4-490232368F31}"/>
              </a:ext>
            </a:extLst>
          </p:cNvPr>
          <p:cNvGrpSpPr/>
          <p:nvPr/>
        </p:nvGrpSpPr>
        <p:grpSpPr>
          <a:xfrm>
            <a:off x="3394129" y="965531"/>
            <a:ext cx="7502103" cy="5669341"/>
            <a:chOff x="3394129" y="965531"/>
            <a:chExt cx="7502103" cy="5669341"/>
          </a:xfrm>
        </p:grpSpPr>
        <p:sp>
          <p:nvSpPr>
            <p:cNvPr id="2" name="Persegi Panjang: Sudut Lengkung 1">
              <a:extLst>
                <a:ext uri="{FF2B5EF4-FFF2-40B4-BE49-F238E27FC236}">
                  <a16:creationId xmlns:a16="http://schemas.microsoft.com/office/drawing/2014/main" id="{94617057-F480-4780-8F00-BC84D905A3EE}"/>
                </a:ext>
              </a:extLst>
            </p:cNvPr>
            <p:cNvSpPr/>
            <p:nvPr/>
          </p:nvSpPr>
          <p:spPr>
            <a:xfrm>
              <a:off x="3394129" y="965531"/>
              <a:ext cx="7502103" cy="5669341"/>
            </a:xfrm>
            <a:prstGeom prst="roundRect">
              <a:avLst/>
            </a:prstGeom>
            <a:solidFill>
              <a:srgbClr val="124E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Bagan Alur: Pemberhenti 29">
              <a:extLst>
                <a:ext uri="{FF2B5EF4-FFF2-40B4-BE49-F238E27FC236}">
                  <a16:creationId xmlns:a16="http://schemas.microsoft.com/office/drawing/2014/main" id="{CB6613DD-844D-46D5-BF48-68D97B21381F}"/>
                </a:ext>
              </a:extLst>
            </p:cNvPr>
            <p:cNvSpPr/>
            <p:nvPr/>
          </p:nvSpPr>
          <p:spPr>
            <a:xfrm>
              <a:off x="7385896" y="1584239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About</a:t>
              </a:r>
              <a:endParaRPr lang="id-ID" sz="2800" b="1" spc="300">
                <a:solidFill>
                  <a:srgbClr val="124E2A"/>
                </a:solidFill>
                <a:latin typeface="kevin eleven " panose="02000603000000000000" pitchFamily="2" charset="0"/>
              </a:endParaRPr>
            </a:p>
          </p:txBody>
        </p:sp>
        <p:sp>
          <p:nvSpPr>
            <p:cNvPr id="28" name="Bagan Alur: Pemberhenti 27">
              <a:hlinkClick r:id="rId17" action="ppaction://hlinksldjump"/>
              <a:extLst>
                <a:ext uri="{FF2B5EF4-FFF2-40B4-BE49-F238E27FC236}">
                  <a16:creationId xmlns:a16="http://schemas.microsoft.com/office/drawing/2014/main" id="{0F060987-8709-44C7-9D48-7F316937F3E0}"/>
                </a:ext>
              </a:extLst>
            </p:cNvPr>
            <p:cNvSpPr/>
            <p:nvPr/>
          </p:nvSpPr>
          <p:spPr>
            <a:xfrm>
              <a:off x="4018068" y="1584238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Audio</a:t>
              </a:r>
              <a:endParaRPr lang="id-ID" sz="2800" spc="300">
                <a:solidFill>
                  <a:srgbClr val="124E2A"/>
                </a:solidFill>
              </a:endParaRPr>
            </a:p>
          </p:txBody>
        </p:sp>
        <p:sp>
          <p:nvSpPr>
            <p:cNvPr id="22" name="Bagan Alur: Pemberhenti 21">
              <a:extLst>
                <a:ext uri="{FF2B5EF4-FFF2-40B4-BE49-F238E27FC236}">
                  <a16:creationId xmlns:a16="http://schemas.microsoft.com/office/drawing/2014/main" id="{413EB2A7-0351-442B-A43D-AA4890501D5D}"/>
                </a:ext>
              </a:extLst>
            </p:cNvPr>
            <p:cNvSpPr/>
            <p:nvPr/>
          </p:nvSpPr>
          <p:spPr>
            <a:xfrm>
              <a:off x="7385896" y="2702216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donasi</a:t>
              </a:r>
              <a:endParaRPr lang="id-ID" sz="2800" spc="300">
                <a:solidFill>
                  <a:srgbClr val="124E2A"/>
                </a:solidFill>
              </a:endParaRPr>
            </a:p>
          </p:txBody>
        </p:sp>
        <p:sp>
          <p:nvSpPr>
            <p:cNvPr id="33" name="Bagan Alur: Pemberhenti 32">
              <a:extLst>
                <a:ext uri="{FF2B5EF4-FFF2-40B4-BE49-F238E27FC236}">
                  <a16:creationId xmlns:a16="http://schemas.microsoft.com/office/drawing/2014/main" id="{7756B3EE-53D7-4EB5-896E-AB61A85A816A}"/>
                </a:ext>
              </a:extLst>
            </p:cNvPr>
            <p:cNvSpPr/>
            <p:nvPr/>
          </p:nvSpPr>
          <p:spPr>
            <a:xfrm>
              <a:off x="4021791" y="2786809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support</a:t>
              </a:r>
              <a:endParaRPr lang="id-ID" sz="2800" spc="300">
                <a:solidFill>
                  <a:srgbClr val="124E2A"/>
                </a:solidFill>
              </a:endParaRPr>
            </a:p>
          </p:txBody>
        </p:sp>
        <p:pic>
          <p:nvPicPr>
            <p:cNvPr id="13" name="Grafik 12" descr="Musik dengan isian solid">
              <a:extLst>
                <a:ext uri="{FF2B5EF4-FFF2-40B4-BE49-F238E27FC236}">
                  <a16:creationId xmlns:a16="http://schemas.microsoft.com/office/drawing/2014/main" id="{2F09A4A3-A7E2-46EB-8D36-F140A7DA4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011887" y="1640315"/>
              <a:ext cx="708027" cy="708027"/>
            </a:xfrm>
            <a:prstGeom prst="rect">
              <a:avLst/>
            </a:prstGeom>
          </p:spPr>
        </p:pic>
        <p:pic>
          <p:nvPicPr>
            <p:cNvPr id="17" name="Grafik 16" descr="Pinjaman dengan isian solid">
              <a:extLst>
                <a:ext uri="{FF2B5EF4-FFF2-40B4-BE49-F238E27FC236}">
                  <a16:creationId xmlns:a16="http://schemas.microsoft.com/office/drawing/2014/main" id="{AF0AAE98-D5EE-46DB-98D5-ED6E036EC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309940" y="2730384"/>
              <a:ext cx="820183" cy="820183"/>
            </a:xfrm>
            <a:prstGeom prst="rect">
              <a:avLst/>
            </a:prstGeom>
          </p:spPr>
        </p:pic>
        <p:pic>
          <p:nvPicPr>
            <p:cNvPr id="36" name="Grafik 35" descr="Profil laki-laki dengan isian solid">
              <a:extLst>
                <a:ext uri="{FF2B5EF4-FFF2-40B4-BE49-F238E27FC236}">
                  <a16:creationId xmlns:a16="http://schemas.microsoft.com/office/drawing/2014/main" id="{6A0FB94C-0AFA-449A-8962-9F62BB845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309940" y="1640315"/>
              <a:ext cx="820184" cy="820184"/>
            </a:xfrm>
            <a:prstGeom prst="rect">
              <a:avLst/>
            </a:prstGeom>
          </p:spPr>
        </p:pic>
        <p:pic>
          <p:nvPicPr>
            <p:cNvPr id="38" name="Grafik 37" descr="Komentar Sukai dengan isian solid">
              <a:extLst>
                <a:ext uri="{FF2B5EF4-FFF2-40B4-BE49-F238E27FC236}">
                  <a16:creationId xmlns:a16="http://schemas.microsoft.com/office/drawing/2014/main" id="{ADBA7D5F-E648-4630-97CC-9CF5AEAF3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955808" y="2811750"/>
              <a:ext cx="820183" cy="820183"/>
            </a:xfrm>
            <a:prstGeom prst="rect">
              <a:avLst/>
            </a:prstGeom>
          </p:spPr>
        </p:pic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26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603528" y="5408238"/>
            <a:ext cx="820183" cy="82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52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98456" y="404165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KG Summer Sunshine Blackout" panose="02000000000000000000" pitchFamily="2" charset="0"/>
              </a:rPr>
              <a:t>x</a:t>
            </a:r>
            <a:endParaRPr lang="id-ID" sz="28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6529" y="39493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KG Summer Sunshine Blackout" panose="02000000000000000000" pitchFamily="2" charset="0"/>
              </a:rPr>
              <a:t>/</a:t>
            </a:r>
            <a:endParaRPr lang="id-ID" sz="40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4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0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6529" y="39493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KG Summer Sunshine Blackout" panose="02000000000000000000" pitchFamily="2" charset="0"/>
              </a:rPr>
              <a:t>-</a:t>
            </a:r>
            <a:endParaRPr lang="id-ID" sz="40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99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85177" y="2044570"/>
            <a:ext cx="6120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</a:p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OPERATOR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1" name="Persegi Panjang: Sudut Lengkung 30">
            <a:extLst>
              <a:ext uri="{FF2B5EF4-FFF2-40B4-BE49-F238E27FC236}">
                <a16:creationId xmlns:a16="http://schemas.microsoft.com/office/drawing/2014/main" id="{2D8E4516-AE8B-4BA1-B751-BD646BDC4331}"/>
              </a:ext>
            </a:extLst>
          </p:cNvPr>
          <p:cNvSpPr/>
          <p:nvPr/>
        </p:nvSpPr>
        <p:spPr>
          <a:xfrm>
            <a:off x="4441222" y="3363909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2" name="Persegi Panjang: Sudut Lengkung 31">
            <a:extLst>
              <a:ext uri="{FF2B5EF4-FFF2-40B4-BE49-F238E27FC236}">
                <a16:creationId xmlns:a16="http://schemas.microsoft.com/office/drawing/2014/main" id="{9B0BCE78-BC88-4D2B-99B7-C905ABC2E0BB}"/>
              </a:ext>
            </a:extLst>
          </p:cNvPr>
          <p:cNvSpPr/>
          <p:nvPr/>
        </p:nvSpPr>
        <p:spPr>
          <a:xfrm>
            <a:off x="7729049" y="3343939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9" name="Persegi Panjang: Sudut Lengkung 38">
            <a:extLst>
              <a:ext uri="{FF2B5EF4-FFF2-40B4-BE49-F238E27FC236}">
                <a16:creationId xmlns:a16="http://schemas.microsoft.com/office/drawing/2014/main" id="{2794C211-0BF8-4721-B5E9-698CCC40E674}"/>
              </a:ext>
            </a:extLst>
          </p:cNvPr>
          <p:cNvSpPr/>
          <p:nvPr/>
        </p:nvSpPr>
        <p:spPr>
          <a:xfrm>
            <a:off x="6015049" y="485035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pic>
        <p:nvPicPr>
          <p:cNvPr id="43" name="Grafik 42" descr="Gandum dengan isian solid">
            <a:extLst>
              <a:ext uri="{FF2B5EF4-FFF2-40B4-BE49-F238E27FC236}">
                <a16:creationId xmlns:a16="http://schemas.microsoft.com/office/drawing/2014/main" id="{5770A810-25E7-4BC2-AABC-C1CCC94B24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00649" y="3472539"/>
            <a:ext cx="914400" cy="914400"/>
          </a:xfrm>
          <a:prstGeom prst="rect">
            <a:avLst/>
          </a:prstGeom>
        </p:spPr>
      </p:pic>
      <p:pic>
        <p:nvPicPr>
          <p:cNvPr id="44" name="Grafik 43" descr="Siklus dengan orang dengan isian solid">
            <a:extLst>
              <a:ext uri="{FF2B5EF4-FFF2-40B4-BE49-F238E27FC236}">
                <a16:creationId xmlns:a16="http://schemas.microsoft.com/office/drawing/2014/main" id="{7F4DE0D3-494F-4EF5-8102-F04BFD5ADC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36297" y="3441863"/>
            <a:ext cx="914400" cy="914400"/>
          </a:xfrm>
          <a:prstGeom prst="rect">
            <a:avLst/>
          </a:prstGeom>
        </p:spPr>
      </p:pic>
      <p:pic>
        <p:nvPicPr>
          <p:cNvPr id="45" name="Grafik 44" descr="Anemon dan clownfish dengan isian solid">
            <a:extLst>
              <a:ext uri="{FF2B5EF4-FFF2-40B4-BE49-F238E27FC236}">
                <a16:creationId xmlns:a16="http://schemas.microsoft.com/office/drawing/2014/main" id="{D63CD393-6BA0-4B17-8DB5-ADFBAC699E9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55052" y="49710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66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2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2751" y="3892621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KG Summer Sunshine Blackout" panose="02000000000000000000" pitchFamily="2" charset="0"/>
              </a:rPr>
              <a:t>+</a:t>
            </a:r>
            <a:endParaRPr lang="id-ID" sz="54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7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98456" y="404165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KG Summer Sunshine Blackout" panose="02000000000000000000" pitchFamily="2" charset="0"/>
              </a:rPr>
              <a:t>x</a:t>
            </a:r>
            <a:endParaRPr lang="id-ID" sz="28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7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6529" y="39493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KG Summer Sunshine Blackout" panose="02000000000000000000" pitchFamily="2" charset="0"/>
              </a:rPr>
              <a:t>/</a:t>
            </a:r>
            <a:endParaRPr lang="id-ID" sz="40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63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0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6529" y="39493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KG Summer Sunshine Blackout" panose="02000000000000000000" pitchFamily="2" charset="0"/>
              </a:rPr>
              <a:t>-</a:t>
            </a:r>
            <a:endParaRPr lang="id-ID" sz="40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Persegi Panjang: Sudut Lengkung 44">
            <a:extLst>
              <a:ext uri="{FF2B5EF4-FFF2-40B4-BE49-F238E27FC236}">
                <a16:creationId xmlns:a16="http://schemas.microsoft.com/office/drawing/2014/main" id="{4A2B58DA-07BC-4744-B6DC-E0EBDFED6758}"/>
              </a:ext>
            </a:extLst>
          </p:cNvPr>
          <p:cNvSpPr/>
          <p:nvPr/>
        </p:nvSpPr>
        <p:spPr>
          <a:xfrm>
            <a:off x="7870171" y="2041073"/>
            <a:ext cx="2025204" cy="1971138"/>
          </a:xfrm>
          <a:prstGeom prst="round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779346" y="2041073"/>
            <a:ext cx="2025204" cy="197113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rPr>
              <a:t>123</a:t>
            </a:r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28" name="Persegi Panjang: Sudut Lengkung 27">
            <a:extLst>
              <a:ext uri="{FF2B5EF4-FFF2-40B4-BE49-F238E27FC236}">
                <a16:creationId xmlns:a16="http://schemas.microsoft.com/office/drawing/2014/main" id="{1347EF98-0593-444E-91FC-FEDD93666848}"/>
              </a:ext>
            </a:extLst>
          </p:cNvPr>
          <p:cNvSpPr/>
          <p:nvPr/>
        </p:nvSpPr>
        <p:spPr>
          <a:xfrm>
            <a:off x="7919374" y="4173360"/>
            <a:ext cx="2025204" cy="197113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Persegi Panjang: Sudut Lengkung 30">
            <a:extLst>
              <a:ext uri="{FF2B5EF4-FFF2-40B4-BE49-F238E27FC236}">
                <a16:creationId xmlns:a16="http://schemas.microsoft.com/office/drawing/2014/main" id="{E4DD1961-30C0-404B-ACD0-A79CB643C4D3}"/>
              </a:ext>
            </a:extLst>
          </p:cNvPr>
          <p:cNvSpPr/>
          <p:nvPr/>
        </p:nvSpPr>
        <p:spPr>
          <a:xfrm>
            <a:off x="4828549" y="4173360"/>
            <a:ext cx="2025204" cy="19711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2" name="Grafik 31" descr="Matematika dengan isian solid">
            <a:extLst>
              <a:ext uri="{FF2B5EF4-FFF2-40B4-BE49-F238E27FC236}">
                <a16:creationId xmlns:a16="http://schemas.microsoft.com/office/drawing/2014/main" id="{3D22D33B-4E9C-4AD2-A335-A6E0667FCCC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22089" y="2167843"/>
            <a:ext cx="1715230" cy="1678398"/>
          </a:xfrm>
          <a:prstGeom prst="rect">
            <a:avLst/>
          </a:prstGeom>
        </p:spPr>
      </p:pic>
      <p:pic>
        <p:nvPicPr>
          <p:cNvPr id="13" name="Grafik 12" descr="Sempoa dengan isian solid">
            <a:extLst>
              <a:ext uri="{FF2B5EF4-FFF2-40B4-BE49-F238E27FC236}">
                <a16:creationId xmlns:a16="http://schemas.microsoft.com/office/drawing/2014/main" id="{1775DD62-910A-4409-BEC4-10068FF3CB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80519" y="4322072"/>
            <a:ext cx="1715231" cy="1639198"/>
          </a:xfrm>
          <a:prstGeom prst="rect">
            <a:avLst/>
          </a:prstGeom>
        </p:spPr>
      </p:pic>
      <p:pic>
        <p:nvPicPr>
          <p:cNvPr id="18" name="Grafik 17" descr="Pembelajaran jauh matematika dengan isian solid">
            <a:extLst>
              <a:ext uri="{FF2B5EF4-FFF2-40B4-BE49-F238E27FC236}">
                <a16:creationId xmlns:a16="http://schemas.microsoft.com/office/drawing/2014/main" id="{33CCFB0F-0A55-4E1A-A0A3-C535810DEC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74065" y="4322072"/>
            <a:ext cx="1693101" cy="1639198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9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4497225" y="4125177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3" name="Persegi Panjang: Sudut Lengkung 32">
            <a:extLst>
              <a:ext uri="{FF2B5EF4-FFF2-40B4-BE49-F238E27FC236}">
                <a16:creationId xmlns:a16="http://schemas.microsoft.com/office/drawing/2014/main" id="{C64EAF51-C9C1-4578-8B6B-2036130F7D56}"/>
              </a:ext>
            </a:extLst>
          </p:cNvPr>
          <p:cNvSpPr/>
          <p:nvPr/>
        </p:nvSpPr>
        <p:spPr>
          <a:xfrm>
            <a:off x="7737308" y="4034898"/>
            <a:ext cx="2232475" cy="1155828"/>
          </a:xfrm>
          <a:prstGeom prst="roundRect">
            <a:avLst/>
          </a:prstGeom>
          <a:solidFill>
            <a:srgbClr val="355DA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4" name="Kotak Teks 33">
            <a:extLst>
              <a:ext uri="{FF2B5EF4-FFF2-40B4-BE49-F238E27FC236}">
                <a16:creationId xmlns:a16="http://schemas.microsoft.com/office/drawing/2014/main" id="{79EB6176-F8ED-40C1-98C6-D5AA9BDFB56C}"/>
              </a:ext>
            </a:extLst>
          </p:cNvPr>
          <p:cNvSpPr txBox="1"/>
          <p:nvPr/>
        </p:nvSpPr>
        <p:spPr>
          <a:xfrm>
            <a:off x="7845452" y="4472258"/>
            <a:ext cx="201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ASLI</a:t>
            </a:r>
            <a:endParaRPr lang="id-ID" sz="24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4A0709C0-078D-4397-8066-AE55BA75B7F7}"/>
              </a:ext>
            </a:extLst>
          </p:cNvPr>
          <p:cNvSpPr txBox="1"/>
          <p:nvPr/>
        </p:nvSpPr>
        <p:spPr>
          <a:xfrm>
            <a:off x="7811896" y="3020864"/>
            <a:ext cx="201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CACAH</a:t>
            </a:r>
            <a:endParaRPr lang="id-ID" sz="2400">
              <a:solidFill>
                <a:srgbClr val="3B65AC"/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605369" y="3078737"/>
            <a:ext cx="201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real</a:t>
            </a:r>
            <a:endParaRPr lang="id-ID" sz="2400">
              <a:solidFill>
                <a:srgbClr val="3B65AC"/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8" name="Kotak Teks 37">
            <a:extLst>
              <a:ext uri="{FF2B5EF4-FFF2-40B4-BE49-F238E27FC236}">
                <a16:creationId xmlns:a16="http://schemas.microsoft.com/office/drawing/2014/main" id="{BE638348-B1C4-4367-AB44-F8748B0CDA14}"/>
              </a:ext>
            </a:extLst>
          </p:cNvPr>
          <p:cNvSpPr txBox="1"/>
          <p:nvPr/>
        </p:nvSpPr>
        <p:spPr>
          <a:xfrm>
            <a:off x="4605369" y="4527969"/>
            <a:ext cx="201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bULAT</a:t>
            </a:r>
            <a:endParaRPr lang="id-ID" sz="24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42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grpSp>
        <p:nvGrpSpPr>
          <p:cNvPr id="39" name="Grup 38">
            <a:extLst>
              <a:ext uri="{FF2B5EF4-FFF2-40B4-BE49-F238E27FC236}">
                <a16:creationId xmlns:a16="http://schemas.microsoft.com/office/drawing/2014/main" id="{1387E346-6D24-4856-91D4-490232368F31}"/>
              </a:ext>
            </a:extLst>
          </p:cNvPr>
          <p:cNvGrpSpPr/>
          <p:nvPr/>
        </p:nvGrpSpPr>
        <p:grpSpPr>
          <a:xfrm>
            <a:off x="3394129" y="965531"/>
            <a:ext cx="7502103" cy="5669341"/>
            <a:chOff x="3394129" y="965531"/>
            <a:chExt cx="7502103" cy="5669341"/>
          </a:xfrm>
        </p:grpSpPr>
        <p:sp>
          <p:nvSpPr>
            <p:cNvPr id="2" name="Persegi Panjang: Sudut Lengkung 1">
              <a:extLst>
                <a:ext uri="{FF2B5EF4-FFF2-40B4-BE49-F238E27FC236}">
                  <a16:creationId xmlns:a16="http://schemas.microsoft.com/office/drawing/2014/main" id="{94617057-F480-4780-8F00-BC84D905A3EE}"/>
                </a:ext>
              </a:extLst>
            </p:cNvPr>
            <p:cNvSpPr/>
            <p:nvPr/>
          </p:nvSpPr>
          <p:spPr>
            <a:xfrm>
              <a:off x="3394129" y="965531"/>
              <a:ext cx="7502103" cy="5669341"/>
            </a:xfrm>
            <a:prstGeom prst="roundRect">
              <a:avLst/>
            </a:prstGeom>
            <a:solidFill>
              <a:srgbClr val="124E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Bagan Alur: Pemberhenti 29">
              <a:hlinkClick r:id="rId17" action="ppaction://hlinksldjump"/>
              <a:extLst>
                <a:ext uri="{FF2B5EF4-FFF2-40B4-BE49-F238E27FC236}">
                  <a16:creationId xmlns:a16="http://schemas.microsoft.com/office/drawing/2014/main" id="{CB6613DD-844D-46D5-BF48-68D97B21381F}"/>
                </a:ext>
              </a:extLst>
            </p:cNvPr>
            <p:cNvSpPr/>
            <p:nvPr/>
          </p:nvSpPr>
          <p:spPr>
            <a:xfrm>
              <a:off x="7385896" y="1584239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About</a:t>
              </a:r>
              <a:endParaRPr lang="id-ID" sz="2800" b="1" spc="300">
                <a:solidFill>
                  <a:srgbClr val="124E2A"/>
                </a:solidFill>
                <a:latin typeface="kevin eleven " panose="02000603000000000000" pitchFamily="2" charset="0"/>
              </a:endParaRPr>
            </a:p>
          </p:txBody>
        </p:sp>
        <p:sp>
          <p:nvSpPr>
            <p:cNvPr id="28" name="Bagan Alur: Pemberhenti 27">
              <a:hlinkClick r:id="rId18" action="ppaction://hlinksldjump"/>
              <a:extLst>
                <a:ext uri="{FF2B5EF4-FFF2-40B4-BE49-F238E27FC236}">
                  <a16:creationId xmlns:a16="http://schemas.microsoft.com/office/drawing/2014/main" id="{0F060987-8709-44C7-9D48-7F316937F3E0}"/>
                </a:ext>
              </a:extLst>
            </p:cNvPr>
            <p:cNvSpPr/>
            <p:nvPr/>
          </p:nvSpPr>
          <p:spPr>
            <a:xfrm>
              <a:off x="4018068" y="1584238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Audio</a:t>
              </a:r>
              <a:endParaRPr lang="id-ID" sz="2800" spc="300">
                <a:solidFill>
                  <a:srgbClr val="124E2A"/>
                </a:solidFill>
              </a:endParaRPr>
            </a:p>
          </p:txBody>
        </p:sp>
        <p:sp>
          <p:nvSpPr>
            <p:cNvPr id="22" name="Bagan Alur: Pemberhenti 21">
              <a:extLst>
                <a:ext uri="{FF2B5EF4-FFF2-40B4-BE49-F238E27FC236}">
                  <a16:creationId xmlns:a16="http://schemas.microsoft.com/office/drawing/2014/main" id="{413EB2A7-0351-442B-A43D-AA4890501D5D}"/>
                </a:ext>
              </a:extLst>
            </p:cNvPr>
            <p:cNvSpPr/>
            <p:nvPr/>
          </p:nvSpPr>
          <p:spPr>
            <a:xfrm>
              <a:off x="7385896" y="2702216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donasi</a:t>
              </a:r>
              <a:endParaRPr lang="id-ID" sz="2800" spc="300">
                <a:solidFill>
                  <a:srgbClr val="124E2A"/>
                </a:solidFill>
              </a:endParaRPr>
            </a:p>
          </p:txBody>
        </p:sp>
        <p:sp>
          <p:nvSpPr>
            <p:cNvPr id="33" name="Bagan Alur: Pemberhenti 32">
              <a:extLst>
                <a:ext uri="{FF2B5EF4-FFF2-40B4-BE49-F238E27FC236}">
                  <a16:creationId xmlns:a16="http://schemas.microsoft.com/office/drawing/2014/main" id="{7756B3EE-53D7-4EB5-896E-AB61A85A816A}"/>
                </a:ext>
              </a:extLst>
            </p:cNvPr>
            <p:cNvSpPr/>
            <p:nvPr/>
          </p:nvSpPr>
          <p:spPr>
            <a:xfrm>
              <a:off x="4021791" y="2786809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support</a:t>
              </a:r>
              <a:endParaRPr lang="id-ID" sz="2800" spc="300">
                <a:solidFill>
                  <a:srgbClr val="124E2A"/>
                </a:solidFill>
              </a:endParaRPr>
            </a:p>
          </p:txBody>
        </p:sp>
        <p:pic>
          <p:nvPicPr>
            <p:cNvPr id="13" name="Grafik 12" descr="Musik dengan isian solid">
              <a:extLst>
                <a:ext uri="{FF2B5EF4-FFF2-40B4-BE49-F238E27FC236}">
                  <a16:creationId xmlns:a16="http://schemas.microsoft.com/office/drawing/2014/main" id="{2F09A4A3-A7E2-46EB-8D36-F140A7DA4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011887" y="1640315"/>
              <a:ext cx="708027" cy="708027"/>
            </a:xfrm>
            <a:prstGeom prst="rect">
              <a:avLst/>
            </a:prstGeom>
          </p:spPr>
        </p:pic>
        <p:pic>
          <p:nvPicPr>
            <p:cNvPr id="17" name="Grafik 16" descr="Pinjaman dengan isian solid">
              <a:extLst>
                <a:ext uri="{FF2B5EF4-FFF2-40B4-BE49-F238E27FC236}">
                  <a16:creationId xmlns:a16="http://schemas.microsoft.com/office/drawing/2014/main" id="{AF0AAE98-D5EE-46DB-98D5-ED6E036EC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309940" y="2730384"/>
              <a:ext cx="820183" cy="820183"/>
            </a:xfrm>
            <a:prstGeom prst="rect">
              <a:avLst/>
            </a:prstGeom>
          </p:spPr>
        </p:pic>
        <p:pic>
          <p:nvPicPr>
            <p:cNvPr id="36" name="Grafik 35" descr="Profil laki-laki dengan isian solid">
              <a:extLst>
                <a:ext uri="{FF2B5EF4-FFF2-40B4-BE49-F238E27FC236}">
                  <a16:creationId xmlns:a16="http://schemas.microsoft.com/office/drawing/2014/main" id="{6A0FB94C-0AFA-449A-8962-9F62BB845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309940" y="1640315"/>
              <a:ext cx="820184" cy="820184"/>
            </a:xfrm>
            <a:prstGeom prst="rect">
              <a:avLst/>
            </a:prstGeom>
          </p:spPr>
        </p:pic>
        <p:pic>
          <p:nvPicPr>
            <p:cNvPr id="38" name="Grafik 37" descr="Komentar Sukai dengan isian solid">
              <a:extLst>
                <a:ext uri="{FF2B5EF4-FFF2-40B4-BE49-F238E27FC236}">
                  <a16:creationId xmlns:a16="http://schemas.microsoft.com/office/drawing/2014/main" id="{ADBA7D5F-E648-4630-97CC-9CF5AEAF3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955808" y="2811750"/>
              <a:ext cx="820183" cy="820183"/>
            </a:xfrm>
            <a:prstGeom prst="rect">
              <a:avLst/>
            </a:prstGeom>
          </p:spPr>
        </p:pic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2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603528" y="5408238"/>
            <a:ext cx="820183" cy="820183"/>
          </a:xfrm>
          <a:prstGeom prst="rect">
            <a:avLst/>
          </a:prstGeom>
        </p:spPr>
      </p:pic>
      <p:sp>
        <p:nvSpPr>
          <p:cNvPr id="4" name="Persegi Panjang 3">
            <a:extLst>
              <a:ext uri="{FF2B5EF4-FFF2-40B4-BE49-F238E27FC236}">
                <a16:creationId xmlns:a16="http://schemas.microsoft.com/office/drawing/2014/main" id="{525B68DA-865F-4B8B-AEEE-E1E58EB2B556}"/>
              </a:ext>
            </a:extLst>
          </p:cNvPr>
          <p:cNvSpPr/>
          <p:nvPr/>
        </p:nvSpPr>
        <p:spPr>
          <a:xfrm rot="2779173">
            <a:off x="6043935" y="1957306"/>
            <a:ext cx="776021" cy="88246"/>
          </a:xfrm>
          <a:prstGeom prst="rect">
            <a:avLst/>
          </a:prstGeom>
          <a:solidFill>
            <a:srgbClr val="124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202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81915" y="2029614"/>
            <a:ext cx="694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 REAL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024B3DC-86D8-49F5-92E6-1879D4A02CD0}"/>
              </a:ext>
            </a:extLst>
          </p:cNvPr>
          <p:cNvSpPr txBox="1"/>
          <p:nvPr/>
        </p:nvSpPr>
        <p:spPr>
          <a:xfrm>
            <a:off x="4183693" y="2918564"/>
            <a:ext cx="6570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Contoh bilangan prima</a:t>
            </a:r>
            <a:endParaRPr lang="en-US" b="1" i="0" u="none" strike="noStrike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system-ui"/>
            </a:endParaRPr>
          </a:p>
          <a:p>
            <a:pPr algn="l"/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{2, 3, 5, 7, 11, 13}</a:t>
            </a:r>
            <a:endParaRPr lang="en-US" b="1" i="0" u="none" strike="noStrike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Contoh bilangan majemuk</a:t>
            </a:r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algn="l"/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{4, 6, 9, 12, 15}</a:t>
            </a:r>
            <a:endParaRPr lang="en-US" b="1" i="0" u="none" strike="noStrike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Contoh kuadrat</a:t>
            </a:r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algn="l"/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(1, 4, 9, 16, 25)</a:t>
            </a:r>
            <a:endParaRPr lang="id-ID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363323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81915" y="2029614"/>
            <a:ext cx="694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 CACAH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024B3DC-86D8-49F5-92E6-1879D4A02CD0}"/>
              </a:ext>
            </a:extLst>
          </p:cNvPr>
          <p:cNvSpPr txBox="1"/>
          <p:nvPr/>
        </p:nvSpPr>
        <p:spPr>
          <a:xfrm>
            <a:off x="4183693" y="2918564"/>
            <a:ext cx="657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</a:t>
            </a:r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ilangan cacah adalah: 0, 1, 2, 3, 4, 5, 6, 7, 8, 9, 10.</a:t>
            </a:r>
            <a:endParaRPr lang="en-US" b="1" i="0" u="none" strike="noStrike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system-ui"/>
            </a:endParaRP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algn="l"/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Bilangan cacah adalah semua bilangan yang berada di sebelah kanan angka 0 pada garis bilangan.</a:t>
            </a:r>
            <a:endParaRPr lang="id-ID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21849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81915" y="2029614"/>
            <a:ext cx="694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 Asli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024B3DC-86D8-49F5-92E6-1879D4A02CD0}"/>
              </a:ext>
            </a:extLst>
          </p:cNvPr>
          <p:cNvSpPr txBox="1"/>
          <p:nvPr/>
        </p:nvSpPr>
        <p:spPr>
          <a:xfrm>
            <a:off x="4183693" y="2918564"/>
            <a:ext cx="657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asli dimulai dari 1 bukan 0 seperti bilangan cacah.  </a:t>
            </a: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algn="l"/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Contoh dari jenis bilangan ini adalah 1, 2, 3, 4, 5, 6, 7, dan seterusnya hingga tidak terhingga.</a:t>
            </a:r>
          </a:p>
        </p:txBody>
      </p:sp>
    </p:spTree>
    <p:extLst>
      <p:ext uri="{BB962C8B-B14F-4D97-AF65-F5344CB8AC3E}">
        <p14:creationId xmlns:p14="http://schemas.microsoft.com/office/powerpoint/2010/main" val="14083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81915" y="2029614"/>
            <a:ext cx="694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 bulat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024B3DC-86D8-49F5-92E6-1879D4A02CD0}"/>
              </a:ext>
            </a:extLst>
          </p:cNvPr>
          <p:cNvSpPr txBox="1"/>
          <p:nvPr/>
        </p:nvSpPr>
        <p:spPr>
          <a:xfrm>
            <a:off x="4183693" y="2918564"/>
            <a:ext cx="6570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bulat: { … , -5, -4, -3, -2, -1, 0, 1, 2, 3, 4, 5, … }</a:t>
            </a: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bulat positif: { 1, 2, 3, 4, 5, … }</a:t>
            </a: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bulat nol: Bilangan ini merupakan bilangan kosong yang sering dilambangkan dengan angka 0.</a:t>
            </a: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bulat negatif: { -1, -2, -3, -4, -5, … }</a:t>
            </a:r>
          </a:p>
        </p:txBody>
      </p:sp>
    </p:spTree>
    <p:extLst>
      <p:ext uri="{BB962C8B-B14F-4D97-AF65-F5344CB8AC3E}">
        <p14:creationId xmlns:p14="http://schemas.microsoft.com/office/powerpoint/2010/main" val="3188917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6023308" y="4137683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08908" y="2759866"/>
            <a:ext cx="914400" cy="914400"/>
          </a:xfrm>
          <a:prstGeom prst="rect">
            <a:avLst/>
          </a:prstGeom>
        </p:spPr>
      </p:pic>
      <p:pic>
        <p:nvPicPr>
          <p:cNvPr id="18" name="Grafik 17" descr="Siklus dengan orang dengan isian solid">
            <a:extLst>
              <a:ext uri="{FF2B5EF4-FFF2-40B4-BE49-F238E27FC236}">
                <a16:creationId xmlns:a16="http://schemas.microsoft.com/office/drawing/2014/main" id="{93E13A67-778C-4BB0-B167-D66CFD5A016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44556" y="2729190"/>
            <a:ext cx="914400" cy="914400"/>
          </a:xfrm>
          <a:prstGeom prst="rect">
            <a:avLst/>
          </a:prstGeom>
        </p:spPr>
      </p:pic>
      <p:pic>
        <p:nvPicPr>
          <p:cNvPr id="20" name="Grafik 19" descr="Anemon dan clownfish dengan isian solid">
            <a:extLst>
              <a:ext uri="{FF2B5EF4-FFF2-40B4-BE49-F238E27FC236}">
                <a16:creationId xmlns:a16="http://schemas.microsoft.com/office/drawing/2014/main" id="{76B8F418-4987-49D8-8FDA-5A7EC559CA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63311" y="42583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9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7867158" y="3587948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64534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6912338" y="3996722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9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7867158" y="3587948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2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6912338" y="3996722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7" name="Grafik 16" descr="Gajah dengan isian solid">
            <a:extLst>
              <a:ext uri="{FF2B5EF4-FFF2-40B4-BE49-F238E27FC236}">
                <a16:creationId xmlns:a16="http://schemas.microsoft.com/office/drawing/2014/main" id="{D4DA3198-E92D-4D8F-85AD-760EC280DE7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09334" y="3778320"/>
            <a:ext cx="914400" cy="914400"/>
          </a:xfrm>
          <a:prstGeom prst="rect">
            <a:avLst/>
          </a:prstGeom>
        </p:spPr>
      </p:pic>
      <p:pic>
        <p:nvPicPr>
          <p:cNvPr id="29" name="Grafik 28" descr="Gajah dengan isian solid">
            <a:extLst>
              <a:ext uri="{FF2B5EF4-FFF2-40B4-BE49-F238E27FC236}">
                <a16:creationId xmlns:a16="http://schemas.microsoft.com/office/drawing/2014/main" id="{DDC628DE-2D01-4DE3-BB9E-4FF9830150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34181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50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7867158" y="3587948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3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6912338" y="3996722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Stroberi dengan isian solid">
            <a:extLst>
              <a:ext uri="{FF2B5EF4-FFF2-40B4-BE49-F238E27FC236}">
                <a16:creationId xmlns:a16="http://schemas.microsoft.com/office/drawing/2014/main" id="{943D37C5-B7DD-4D5D-9556-71BA344A206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39983" y="3724419"/>
            <a:ext cx="914400" cy="914400"/>
          </a:xfrm>
          <a:prstGeom prst="rect">
            <a:avLst/>
          </a:prstGeom>
        </p:spPr>
      </p:pic>
      <p:pic>
        <p:nvPicPr>
          <p:cNvPr id="31" name="Grafik 30" descr="Stroberi dengan isian solid">
            <a:extLst>
              <a:ext uri="{FF2B5EF4-FFF2-40B4-BE49-F238E27FC236}">
                <a16:creationId xmlns:a16="http://schemas.microsoft.com/office/drawing/2014/main" id="{27F0E23C-8BFD-4268-AD26-2AF4FC8384B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586317" y="3713909"/>
            <a:ext cx="914400" cy="914400"/>
          </a:xfrm>
          <a:prstGeom prst="rect">
            <a:avLst/>
          </a:prstGeom>
        </p:spPr>
      </p:pic>
      <p:pic>
        <p:nvPicPr>
          <p:cNvPr id="32" name="Grafik 31" descr="Stroberi dengan isian solid">
            <a:extLst>
              <a:ext uri="{FF2B5EF4-FFF2-40B4-BE49-F238E27FC236}">
                <a16:creationId xmlns:a16="http://schemas.microsoft.com/office/drawing/2014/main" id="{AAAD4B86-6BB9-4E1E-B301-49D8CE7A89A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54380" y="37139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56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4497225" y="4125177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3" name="Persegi Panjang: Sudut Lengkung 32">
            <a:extLst>
              <a:ext uri="{FF2B5EF4-FFF2-40B4-BE49-F238E27FC236}">
                <a16:creationId xmlns:a16="http://schemas.microsoft.com/office/drawing/2014/main" id="{C64EAF51-C9C1-4578-8B6B-2036130F7D56}"/>
              </a:ext>
            </a:extLst>
          </p:cNvPr>
          <p:cNvSpPr/>
          <p:nvPr/>
        </p:nvSpPr>
        <p:spPr>
          <a:xfrm>
            <a:off x="7737308" y="4034898"/>
            <a:ext cx="2232475" cy="1155828"/>
          </a:xfrm>
          <a:prstGeom prst="roundRect">
            <a:avLst/>
          </a:prstGeom>
          <a:solidFill>
            <a:srgbClr val="355DA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OPERATOR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4" name="Kotak Teks 33">
            <a:extLst>
              <a:ext uri="{FF2B5EF4-FFF2-40B4-BE49-F238E27FC236}">
                <a16:creationId xmlns:a16="http://schemas.microsoft.com/office/drawing/2014/main" id="{79EB6176-F8ED-40C1-98C6-D5AA9BDFB56C}"/>
              </a:ext>
            </a:extLst>
          </p:cNvPr>
          <p:cNvSpPr txBox="1"/>
          <p:nvPr/>
        </p:nvSpPr>
        <p:spPr>
          <a:xfrm>
            <a:off x="7854697" y="4287592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</a:t>
            </a:r>
          </a:p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( X )</a:t>
            </a:r>
            <a:endParaRPr lang="id-ID" sz="24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4A0709C0-078D-4397-8066-AE55BA75B7F7}"/>
              </a:ext>
            </a:extLst>
          </p:cNvPr>
          <p:cNvSpPr txBox="1"/>
          <p:nvPr/>
        </p:nvSpPr>
        <p:spPr>
          <a:xfrm>
            <a:off x="7845451" y="2849958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KURANG</a:t>
            </a:r>
          </a:p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( - )</a:t>
            </a:r>
            <a:endParaRPr lang="id-ID" sz="2400">
              <a:solidFill>
                <a:srgbClr val="3B65AC"/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52076" y="2861126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TAMBAH ( + )</a:t>
            </a:r>
            <a:endParaRPr lang="id-ID" sz="2400">
              <a:solidFill>
                <a:srgbClr val="3B65AC"/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8" name="Kotak Teks 37">
            <a:extLst>
              <a:ext uri="{FF2B5EF4-FFF2-40B4-BE49-F238E27FC236}">
                <a16:creationId xmlns:a16="http://schemas.microsoft.com/office/drawing/2014/main" id="{BE638348-B1C4-4367-AB44-F8748B0CDA14}"/>
              </a:ext>
            </a:extLst>
          </p:cNvPr>
          <p:cNvSpPr txBox="1"/>
          <p:nvPr/>
        </p:nvSpPr>
        <p:spPr>
          <a:xfrm>
            <a:off x="4552076" y="4359729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BAGI</a:t>
            </a:r>
          </a:p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( / )</a:t>
            </a:r>
            <a:endParaRPr lang="id-ID" sz="24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7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2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2751" y="3892621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KG Summer Sunshine Blackout" panose="02000000000000000000" pitchFamily="2" charset="0"/>
              </a:rPr>
              <a:t>+</a:t>
            </a:r>
            <a:endParaRPr lang="id-ID" sz="54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124E2A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D97E038D-0074-43C5-A464-52B40006532C}"/>
              </a:ext>
            </a:extLst>
          </p:cNvPr>
          <p:cNvSpPr/>
          <p:nvPr/>
        </p:nvSpPr>
        <p:spPr>
          <a:xfrm>
            <a:off x="4650779" y="1276654"/>
            <a:ext cx="5902612" cy="500713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Front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Bagan Alur: Pemberhenti 29">
            <a:extLst>
              <a:ext uri="{FF2B5EF4-FFF2-40B4-BE49-F238E27FC236}">
                <a16:creationId xmlns:a16="http://schemas.microsoft.com/office/drawing/2014/main" id="{CB6613DD-844D-46D5-BF48-68D97B21381F}"/>
              </a:ext>
            </a:extLst>
          </p:cNvPr>
          <p:cNvSpPr/>
          <p:nvPr/>
        </p:nvSpPr>
        <p:spPr>
          <a:xfrm>
            <a:off x="3681914" y="1340510"/>
            <a:ext cx="2940810" cy="820183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spc="300">
                <a:solidFill>
                  <a:srgbClr val="124E2A"/>
                </a:solidFill>
                <a:latin typeface="kevin eleven " panose="02000603000000000000" pitchFamily="2" charset="0"/>
              </a:rPr>
              <a:t>About</a:t>
            </a:r>
            <a:endParaRPr lang="id-ID" sz="2800" b="1" spc="300">
              <a:solidFill>
                <a:srgbClr val="124E2A"/>
              </a:solidFill>
              <a:latin typeface="kevin eleven " panose="02000603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8238"/>
            <a:ext cx="820183" cy="820183"/>
          </a:xfrm>
          <a:prstGeom prst="rect">
            <a:avLst/>
          </a:prstGeom>
        </p:spPr>
      </p:pic>
      <p:sp>
        <p:nvSpPr>
          <p:cNvPr id="15" name="Kotak Teks 14">
            <a:extLst>
              <a:ext uri="{FF2B5EF4-FFF2-40B4-BE49-F238E27FC236}">
                <a16:creationId xmlns:a16="http://schemas.microsoft.com/office/drawing/2014/main" id="{491F5989-8CAA-45F3-8E6E-D5B1183E7FD5}"/>
              </a:ext>
            </a:extLst>
          </p:cNvPr>
          <p:cNvSpPr txBox="1"/>
          <p:nvPr/>
        </p:nvSpPr>
        <p:spPr>
          <a:xfrm>
            <a:off x="5007041" y="2251267"/>
            <a:ext cx="5343244" cy="333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NAMA	:</a:t>
            </a:r>
          </a:p>
          <a:p>
            <a:pPr>
              <a:lnSpc>
                <a:spcPct val="200000"/>
              </a:lnSpc>
            </a:pPr>
            <a:r>
              <a:rPr lang="en-US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RAHMAT SUNJANI</a:t>
            </a:r>
          </a:p>
          <a:p>
            <a:pPr>
              <a:lnSpc>
                <a:spcPct val="200000"/>
              </a:lnSpc>
            </a:pPr>
            <a:r>
              <a:rPr lang="en-US" b="1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NIM	:</a:t>
            </a:r>
          </a:p>
          <a:p>
            <a:pPr>
              <a:lnSpc>
                <a:spcPct val="200000"/>
              </a:lnSpc>
            </a:pPr>
            <a:r>
              <a:rPr lang="en-US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55201120030</a:t>
            </a:r>
          </a:p>
          <a:p>
            <a:pPr>
              <a:lnSpc>
                <a:spcPct val="200000"/>
              </a:lnSpc>
            </a:pPr>
            <a:r>
              <a:rPr lang="en-US" b="1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EMAIL	:</a:t>
            </a:r>
          </a:p>
          <a:p>
            <a:pPr>
              <a:lnSpc>
                <a:spcPct val="200000"/>
              </a:lnSpc>
            </a:pPr>
            <a:r>
              <a:rPr lang="en-US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KLIKRAHMATSUNJANI@GMAIL.COM</a:t>
            </a:r>
            <a:endParaRPr lang="id-ID" spc="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71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98456" y="404165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KG Summer Sunshine Blackout" panose="02000000000000000000" pitchFamily="2" charset="0"/>
              </a:rPr>
              <a:t>x</a:t>
            </a:r>
            <a:endParaRPr lang="id-ID" sz="28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67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6529" y="39493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KG Summer Sunshine Blackout" panose="02000000000000000000" pitchFamily="2" charset="0"/>
              </a:rPr>
              <a:t>/</a:t>
            </a:r>
            <a:endParaRPr lang="id-ID" sz="40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45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0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6529" y="39493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KG Summer Sunshine Blackout" panose="02000000000000000000" pitchFamily="2" charset="0"/>
              </a:rPr>
              <a:t>-</a:t>
            </a:r>
            <a:endParaRPr lang="id-ID" sz="40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44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85177" y="2044570"/>
            <a:ext cx="6120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</a:p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OPERATOR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1" name="Persegi Panjang: Sudut Lengkung 30">
            <a:extLst>
              <a:ext uri="{FF2B5EF4-FFF2-40B4-BE49-F238E27FC236}">
                <a16:creationId xmlns:a16="http://schemas.microsoft.com/office/drawing/2014/main" id="{2D8E4516-AE8B-4BA1-B751-BD646BDC4331}"/>
              </a:ext>
            </a:extLst>
          </p:cNvPr>
          <p:cNvSpPr/>
          <p:nvPr/>
        </p:nvSpPr>
        <p:spPr>
          <a:xfrm>
            <a:off x="4441222" y="3363909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2" name="Persegi Panjang: Sudut Lengkung 31">
            <a:extLst>
              <a:ext uri="{FF2B5EF4-FFF2-40B4-BE49-F238E27FC236}">
                <a16:creationId xmlns:a16="http://schemas.microsoft.com/office/drawing/2014/main" id="{9B0BCE78-BC88-4D2B-99B7-C905ABC2E0BB}"/>
              </a:ext>
            </a:extLst>
          </p:cNvPr>
          <p:cNvSpPr/>
          <p:nvPr/>
        </p:nvSpPr>
        <p:spPr>
          <a:xfrm>
            <a:off x="7729049" y="3343939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9" name="Persegi Panjang: Sudut Lengkung 38">
            <a:extLst>
              <a:ext uri="{FF2B5EF4-FFF2-40B4-BE49-F238E27FC236}">
                <a16:creationId xmlns:a16="http://schemas.microsoft.com/office/drawing/2014/main" id="{2794C211-0BF8-4721-B5E9-698CCC40E674}"/>
              </a:ext>
            </a:extLst>
          </p:cNvPr>
          <p:cNvSpPr/>
          <p:nvPr/>
        </p:nvSpPr>
        <p:spPr>
          <a:xfrm>
            <a:off x="6015049" y="485035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pic>
        <p:nvPicPr>
          <p:cNvPr id="43" name="Grafik 42" descr="Gandum dengan isian solid">
            <a:extLst>
              <a:ext uri="{FF2B5EF4-FFF2-40B4-BE49-F238E27FC236}">
                <a16:creationId xmlns:a16="http://schemas.microsoft.com/office/drawing/2014/main" id="{5770A810-25E7-4BC2-AABC-C1CCC94B24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00649" y="3472539"/>
            <a:ext cx="914400" cy="914400"/>
          </a:xfrm>
          <a:prstGeom prst="rect">
            <a:avLst/>
          </a:prstGeom>
        </p:spPr>
      </p:pic>
      <p:pic>
        <p:nvPicPr>
          <p:cNvPr id="44" name="Grafik 43" descr="Siklus dengan orang dengan isian solid">
            <a:extLst>
              <a:ext uri="{FF2B5EF4-FFF2-40B4-BE49-F238E27FC236}">
                <a16:creationId xmlns:a16="http://schemas.microsoft.com/office/drawing/2014/main" id="{7F4DE0D3-494F-4EF5-8102-F04BFD5ADC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36297" y="3441863"/>
            <a:ext cx="914400" cy="914400"/>
          </a:xfrm>
          <a:prstGeom prst="rect">
            <a:avLst/>
          </a:prstGeom>
        </p:spPr>
      </p:pic>
      <p:pic>
        <p:nvPicPr>
          <p:cNvPr id="45" name="Grafik 44" descr="Anemon dan clownfish dengan isian solid">
            <a:extLst>
              <a:ext uri="{FF2B5EF4-FFF2-40B4-BE49-F238E27FC236}">
                <a16:creationId xmlns:a16="http://schemas.microsoft.com/office/drawing/2014/main" id="{D63CD393-6BA0-4B17-8DB5-ADFBAC699E9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55052" y="49710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3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2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2751" y="3892621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KG Summer Sunshine Blackout" panose="02000000000000000000" pitchFamily="2" charset="0"/>
              </a:rPr>
              <a:t>+</a:t>
            </a:r>
            <a:endParaRPr lang="id-ID" sz="54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7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98456" y="404165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KG Summer Sunshine Blackout" panose="02000000000000000000" pitchFamily="2" charset="0"/>
              </a:rPr>
              <a:t>x</a:t>
            </a:r>
            <a:endParaRPr lang="id-ID" sz="28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5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6529" y="39493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KG Summer Sunshine Blackout" panose="02000000000000000000" pitchFamily="2" charset="0"/>
              </a:rPr>
              <a:t>/</a:t>
            </a:r>
            <a:endParaRPr lang="id-ID" sz="40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3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0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6529" y="39493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KG Summer Sunshine Blackout" panose="02000000000000000000" pitchFamily="2" charset="0"/>
              </a:rPr>
              <a:t>-</a:t>
            </a:r>
            <a:endParaRPr lang="id-ID" sz="40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37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Persegi Panjang: Sudut Lengkung 44">
            <a:extLst>
              <a:ext uri="{FF2B5EF4-FFF2-40B4-BE49-F238E27FC236}">
                <a16:creationId xmlns:a16="http://schemas.microsoft.com/office/drawing/2014/main" id="{4A2B58DA-07BC-4744-B6DC-E0EBDFED6758}"/>
              </a:ext>
            </a:extLst>
          </p:cNvPr>
          <p:cNvSpPr/>
          <p:nvPr/>
        </p:nvSpPr>
        <p:spPr>
          <a:xfrm>
            <a:off x="7437868" y="1865847"/>
            <a:ext cx="2797968" cy="35718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Bagan Alur: Pemberhenti 29">
            <a:extLst>
              <a:ext uri="{FF2B5EF4-FFF2-40B4-BE49-F238E27FC236}">
                <a16:creationId xmlns:a16="http://schemas.microsoft.com/office/drawing/2014/main" id="{CB6613DD-844D-46D5-BF48-68D97B21381F}"/>
              </a:ext>
            </a:extLst>
          </p:cNvPr>
          <p:cNvSpPr/>
          <p:nvPr/>
        </p:nvSpPr>
        <p:spPr>
          <a:xfrm>
            <a:off x="7385896" y="158423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0070C0"/>
                </a:solidFill>
                <a:latin typeface="kevin eleven " panose="02000603000000000000" pitchFamily="2" charset="0"/>
              </a:rPr>
              <a:t>tk</a:t>
            </a:r>
            <a:endParaRPr lang="id-ID" sz="5400" b="1" spc="300">
              <a:solidFill>
                <a:srgbClr val="0070C0"/>
              </a:solidFill>
              <a:latin typeface="kevin eleven " panose="02000603000000000000" pitchFamily="2" charset="0"/>
            </a:endParaRPr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3931732" y="1865847"/>
            <a:ext cx="2797968" cy="35718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Bagan Alur: Pemberhenti 21">
            <a:extLst>
              <a:ext uri="{FF2B5EF4-FFF2-40B4-BE49-F238E27FC236}">
                <a16:creationId xmlns:a16="http://schemas.microsoft.com/office/drawing/2014/main" id="{413EB2A7-0351-442B-A43D-AA4890501D5D}"/>
              </a:ext>
            </a:extLst>
          </p:cNvPr>
          <p:cNvSpPr/>
          <p:nvPr/>
        </p:nvSpPr>
        <p:spPr>
          <a:xfrm>
            <a:off x="3894937" y="1589940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0070C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0070C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pic>
        <p:nvPicPr>
          <p:cNvPr id="15" name="Grafik 14" descr="Wanita dengan rambut diikat">
            <a:extLst>
              <a:ext uri="{FF2B5EF4-FFF2-40B4-BE49-F238E27FC236}">
                <a16:creationId xmlns:a16="http://schemas.microsoft.com/office/drawing/2014/main" id="{C405E618-2BDA-4322-8DEB-CFF9226510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8491462" y="3740909"/>
            <a:ext cx="1421198" cy="1557475"/>
          </a:xfrm>
          <a:prstGeom prst="rect">
            <a:avLst/>
          </a:prstGeom>
        </p:spPr>
      </p:pic>
      <p:pic>
        <p:nvPicPr>
          <p:cNvPr id="19" name="Grafik 18" descr="Wanita memakai pita">
            <a:extLst>
              <a:ext uri="{FF2B5EF4-FFF2-40B4-BE49-F238E27FC236}">
                <a16:creationId xmlns:a16="http://schemas.microsoft.com/office/drawing/2014/main" id="{16894EAA-27E0-4B49-BACE-14CA3997BC4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068555" y="3800201"/>
            <a:ext cx="1421196" cy="1557475"/>
          </a:xfrm>
          <a:prstGeom prst="rect">
            <a:avLst/>
          </a:prstGeom>
        </p:spPr>
      </p:pic>
      <p:pic>
        <p:nvPicPr>
          <p:cNvPr id="21" name="Grafik 20" descr="Pria dengan rambut tebal">
            <a:extLst>
              <a:ext uri="{FF2B5EF4-FFF2-40B4-BE49-F238E27FC236}">
                <a16:creationId xmlns:a16="http://schemas.microsoft.com/office/drawing/2014/main" id="{045F0A6A-B2A0-40CD-BFDB-BB5B55BE073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68192" y="2523005"/>
            <a:ext cx="1421196" cy="1557475"/>
          </a:xfrm>
          <a:prstGeom prst="rect">
            <a:avLst/>
          </a:prstGeom>
        </p:spPr>
      </p:pic>
      <p:pic>
        <p:nvPicPr>
          <p:cNvPr id="29" name="Grafik 28" descr="Anak dengan rambut pendek">
            <a:extLst>
              <a:ext uri="{FF2B5EF4-FFF2-40B4-BE49-F238E27FC236}">
                <a16:creationId xmlns:a16="http://schemas.microsoft.com/office/drawing/2014/main" id="{F42EF249-09F6-4989-993A-F2160739610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flipH="1">
            <a:off x="7638450" y="2481791"/>
            <a:ext cx="1421197" cy="15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2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Persegi Panjang: Sudut Lengkung 44">
            <a:extLst>
              <a:ext uri="{FF2B5EF4-FFF2-40B4-BE49-F238E27FC236}">
                <a16:creationId xmlns:a16="http://schemas.microsoft.com/office/drawing/2014/main" id="{4A2B58DA-07BC-4744-B6DC-E0EBDFED6758}"/>
              </a:ext>
            </a:extLst>
          </p:cNvPr>
          <p:cNvSpPr/>
          <p:nvPr/>
        </p:nvSpPr>
        <p:spPr>
          <a:xfrm>
            <a:off x="7870171" y="2041073"/>
            <a:ext cx="2025204" cy="1971138"/>
          </a:xfrm>
          <a:prstGeom prst="round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779346" y="2041073"/>
            <a:ext cx="2025204" cy="197113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  <a:latin typeface="FunSized" panose="02000500000000000000" pitchFamily="2" charset="0"/>
              </a:rPr>
              <a:t>ABC</a:t>
            </a:r>
            <a:endParaRPr lang="id-ID" sz="5400">
              <a:solidFill>
                <a:schemeClr val="tx1"/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28" name="Persegi Panjang: Sudut Lengkung 27">
            <a:extLst>
              <a:ext uri="{FF2B5EF4-FFF2-40B4-BE49-F238E27FC236}">
                <a16:creationId xmlns:a16="http://schemas.microsoft.com/office/drawing/2014/main" id="{1347EF98-0593-444E-91FC-FEDD93666848}"/>
              </a:ext>
            </a:extLst>
          </p:cNvPr>
          <p:cNvSpPr/>
          <p:nvPr/>
        </p:nvSpPr>
        <p:spPr>
          <a:xfrm>
            <a:off x="7919374" y="4173360"/>
            <a:ext cx="2025204" cy="197113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>
              <a:solidFill>
                <a:srgbClr val="FFE12B"/>
              </a:solidFill>
              <a:latin typeface="FunSized" panose="02000500000000000000" pitchFamily="2" charset="0"/>
            </a:endParaRPr>
          </a:p>
        </p:txBody>
      </p:sp>
      <p:sp>
        <p:nvSpPr>
          <p:cNvPr id="31" name="Persegi Panjang: Sudut Lengkung 30">
            <a:extLst>
              <a:ext uri="{FF2B5EF4-FFF2-40B4-BE49-F238E27FC236}">
                <a16:creationId xmlns:a16="http://schemas.microsoft.com/office/drawing/2014/main" id="{E4DD1961-30C0-404B-ACD0-A79CB643C4D3}"/>
              </a:ext>
            </a:extLst>
          </p:cNvPr>
          <p:cNvSpPr/>
          <p:nvPr/>
        </p:nvSpPr>
        <p:spPr>
          <a:xfrm>
            <a:off x="4828549" y="4173360"/>
            <a:ext cx="2025204" cy="19711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800">
              <a:solidFill>
                <a:srgbClr val="FFE12B"/>
              </a:solidFill>
              <a:latin typeface="FunSized" panose="02000500000000000000" pitchFamily="2" charset="0"/>
            </a:endParaRPr>
          </a:p>
        </p:txBody>
      </p:sp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pic>
        <p:nvPicPr>
          <p:cNvPr id="19" name="Grafik 18" descr="Buku dengan isian solid">
            <a:extLst>
              <a:ext uri="{FF2B5EF4-FFF2-40B4-BE49-F238E27FC236}">
                <a16:creationId xmlns:a16="http://schemas.microsoft.com/office/drawing/2014/main" id="{42E5FDE8-850B-4329-82CC-FE644EB248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58282" y="2395097"/>
            <a:ext cx="1287889" cy="1287889"/>
          </a:xfrm>
          <a:prstGeom prst="rect">
            <a:avLst/>
          </a:prstGeom>
        </p:spPr>
      </p:pic>
      <p:pic>
        <p:nvPicPr>
          <p:cNvPr id="21" name="Grafik 20" descr="Arsitektur dengan isian solid">
            <a:extLst>
              <a:ext uri="{FF2B5EF4-FFF2-40B4-BE49-F238E27FC236}">
                <a16:creationId xmlns:a16="http://schemas.microsoft.com/office/drawing/2014/main" id="{42C7A1B6-43CB-43AD-B493-A58EA0F0E27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45317" y="4312477"/>
            <a:ext cx="1620895" cy="1620895"/>
          </a:xfrm>
          <a:prstGeom prst="rect">
            <a:avLst/>
          </a:prstGeom>
        </p:spPr>
      </p:pic>
      <p:pic>
        <p:nvPicPr>
          <p:cNvPr id="27" name="Grafik 26" descr="Bola pantai kerangka">
            <a:extLst>
              <a:ext uri="{FF2B5EF4-FFF2-40B4-BE49-F238E27FC236}">
                <a16:creationId xmlns:a16="http://schemas.microsoft.com/office/drawing/2014/main" id="{1547DF36-FDF3-400E-906B-159B3D581E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893529" y="4390872"/>
            <a:ext cx="914400" cy="914400"/>
          </a:xfrm>
          <a:prstGeom prst="rect">
            <a:avLst/>
          </a:prstGeom>
        </p:spPr>
      </p:pic>
      <p:pic>
        <p:nvPicPr>
          <p:cNvPr id="30" name="Grafik 29" descr="Beruang dengan isian solid">
            <a:extLst>
              <a:ext uri="{FF2B5EF4-FFF2-40B4-BE49-F238E27FC236}">
                <a16:creationId xmlns:a16="http://schemas.microsoft.com/office/drawing/2014/main" id="{53A5D450-AA20-4CDD-8361-A442594355B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902226" y="5156754"/>
            <a:ext cx="914400" cy="914400"/>
          </a:xfrm>
          <a:prstGeom prst="rect">
            <a:avLst/>
          </a:prstGeom>
        </p:spPr>
      </p:pic>
      <p:pic>
        <p:nvPicPr>
          <p:cNvPr id="37" name="Grafik 36" descr="Tari dengan isian solid">
            <a:extLst>
              <a:ext uri="{FF2B5EF4-FFF2-40B4-BE49-F238E27FC236}">
                <a16:creationId xmlns:a16="http://schemas.microsoft.com/office/drawing/2014/main" id="{03AD874B-A23C-4E88-A94A-0817505E90A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51802" y="47362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1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124E2A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D97E038D-0074-43C5-A464-52B40006532C}"/>
              </a:ext>
            </a:extLst>
          </p:cNvPr>
          <p:cNvSpPr/>
          <p:nvPr/>
        </p:nvSpPr>
        <p:spPr>
          <a:xfrm>
            <a:off x="4650779" y="1276654"/>
            <a:ext cx="5902612" cy="500713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Front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Bagan Alur: Pemberhenti 29">
            <a:extLst>
              <a:ext uri="{FF2B5EF4-FFF2-40B4-BE49-F238E27FC236}">
                <a16:creationId xmlns:a16="http://schemas.microsoft.com/office/drawing/2014/main" id="{CB6613DD-844D-46D5-BF48-68D97B21381F}"/>
              </a:ext>
            </a:extLst>
          </p:cNvPr>
          <p:cNvSpPr/>
          <p:nvPr/>
        </p:nvSpPr>
        <p:spPr>
          <a:xfrm>
            <a:off x="3681914" y="1340510"/>
            <a:ext cx="2940810" cy="820183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spc="300">
                <a:solidFill>
                  <a:srgbClr val="124E2A"/>
                </a:solidFill>
                <a:latin typeface="kevin eleven " panose="02000603000000000000" pitchFamily="2" charset="0"/>
              </a:rPr>
              <a:t>SUPPORT</a:t>
            </a:r>
            <a:endParaRPr lang="id-ID" sz="2800" b="1" spc="300">
              <a:solidFill>
                <a:srgbClr val="124E2A"/>
              </a:solidFill>
              <a:latin typeface="kevin eleven " panose="02000603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8238"/>
            <a:ext cx="820183" cy="820183"/>
          </a:xfrm>
          <a:prstGeom prst="rect">
            <a:avLst/>
          </a:prstGeom>
        </p:spPr>
      </p:pic>
      <p:sp>
        <p:nvSpPr>
          <p:cNvPr id="15" name="Kotak Teks 14">
            <a:extLst>
              <a:ext uri="{FF2B5EF4-FFF2-40B4-BE49-F238E27FC236}">
                <a16:creationId xmlns:a16="http://schemas.microsoft.com/office/drawing/2014/main" id="{491F5989-8CAA-45F3-8E6E-D5B1183E7FD5}"/>
              </a:ext>
            </a:extLst>
          </p:cNvPr>
          <p:cNvSpPr txBox="1"/>
          <p:nvPr/>
        </p:nvSpPr>
        <p:spPr>
          <a:xfrm>
            <a:off x="5007041" y="2251267"/>
            <a:ext cx="5343244" cy="16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DOWNLOAD APP	:</a:t>
            </a:r>
          </a:p>
          <a:p>
            <a:pPr>
              <a:lnSpc>
                <a:spcPct val="200000"/>
              </a:lnSpc>
            </a:pPr>
            <a:r>
              <a:rPr lang="en-US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HTTPS://WWW.MYLINK.COM</a:t>
            </a:r>
          </a:p>
          <a:p>
            <a:pPr>
              <a:lnSpc>
                <a:spcPct val="200000"/>
              </a:lnSpc>
            </a:pPr>
            <a:r>
              <a:rPr lang="en-US" b="1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SHARE	:</a:t>
            </a:r>
          </a:p>
        </p:txBody>
      </p:sp>
      <p:pic>
        <p:nvPicPr>
          <p:cNvPr id="17" name="Grafik 16" descr="Email dengan isian solid">
            <a:extLst>
              <a:ext uri="{FF2B5EF4-FFF2-40B4-BE49-F238E27FC236}">
                <a16:creationId xmlns:a16="http://schemas.microsoft.com/office/drawing/2014/main" id="{A924B2EB-5DB2-486B-83F4-3D92A9F45BC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56168" y="3937074"/>
            <a:ext cx="914400" cy="914400"/>
          </a:xfrm>
          <a:prstGeom prst="rect">
            <a:avLst/>
          </a:prstGeom>
        </p:spPr>
      </p:pic>
      <p:pic>
        <p:nvPicPr>
          <p:cNvPr id="19" name="Grafik 18" descr="Kirim dengan isian solid">
            <a:extLst>
              <a:ext uri="{FF2B5EF4-FFF2-40B4-BE49-F238E27FC236}">
                <a16:creationId xmlns:a16="http://schemas.microsoft.com/office/drawing/2014/main" id="{F92310C4-FDD8-4364-9064-E7F8D28EDC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007041" y="3984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6143433" y="4297001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huruf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4A0709C0-078D-4397-8066-AE55BA75B7F7}"/>
              </a:ext>
            </a:extLst>
          </p:cNvPr>
          <p:cNvSpPr txBox="1"/>
          <p:nvPr/>
        </p:nvSpPr>
        <p:spPr>
          <a:xfrm>
            <a:off x="7845452" y="2747515"/>
            <a:ext cx="201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C00000"/>
                </a:solidFill>
                <a:latin typeface="Letterbeings" panose="02000607020000020004" pitchFamily="2" charset="0"/>
              </a:rPr>
              <a:t>aa</a:t>
            </a:r>
            <a:endParaRPr lang="id-ID" sz="5400" b="1">
              <a:solidFill>
                <a:srgbClr val="C00000"/>
              </a:solidFill>
              <a:latin typeface="Letterbeings" panose="02000607020000020004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52076" y="2724725"/>
            <a:ext cx="201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AA</a:t>
            </a:r>
            <a:endParaRPr lang="id-ID" sz="5400" b="1">
              <a:solidFill>
                <a:schemeClr val="accent5">
                  <a:lumMod val="50000"/>
                </a:schemeClr>
              </a:solidFill>
              <a:latin typeface="Letterbeings" panose="02000607020000020004" pitchFamily="2" charset="0"/>
            </a:endParaRPr>
          </a:p>
        </p:txBody>
      </p:sp>
      <p:sp>
        <p:nvSpPr>
          <p:cNvPr id="31" name="Kotak Teks 30">
            <a:extLst>
              <a:ext uri="{FF2B5EF4-FFF2-40B4-BE49-F238E27FC236}">
                <a16:creationId xmlns:a16="http://schemas.microsoft.com/office/drawing/2014/main" id="{0D6EA795-F10E-41BD-8B6C-3A1A4B5165E5}"/>
              </a:ext>
            </a:extLst>
          </p:cNvPr>
          <p:cNvSpPr txBox="1"/>
          <p:nvPr/>
        </p:nvSpPr>
        <p:spPr>
          <a:xfrm>
            <a:off x="6251577" y="4355941"/>
            <a:ext cx="201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A</a:t>
            </a:r>
            <a:r>
              <a:rPr lang="en-US" sz="40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a</a:t>
            </a:r>
            <a:endParaRPr lang="id-ID" sz="5400" b="1">
              <a:solidFill>
                <a:schemeClr val="accent5">
                  <a:lumMod val="50000"/>
                </a:schemeClr>
              </a:solidFill>
              <a:latin typeface="Letterbeings" panose="02000607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12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67102" y="1939654"/>
            <a:ext cx="681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Huruf kapital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52076" y="2724725"/>
            <a:ext cx="61361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spc="600">
                <a:solidFill>
                  <a:schemeClr val="accent6">
                    <a:lumMod val="20000"/>
                    <a:lumOff val="80000"/>
                  </a:schemeClr>
                </a:solidFill>
                <a:latin typeface="KG Summer Sunshine Blackout" panose="02000000000000000000" pitchFamily="2" charset="0"/>
              </a:rPr>
              <a:t>abcdefghijklmnopqrstupwxyz</a:t>
            </a:r>
            <a:endParaRPr lang="id-ID" sz="6000" spc="600">
              <a:solidFill>
                <a:schemeClr val="accent6">
                  <a:lumMod val="20000"/>
                  <a:lumOff val="80000"/>
                </a:schemeClr>
              </a:solidFill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85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441569" y="1962192"/>
            <a:ext cx="424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Huruf KECIL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46296" y="2485815"/>
            <a:ext cx="61361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spc="600">
                <a:latin typeface="Letterbeings" panose="02000607020000020004" pitchFamily="2" charset="0"/>
              </a:rPr>
              <a:t>abcdefghijklmnopqrstupwxyz</a:t>
            </a:r>
            <a:endParaRPr lang="id-ID" sz="6000" spc="600">
              <a:latin typeface="Letterbeings" panose="02000607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1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441569" y="1962192"/>
            <a:ext cx="605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Huruf KECIL &amp; kapital</a:t>
            </a:r>
            <a:endParaRPr lang="id-ID" sz="28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219177" y="2485412"/>
            <a:ext cx="64987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latin typeface="KG Summer Sunshine Blackout" panose="02000000000000000000" pitchFamily="2" charset="0"/>
              </a:rPr>
              <a:t>A</a:t>
            </a:r>
            <a:r>
              <a:rPr lang="en-US" sz="4000" spc="600">
                <a:latin typeface="Letterbeings" panose="02000607020000020004" pitchFamily="2" charset="0"/>
              </a:rPr>
              <a:t>a</a:t>
            </a:r>
            <a:r>
              <a:rPr lang="en-US" sz="4000" spc="600">
                <a:latin typeface="KG Summer Sunshine Blackout" panose="02000000000000000000" pitchFamily="2" charset="0"/>
              </a:rPr>
              <a:t>B</a:t>
            </a:r>
            <a:r>
              <a:rPr lang="en-US" sz="4000" spc="600">
                <a:latin typeface="Letterbeings" panose="02000607020000020004" pitchFamily="2" charset="0"/>
              </a:rPr>
              <a:t>b</a:t>
            </a:r>
            <a:r>
              <a:rPr lang="en-US" sz="4000" spc="600">
                <a:latin typeface="KG Summer Sunshine Blackout" panose="02000000000000000000" pitchFamily="2" charset="0"/>
              </a:rPr>
              <a:t>c</a:t>
            </a:r>
            <a:r>
              <a:rPr lang="en-US" sz="4000" spc="600">
                <a:latin typeface="Letterbeings" panose="02000607020000020004" pitchFamily="2" charset="0"/>
              </a:rPr>
              <a:t>c</a:t>
            </a:r>
            <a:r>
              <a:rPr lang="en-US" sz="4000" spc="600">
                <a:latin typeface="KG Summer Sunshine Blackout" panose="02000000000000000000" pitchFamily="2" charset="0"/>
              </a:rPr>
              <a:t>d</a:t>
            </a:r>
            <a:r>
              <a:rPr lang="en-US" sz="4000" spc="600">
                <a:latin typeface="Letterbeings" panose="02000607020000020004" pitchFamily="2" charset="0"/>
              </a:rPr>
              <a:t>d</a:t>
            </a:r>
            <a:r>
              <a:rPr lang="en-US" sz="4000" spc="600">
                <a:latin typeface="KG Summer Sunshine Blackout" panose="02000000000000000000" pitchFamily="2" charset="0"/>
              </a:rPr>
              <a:t>e</a:t>
            </a:r>
            <a:r>
              <a:rPr lang="en-US" sz="4000" spc="600">
                <a:latin typeface="Letterbeings" panose="02000607020000020004" pitchFamily="2" charset="0"/>
              </a:rPr>
              <a:t>e</a:t>
            </a:r>
            <a:r>
              <a:rPr lang="en-US" sz="4000" spc="600">
                <a:latin typeface="KG Summer Sunshine Blackout" panose="02000000000000000000" pitchFamily="2" charset="0"/>
              </a:rPr>
              <a:t>f</a:t>
            </a:r>
            <a:r>
              <a:rPr lang="en-US" sz="4000" spc="600">
                <a:latin typeface="Letterbeings" panose="02000607020000020004" pitchFamily="2" charset="0"/>
              </a:rPr>
              <a:t>f</a:t>
            </a:r>
            <a:r>
              <a:rPr lang="en-US" sz="4000" spc="600">
                <a:latin typeface="KG Summer Sunshine Blackout" panose="02000000000000000000" pitchFamily="2" charset="0"/>
              </a:rPr>
              <a:t>g</a:t>
            </a:r>
            <a:r>
              <a:rPr lang="en-US" sz="4000" spc="600">
                <a:latin typeface="Letterbeings" panose="02000607020000020004" pitchFamily="2" charset="0"/>
              </a:rPr>
              <a:t>g</a:t>
            </a:r>
            <a:r>
              <a:rPr lang="en-US" sz="4000" spc="600">
                <a:latin typeface="KG Summer Sunshine Blackout" panose="02000000000000000000" pitchFamily="2" charset="0"/>
              </a:rPr>
              <a:t>h</a:t>
            </a:r>
            <a:r>
              <a:rPr lang="en-US" sz="4000" spc="600">
                <a:latin typeface="Letterbeings" panose="02000607020000020004" pitchFamily="2" charset="0"/>
              </a:rPr>
              <a:t>h</a:t>
            </a:r>
            <a:r>
              <a:rPr lang="en-US" sz="4000" spc="600">
                <a:latin typeface="KG Summer Sunshine Blackout" panose="02000000000000000000" pitchFamily="2" charset="0"/>
              </a:rPr>
              <a:t>i</a:t>
            </a:r>
            <a:r>
              <a:rPr lang="en-US" sz="4000" spc="600">
                <a:latin typeface="Letterbeings" panose="02000607020000020004" pitchFamily="2" charset="0"/>
              </a:rPr>
              <a:t>i</a:t>
            </a:r>
            <a:r>
              <a:rPr lang="en-US" sz="4000" spc="600">
                <a:latin typeface="KG Summer Sunshine Blackout" panose="02000000000000000000" pitchFamily="2" charset="0"/>
              </a:rPr>
              <a:t>j</a:t>
            </a:r>
            <a:r>
              <a:rPr lang="en-US" sz="4000" spc="600">
                <a:latin typeface="Letterbeings" panose="02000607020000020004" pitchFamily="2" charset="0"/>
              </a:rPr>
              <a:t>j</a:t>
            </a:r>
            <a:r>
              <a:rPr lang="en-US" sz="4000" spc="600">
                <a:latin typeface="KG Summer Sunshine Blackout" panose="02000000000000000000" pitchFamily="2" charset="0"/>
              </a:rPr>
              <a:t>k</a:t>
            </a:r>
            <a:r>
              <a:rPr lang="en-US" sz="4000" spc="600">
                <a:latin typeface="Letterbeings" panose="02000607020000020004" pitchFamily="2" charset="0"/>
              </a:rPr>
              <a:t>k</a:t>
            </a:r>
            <a:r>
              <a:rPr lang="en-US" sz="4000" spc="600">
                <a:latin typeface="KG Summer Sunshine Blackout" panose="02000000000000000000" pitchFamily="2" charset="0"/>
              </a:rPr>
              <a:t>l</a:t>
            </a:r>
            <a:r>
              <a:rPr lang="en-US" sz="4000" spc="600">
                <a:latin typeface="Letterbeings" panose="02000607020000020004" pitchFamily="2" charset="0"/>
              </a:rPr>
              <a:t>l</a:t>
            </a:r>
            <a:r>
              <a:rPr lang="en-US" sz="4000" spc="600">
                <a:latin typeface="KG Summer Sunshine Blackout" panose="02000000000000000000" pitchFamily="2" charset="0"/>
              </a:rPr>
              <a:t>m</a:t>
            </a:r>
            <a:r>
              <a:rPr lang="en-US" sz="4000" spc="600">
                <a:latin typeface="Letterbeings" panose="02000607020000020004" pitchFamily="2" charset="0"/>
              </a:rPr>
              <a:t>m</a:t>
            </a:r>
            <a:r>
              <a:rPr lang="en-US" sz="4000" spc="600">
                <a:latin typeface="KG Summer Sunshine Blackout" panose="02000000000000000000" pitchFamily="2" charset="0"/>
              </a:rPr>
              <a:t>n</a:t>
            </a:r>
            <a:r>
              <a:rPr lang="en-US" sz="4000" spc="600">
                <a:latin typeface="Letterbeings" panose="02000607020000020004" pitchFamily="2" charset="0"/>
              </a:rPr>
              <a:t>n</a:t>
            </a:r>
            <a:r>
              <a:rPr lang="en-US" sz="4000" spc="600">
                <a:latin typeface="KG Summer Sunshine Blackout" panose="02000000000000000000" pitchFamily="2" charset="0"/>
              </a:rPr>
              <a:t>o</a:t>
            </a:r>
            <a:r>
              <a:rPr lang="en-US" sz="4000" spc="600">
                <a:latin typeface="Letterbeings" panose="02000607020000020004" pitchFamily="2" charset="0"/>
              </a:rPr>
              <a:t>o</a:t>
            </a:r>
            <a:r>
              <a:rPr lang="en-US" sz="4000" spc="600">
                <a:latin typeface="KG Summer Sunshine Blackout" panose="02000000000000000000" pitchFamily="2" charset="0"/>
              </a:rPr>
              <a:t>p</a:t>
            </a:r>
            <a:r>
              <a:rPr lang="en-US" sz="4000" spc="600">
                <a:latin typeface="Letterbeings" panose="02000607020000020004" pitchFamily="2" charset="0"/>
              </a:rPr>
              <a:t>p</a:t>
            </a:r>
            <a:r>
              <a:rPr lang="en-US" sz="4000" spc="600">
                <a:latin typeface="KG Summer Sunshine Blackout" panose="02000000000000000000" pitchFamily="2" charset="0"/>
              </a:rPr>
              <a:t>q</a:t>
            </a:r>
            <a:r>
              <a:rPr lang="en-US" sz="4000" spc="600">
                <a:latin typeface="Letterbeings" panose="02000607020000020004" pitchFamily="2" charset="0"/>
              </a:rPr>
              <a:t>q</a:t>
            </a:r>
            <a:r>
              <a:rPr lang="en-US" sz="4000" spc="600">
                <a:latin typeface="KG Summer Sunshine Blackout" panose="02000000000000000000" pitchFamily="2" charset="0"/>
              </a:rPr>
              <a:t>r</a:t>
            </a:r>
            <a:r>
              <a:rPr lang="en-US" sz="4000" spc="600">
                <a:latin typeface="Letterbeings" panose="02000607020000020004" pitchFamily="2" charset="0"/>
              </a:rPr>
              <a:t>r</a:t>
            </a:r>
            <a:r>
              <a:rPr lang="en-US" sz="4000" spc="600">
                <a:latin typeface="KG Summer Sunshine Blackout" panose="02000000000000000000" pitchFamily="2" charset="0"/>
              </a:rPr>
              <a:t>s</a:t>
            </a:r>
            <a:r>
              <a:rPr lang="en-US" sz="4000" spc="600">
                <a:latin typeface="Letterbeings" panose="02000607020000020004" pitchFamily="2" charset="0"/>
              </a:rPr>
              <a:t>s</a:t>
            </a:r>
            <a:r>
              <a:rPr lang="en-US" sz="4000" spc="600">
                <a:latin typeface="KG Summer Sunshine Blackout" panose="02000000000000000000" pitchFamily="2" charset="0"/>
              </a:rPr>
              <a:t>t</a:t>
            </a:r>
            <a:r>
              <a:rPr lang="en-US" sz="4000" spc="600">
                <a:latin typeface="Letterbeings" panose="02000607020000020004" pitchFamily="2" charset="0"/>
              </a:rPr>
              <a:t>t</a:t>
            </a:r>
            <a:r>
              <a:rPr lang="en-US" sz="4000" spc="600">
                <a:latin typeface="KG Summer Sunshine Blackout" panose="02000000000000000000" pitchFamily="2" charset="0"/>
              </a:rPr>
              <a:t>u</a:t>
            </a:r>
            <a:r>
              <a:rPr lang="en-US" sz="4000" spc="600">
                <a:latin typeface="Letterbeings" panose="02000607020000020004" pitchFamily="2" charset="0"/>
              </a:rPr>
              <a:t>u</a:t>
            </a:r>
            <a:r>
              <a:rPr lang="en-US" sz="4000" spc="600">
                <a:latin typeface="KG Summer Sunshine Blackout" panose="02000000000000000000" pitchFamily="2" charset="0"/>
              </a:rPr>
              <a:t>p</a:t>
            </a:r>
            <a:r>
              <a:rPr lang="en-US" sz="4000" spc="600">
                <a:latin typeface="Letterbeings" panose="02000607020000020004" pitchFamily="2" charset="0"/>
              </a:rPr>
              <a:t>p</a:t>
            </a:r>
            <a:r>
              <a:rPr lang="en-US" sz="4000" spc="600">
                <a:latin typeface="KG Summer Sunshine Blackout" panose="02000000000000000000" pitchFamily="2" charset="0"/>
              </a:rPr>
              <a:t>w</a:t>
            </a:r>
            <a:r>
              <a:rPr lang="en-US" sz="4000" spc="600">
                <a:latin typeface="Letterbeings" panose="02000607020000020004" pitchFamily="2" charset="0"/>
              </a:rPr>
              <a:t>w</a:t>
            </a:r>
            <a:r>
              <a:rPr lang="en-US" sz="4000" spc="600">
                <a:latin typeface="KG Summer Sunshine Blackout" panose="02000000000000000000" pitchFamily="2" charset="0"/>
              </a:rPr>
              <a:t>x</a:t>
            </a:r>
            <a:r>
              <a:rPr lang="en-US" sz="4000" spc="600">
                <a:latin typeface="Letterbeings" panose="02000607020000020004" pitchFamily="2" charset="0"/>
              </a:rPr>
              <a:t>x</a:t>
            </a:r>
            <a:r>
              <a:rPr lang="en-US" sz="4000" spc="600">
                <a:latin typeface="KG Summer Sunshine Blackout" panose="02000000000000000000" pitchFamily="2" charset="0"/>
              </a:rPr>
              <a:t>y</a:t>
            </a:r>
            <a:r>
              <a:rPr lang="en-US" sz="4000" spc="600">
                <a:latin typeface="Letterbeings" panose="02000607020000020004" pitchFamily="2" charset="0"/>
              </a:rPr>
              <a:t>y</a:t>
            </a:r>
            <a:r>
              <a:rPr lang="en-US" sz="4000" spc="600">
                <a:latin typeface="KG Summer Sunshine Blackout" panose="02000000000000000000" pitchFamily="2" charset="0"/>
              </a:rPr>
              <a:t>z</a:t>
            </a:r>
            <a:r>
              <a:rPr lang="en-US" sz="4000" spc="600">
                <a:latin typeface="Letterbeings" panose="02000607020000020004" pitchFamily="2" charset="0"/>
              </a:rPr>
              <a:t>z</a:t>
            </a:r>
            <a:endParaRPr lang="id-ID" sz="4000" spc="600">
              <a:latin typeface="Letterbeings" panose="02000607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6143433" y="4297000"/>
            <a:ext cx="2232475" cy="1815701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kata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4A0709C0-078D-4397-8066-AE55BA75B7F7}"/>
              </a:ext>
            </a:extLst>
          </p:cNvPr>
          <p:cNvSpPr txBox="1"/>
          <p:nvPr/>
        </p:nvSpPr>
        <p:spPr>
          <a:xfrm>
            <a:off x="7845452" y="2747515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  <a:latin typeface="Letterbeings" panose="02000607020000020004" pitchFamily="2" charset="0"/>
              </a:rPr>
              <a:t>Hello wolrd</a:t>
            </a:r>
            <a:endParaRPr lang="id-ID" sz="2400" b="1">
              <a:solidFill>
                <a:srgbClr val="C00000"/>
              </a:solidFill>
              <a:latin typeface="Letterbeings" panose="02000607020000020004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52076" y="2947570"/>
            <a:ext cx="2016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hello</a:t>
            </a:r>
            <a:endParaRPr lang="id-ID" sz="2800" b="1">
              <a:solidFill>
                <a:schemeClr val="accent5">
                  <a:lumMod val="50000"/>
                </a:schemeClr>
              </a:solidFill>
              <a:latin typeface="Letterbeings" panose="02000607020000020004" pitchFamily="2" charset="0"/>
            </a:endParaRPr>
          </a:p>
        </p:txBody>
      </p:sp>
      <p:sp>
        <p:nvSpPr>
          <p:cNvPr id="31" name="Kotak Teks 30">
            <a:extLst>
              <a:ext uri="{FF2B5EF4-FFF2-40B4-BE49-F238E27FC236}">
                <a16:creationId xmlns:a16="http://schemas.microsoft.com/office/drawing/2014/main" id="{0D6EA795-F10E-41BD-8B6C-3A1A4B5165E5}"/>
              </a:ext>
            </a:extLst>
          </p:cNvPr>
          <p:cNvSpPr txBox="1"/>
          <p:nvPr/>
        </p:nvSpPr>
        <p:spPr>
          <a:xfrm>
            <a:off x="6314225" y="4414737"/>
            <a:ext cx="2016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A and c</a:t>
            </a:r>
            <a:endParaRPr lang="id-ID" sz="3200" b="1">
              <a:solidFill>
                <a:schemeClr val="accent5">
                  <a:lumMod val="50000"/>
                </a:schemeClr>
              </a:solidFill>
              <a:latin typeface="Letterbeings" panose="02000607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38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6393295" y="1962192"/>
            <a:ext cx="1654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1 kata</a:t>
            </a:r>
            <a:endParaRPr lang="id-ID" sz="28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5E8DC479-40CE-4A23-9882-BEB7AAA4B494}"/>
              </a:ext>
            </a:extLst>
          </p:cNvPr>
          <p:cNvGrpSpPr/>
          <p:nvPr/>
        </p:nvGrpSpPr>
        <p:grpSpPr>
          <a:xfrm>
            <a:off x="4328925" y="3360329"/>
            <a:ext cx="5783170" cy="739928"/>
            <a:chOff x="3980622" y="3414216"/>
            <a:chExt cx="5783170" cy="739928"/>
          </a:xfrm>
        </p:grpSpPr>
        <p:sp>
          <p:nvSpPr>
            <p:cNvPr id="37" name="Kotak Teks 36">
              <a:extLst>
                <a:ext uri="{FF2B5EF4-FFF2-40B4-BE49-F238E27FC236}">
                  <a16:creationId xmlns:a16="http://schemas.microsoft.com/office/drawing/2014/main" id="{F914D8ED-E471-4B41-ABB4-28506FF899FC}"/>
                </a:ext>
              </a:extLst>
            </p:cNvPr>
            <p:cNvSpPr txBox="1"/>
            <p:nvPr/>
          </p:nvSpPr>
          <p:spPr>
            <a:xfrm>
              <a:off x="3980622" y="3446258"/>
              <a:ext cx="2832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kamu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  <p:sp>
          <p:nvSpPr>
            <p:cNvPr id="27" name="Kotak Teks 26">
              <a:extLst>
                <a:ext uri="{FF2B5EF4-FFF2-40B4-BE49-F238E27FC236}">
                  <a16:creationId xmlns:a16="http://schemas.microsoft.com/office/drawing/2014/main" id="{8C45F19F-9A7F-4570-9783-2E21F7D70D18}"/>
                </a:ext>
              </a:extLst>
            </p:cNvPr>
            <p:cNvSpPr txBox="1"/>
            <p:nvPr/>
          </p:nvSpPr>
          <p:spPr>
            <a:xfrm>
              <a:off x="6593299" y="3482529"/>
              <a:ext cx="55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G Summer Sunshine Blackout" panose="02000000000000000000" pitchFamily="2" charset="0"/>
                </a:rPr>
                <a:t>=</a:t>
              </a:r>
              <a:endParaRPr lang="id-ID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endParaRPr>
            </a:p>
          </p:txBody>
        </p:sp>
        <p:sp>
          <p:nvSpPr>
            <p:cNvPr id="28" name="Kotak Teks 27">
              <a:extLst>
                <a:ext uri="{FF2B5EF4-FFF2-40B4-BE49-F238E27FC236}">
                  <a16:creationId xmlns:a16="http://schemas.microsoft.com/office/drawing/2014/main" id="{20DD441B-B90E-463B-B673-B7EFE14C864A}"/>
                </a:ext>
              </a:extLst>
            </p:cNvPr>
            <p:cNvSpPr txBox="1"/>
            <p:nvPr/>
          </p:nvSpPr>
          <p:spPr>
            <a:xfrm>
              <a:off x="6931475" y="3414216"/>
              <a:ext cx="2832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1 kata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66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6393295" y="1962192"/>
            <a:ext cx="194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2 kata</a:t>
            </a:r>
            <a:endParaRPr lang="id-ID" sz="28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5E8DC479-40CE-4A23-9882-BEB7AAA4B494}"/>
              </a:ext>
            </a:extLst>
          </p:cNvPr>
          <p:cNvGrpSpPr/>
          <p:nvPr/>
        </p:nvGrpSpPr>
        <p:grpSpPr>
          <a:xfrm>
            <a:off x="4328925" y="3360329"/>
            <a:ext cx="5783170" cy="1355481"/>
            <a:chOff x="3980622" y="3414216"/>
            <a:chExt cx="5783170" cy="1355481"/>
          </a:xfrm>
        </p:grpSpPr>
        <p:sp>
          <p:nvSpPr>
            <p:cNvPr id="37" name="Kotak Teks 36">
              <a:extLst>
                <a:ext uri="{FF2B5EF4-FFF2-40B4-BE49-F238E27FC236}">
                  <a16:creationId xmlns:a16="http://schemas.microsoft.com/office/drawing/2014/main" id="{F914D8ED-E471-4B41-ABB4-28506FF899FC}"/>
                </a:ext>
              </a:extLst>
            </p:cNvPr>
            <p:cNvSpPr txBox="1"/>
            <p:nvPr/>
          </p:nvSpPr>
          <p:spPr>
            <a:xfrm>
              <a:off x="3980622" y="3446258"/>
              <a:ext cx="28323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Kamu juga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  <p:sp>
          <p:nvSpPr>
            <p:cNvPr id="27" name="Kotak Teks 26">
              <a:extLst>
                <a:ext uri="{FF2B5EF4-FFF2-40B4-BE49-F238E27FC236}">
                  <a16:creationId xmlns:a16="http://schemas.microsoft.com/office/drawing/2014/main" id="{8C45F19F-9A7F-4570-9783-2E21F7D70D18}"/>
                </a:ext>
              </a:extLst>
            </p:cNvPr>
            <p:cNvSpPr txBox="1"/>
            <p:nvPr/>
          </p:nvSpPr>
          <p:spPr>
            <a:xfrm>
              <a:off x="6593299" y="3482529"/>
              <a:ext cx="55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G Summer Sunshine Blackout" panose="02000000000000000000" pitchFamily="2" charset="0"/>
                </a:rPr>
                <a:t>=</a:t>
              </a:r>
              <a:endParaRPr lang="id-ID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endParaRPr>
            </a:p>
          </p:txBody>
        </p:sp>
        <p:sp>
          <p:nvSpPr>
            <p:cNvPr id="28" name="Kotak Teks 27">
              <a:extLst>
                <a:ext uri="{FF2B5EF4-FFF2-40B4-BE49-F238E27FC236}">
                  <a16:creationId xmlns:a16="http://schemas.microsoft.com/office/drawing/2014/main" id="{20DD441B-B90E-463B-B673-B7EFE14C864A}"/>
                </a:ext>
              </a:extLst>
            </p:cNvPr>
            <p:cNvSpPr txBox="1"/>
            <p:nvPr/>
          </p:nvSpPr>
          <p:spPr>
            <a:xfrm>
              <a:off x="6931475" y="3414216"/>
              <a:ext cx="28323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2 kata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16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6393295" y="1962192"/>
            <a:ext cx="1654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1 kata</a:t>
            </a:r>
            <a:endParaRPr lang="id-ID" sz="28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5E8DC479-40CE-4A23-9882-BEB7AAA4B494}"/>
              </a:ext>
            </a:extLst>
          </p:cNvPr>
          <p:cNvGrpSpPr/>
          <p:nvPr/>
        </p:nvGrpSpPr>
        <p:grpSpPr>
          <a:xfrm>
            <a:off x="4328925" y="3360329"/>
            <a:ext cx="5783170" cy="1355481"/>
            <a:chOff x="3980622" y="3414216"/>
            <a:chExt cx="5783170" cy="1355481"/>
          </a:xfrm>
        </p:grpSpPr>
        <p:sp>
          <p:nvSpPr>
            <p:cNvPr id="37" name="Kotak Teks 36">
              <a:extLst>
                <a:ext uri="{FF2B5EF4-FFF2-40B4-BE49-F238E27FC236}">
                  <a16:creationId xmlns:a16="http://schemas.microsoft.com/office/drawing/2014/main" id="{F914D8ED-E471-4B41-ABB4-28506FF899FC}"/>
                </a:ext>
              </a:extLst>
            </p:cNvPr>
            <p:cNvSpPr txBox="1"/>
            <p:nvPr/>
          </p:nvSpPr>
          <p:spPr>
            <a:xfrm>
              <a:off x="3980622" y="3446258"/>
              <a:ext cx="28323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Kamu &amp; AKU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  <p:sp>
          <p:nvSpPr>
            <p:cNvPr id="27" name="Kotak Teks 26">
              <a:extLst>
                <a:ext uri="{FF2B5EF4-FFF2-40B4-BE49-F238E27FC236}">
                  <a16:creationId xmlns:a16="http://schemas.microsoft.com/office/drawing/2014/main" id="{8C45F19F-9A7F-4570-9783-2E21F7D70D18}"/>
                </a:ext>
              </a:extLst>
            </p:cNvPr>
            <p:cNvSpPr txBox="1"/>
            <p:nvPr/>
          </p:nvSpPr>
          <p:spPr>
            <a:xfrm>
              <a:off x="6593299" y="3482529"/>
              <a:ext cx="55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G Summer Sunshine Blackout" panose="02000000000000000000" pitchFamily="2" charset="0"/>
                </a:rPr>
                <a:t>=</a:t>
              </a:r>
              <a:endParaRPr lang="id-ID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endParaRPr>
            </a:p>
          </p:txBody>
        </p:sp>
        <p:sp>
          <p:nvSpPr>
            <p:cNvPr id="28" name="Kotak Teks 27">
              <a:extLst>
                <a:ext uri="{FF2B5EF4-FFF2-40B4-BE49-F238E27FC236}">
                  <a16:creationId xmlns:a16="http://schemas.microsoft.com/office/drawing/2014/main" id="{20DD441B-B90E-463B-B673-B7EFE14C864A}"/>
                </a:ext>
              </a:extLst>
            </p:cNvPr>
            <p:cNvSpPr txBox="1"/>
            <p:nvPr/>
          </p:nvSpPr>
          <p:spPr>
            <a:xfrm>
              <a:off x="6931475" y="3414216"/>
              <a:ext cx="2832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600">
                  <a:latin typeface="KG Summer Sunshine Blackout" panose="02000000000000000000" pitchFamily="2" charset="0"/>
                </a:rPr>
                <a:t>Kata gabungan</a:t>
              </a:r>
              <a:endParaRPr lang="id-ID" sz="2000" spc="600">
                <a:latin typeface="Letterbeings" panose="0200060702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207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52B1CF52-7B79-4BCC-9156-EBD017B3D24A}"/>
              </a:ext>
            </a:extLst>
          </p:cNvPr>
          <p:cNvGrpSpPr/>
          <p:nvPr/>
        </p:nvGrpSpPr>
        <p:grpSpPr>
          <a:xfrm>
            <a:off x="4716377" y="3110699"/>
            <a:ext cx="2292648" cy="1022750"/>
            <a:chOff x="4633110" y="2663028"/>
            <a:chExt cx="2292648" cy="1022750"/>
          </a:xfrm>
        </p:grpSpPr>
        <p:sp>
          <p:nvSpPr>
            <p:cNvPr id="41" name="Persegi Panjang: Sudut Lengkung 40">
              <a:extLst>
                <a:ext uri="{FF2B5EF4-FFF2-40B4-BE49-F238E27FC236}">
                  <a16:creationId xmlns:a16="http://schemas.microsoft.com/office/drawing/2014/main" id="{02683FD3-4272-48F7-9C15-B3ECB0F0E92B}"/>
                </a:ext>
              </a:extLst>
            </p:cNvPr>
            <p:cNvSpPr/>
            <p:nvPr/>
          </p:nvSpPr>
          <p:spPr>
            <a:xfrm>
              <a:off x="4633110" y="2663028"/>
              <a:ext cx="2292648" cy="10227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18" name="Grafik 17" descr="Buku tertutup dengan isian solid">
              <a:extLst>
                <a:ext uri="{FF2B5EF4-FFF2-40B4-BE49-F238E27FC236}">
                  <a16:creationId xmlns:a16="http://schemas.microsoft.com/office/drawing/2014/main" id="{B0253FF1-24ED-4A67-9C76-321903B8F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942698" y="2739700"/>
              <a:ext cx="914400" cy="914400"/>
            </a:xfrm>
            <a:prstGeom prst="rect">
              <a:avLst/>
            </a:prstGeom>
          </p:spPr>
        </p:pic>
        <p:pic>
          <p:nvPicPr>
            <p:cNvPr id="32" name="Grafik 31" descr="Gandum dengan isian solid">
              <a:extLst>
                <a:ext uri="{FF2B5EF4-FFF2-40B4-BE49-F238E27FC236}">
                  <a16:creationId xmlns:a16="http://schemas.microsoft.com/office/drawing/2014/main" id="{797A790E-D968-45BC-8940-305D0949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857684" y="2695448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 20">
            <a:extLst>
              <a:ext uri="{FF2B5EF4-FFF2-40B4-BE49-F238E27FC236}">
                <a16:creationId xmlns:a16="http://schemas.microsoft.com/office/drawing/2014/main" id="{60C9C23E-6C7A-48DD-9A41-981D90041D56}"/>
              </a:ext>
            </a:extLst>
          </p:cNvPr>
          <p:cNvGrpSpPr/>
          <p:nvPr/>
        </p:nvGrpSpPr>
        <p:grpSpPr>
          <a:xfrm>
            <a:off x="7835285" y="3065723"/>
            <a:ext cx="2292648" cy="1022750"/>
            <a:chOff x="4633110" y="3807817"/>
            <a:chExt cx="2292648" cy="1022750"/>
          </a:xfrm>
        </p:grpSpPr>
        <p:sp>
          <p:nvSpPr>
            <p:cNvPr id="29" name="Persegi Panjang: Sudut Lengkung 28">
              <a:extLst>
                <a:ext uri="{FF2B5EF4-FFF2-40B4-BE49-F238E27FC236}">
                  <a16:creationId xmlns:a16="http://schemas.microsoft.com/office/drawing/2014/main" id="{C3C3238E-A724-483C-8925-BB135CA47DEA}"/>
                </a:ext>
              </a:extLst>
            </p:cNvPr>
            <p:cNvSpPr/>
            <p:nvPr/>
          </p:nvSpPr>
          <p:spPr>
            <a:xfrm>
              <a:off x="4633110" y="3807817"/>
              <a:ext cx="2292648" cy="1022750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4" name="Grafik 33" descr="Anemon dan clownfish dengan isian solid">
              <a:extLst>
                <a:ext uri="{FF2B5EF4-FFF2-40B4-BE49-F238E27FC236}">
                  <a16:creationId xmlns:a16="http://schemas.microsoft.com/office/drawing/2014/main" id="{1A9BD021-2750-4EBB-BD13-DF181839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761749" y="3852793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Buku tertutup dengan isian solid">
              <a:extLst>
                <a:ext uri="{FF2B5EF4-FFF2-40B4-BE49-F238E27FC236}">
                  <a16:creationId xmlns:a16="http://schemas.microsoft.com/office/drawing/2014/main" id="{4A84DD10-7799-4527-A105-B0FA0FECB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964257" y="3860534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1B3E3675-FCA4-4D9F-8A4C-367E065FED0E}"/>
              </a:ext>
            </a:extLst>
          </p:cNvPr>
          <p:cNvGrpSpPr/>
          <p:nvPr/>
        </p:nvGrpSpPr>
        <p:grpSpPr>
          <a:xfrm>
            <a:off x="6283349" y="4511299"/>
            <a:ext cx="2292648" cy="1022750"/>
            <a:chOff x="4633110" y="4952606"/>
            <a:chExt cx="2292648" cy="1022750"/>
          </a:xfrm>
        </p:grpSpPr>
        <p:sp>
          <p:nvSpPr>
            <p:cNvPr id="30" name="Persegi Panjang: Sudut Lengkung 29">
              <a:extLst>
                <a:ext uri="{FF2B5EF4-FFF2-40B4-BE49-F238E27FC236}">
                  <a16:creationId xmlns:a16="http://schemas.microsoft.com/office/drawing/2014/main" id="{6A3F7E0B-E4E8-478A-A65D-EAA72ED97D0A}"/>
                </a:ext>
              </a:extLst>
            </p:cNvPr>
            <p:cNvSpPr/>
            <p:nvPr/>
          </p:nvSpPr>
          <p:spPr>
            <a:xfrm>
              <a:off x="4633110" y="4952606"/>
              <a:ext cx="2292648" cy="1022750"/>
            </a:xfrm>
            <a:prstGeom prst="roundRect">
              <a:avLst/>
            </a:prstGeom>
            <a:solidFill>
              <a:srgbClr val="5D8C3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3" name="Grafik 32" descr="Siklus dengan orang dengan isian solid">
              <a:extLst>
                <a:ext uri="{FF2B5EF4-FFF2-40B4-BE49-F238E27FC236}">
                  <a16:creationId xmlns:a16="http://schemas.microsoft.com/office/drawing/2014/main" id="{C22CD8AB-60F9-428B-8E4D-A9F59CD61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749655" y="5006781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Buku tertutup dengan isian solid">
              <a:extLst>
                <a:ext uri="{FF2B5EF4-FFF2-40B4-BE49-F238E27FC236}">
                  <a16:creationId xmlns:a16="http://schemas.microsoft.com/office/drawing/2014/main" id="{23451479-2583-4E21-BCAB-3C39FE30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964257" y="500678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964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19" name="Grup 18">
            <a:extLst>
              <a:ext uri="{FF2B5EF4-FFF2-40B4-BE49-F238E27FC236}">
                <a16:creationId xmlns:a16="http://schemas.microsoft.com/office/drawing/2014/main" id="{1B3E3675-FCA4-4D9F-8A4C-367E065FED0E}"/>
              </a:ext>
            </a:extLst>
          </p:cNvPr>
          <p:cNvGrpSpPr/>
          <p:nvPr/>
        </p:nvGrpSpPr>
        <p:grpSpPr>
          <a:xfrm>
            <a:off x="5998856" y="2869871"/>
            <a:ext cx="2292648" cy="1022750"/>
            <a:chOff x="4633110" y="4952606"/>
            <a:chExt cx="2292648" cy="1022750"/>
          </a:xfrm>
        </p:grpSpPr>
        <p:sp>
          <p:nvSpPr>
            <p:cNvPr id="30" name="Persegi Panjang: Sudut Lengkung 29">
              <a:extLst>
                <a:ext uri="{FF2B5EF4-FFF2-40B4-BE49-F238E27FC236}">
                  <a16:creationId xmlns:a16="http://schemas.microsoft.com/office/drawing/2014/main" id="{6A3F7E0B-E4E8-478A-A65D-EAA72ED97D0A}"/>
                </a:ext>
              </a:extLst>
            </p:cNvPr>
            <p:cNvSpPr/>
            <p:nvPr/>
          </p:nvSpPr>
          <p:spPr>
            <a:xfrm>
              <a:off x="4633110" y="4952606"/>
              <a:ext cx="2292648" cy="1022750"/>
            </a:xfrm>
            <a:prstGeom prst="roundRect">
              <a:avLst/>
            </a:prstGeom>
            <a:solidFill>
              <a:srgbClr val="5D8C3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3" name="Grafik 32" descr="Siklus dengan orang dengan isian solid">
              <a:extLst>
                <a:ext uri="{FF2B5EF4-FFF2-40B4-BE49-F238E27FC236}">
                  <a16:creationId xmlns:a16="http://schemas.microsoft.com/office/drawing/2014/main" id="{C22CD8AB-60F9-428B-8E4D-A9F59CD61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49655" y="5006781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Buku tertutup dengan isian solid">
              <a:extLst>
                <a:ext uri="{FF2B5EF4-FFF2-40B4-BE49-F238E27FC236}">
                  <a16:creationId xmlns:a16="http://schemas.microsoft.com/office/drawing/2014/main" id="{23451479-2583-4E21-BCAB-3C39FE30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964257" y="5006781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Kotak Teks 35">
            <a:extLst>
              <a:ext uri="{FF2B5EF4-FFF2-40B4-BE49-F238E27FC236}">
                <a16:creationId xmlns:a16="http://schemas.microsoft.com/office/drawing/2014/main" id="{4F8F76FE-2B17-44CD-A51A-FA28821BC9EA}"/>
              </a:ext>
            </a:extLst>
          </p:cNvPr>
          <p:cNvSpPr txBox="1"/>
          <p:nvPr/>
        </p:nvSpPr>
        <p:spPr>
          <a:xfrm>
            <a:off x="5330101" y="4141074"/>
            <a:ext cx="382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KG Summer Sunshine Blackout" panose="02000000000000000000" pitchFamily="2" charset="0"/>
              </a:rPr>
              <a:t>Buku kita</a:t>
            </a:r>
            <a:endParaRPr lang="id-ID" sz="36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02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124E2A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D97E038D-0074-43C5-A464-52B40006532C}"/>
              </a:ext>
            </a:extLst>
          </p:cNvPr>
          <p:cNvSpPr/>
          <p:nvPr/>
        </p:nvSpPr>
        <p:spPr>
          <a:xfrm>
            <a:off x="4650779" y="1276654"/>
            <a:ext cx="5902612" cy="500713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Front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Bagan Alur: Pemberhenti 29">
            <a:extLst>
              <a:ext uri="{FF2B5EF4-FFF2-40B4-BE49-F238E27FC236}">
                <a16:creationId xmlns:a16="http://schemas.microsoft.com/office/drawing/2014/main" id="{CB6613DD-844D-46D5-BF48-68D97B21381F}"/>
              </a:ext>
            </a:extLst>
          </p:cNvPr>
          <p:cNvSpPr/>
          <p:nvPr/>
        </p:nvSpPr>
        <p:spPr>
          <a:xfrm>
            <a:off x="3681914" y="1340510"/>
            <a:ext cx="2940810" cy="820183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spc="300">
                <a:solidFill>
                  <a:srgbClr val="124E2A"/>
                </a:solidFill>
                <a:latin typeface="kevin eleven " panose="02000603000000000000" pitchFamily="2" charset="0"/>
              </a:rPr>
              <a:t>SUPPORT</a:t>
            </a:r>
            <a:endParaRPr lang="id-ID" sz="2800" b="1" spc="300">
              <a:solidFill>
                <a:srgbClr val="124E2A"/>
              </a:solidFill>
              <a:latin typeface="kevin eleven " panose="02000603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8238"/>
            <a:ext cx="820183" cy="820183"/>
          </a:xfrm>
          <a:prstGeom prst="rect">
            <a:avLst/>
          </a:prstGeom>
        </p:spPr>
      </p:pic>
      <p:sp>
        <p:nvSpPr>
          <p:cNvPr id="15" name="Kotak Teks 14">
            <a:extLst>
              <a:ext uri="{FF2B5EF4-FFF2-40B4-BE49-F238E27FC236}">
                <a16:creationId xmlns:a16="http://schemas.microsoft.com/office/drawing/2014/main" id="{491F5989-8CAA-45F3-8E6E-D5B1183E7FD5}"/>
              </a:ext>
            </a:extLst>
          </p:cNvPr>
          <p:cNvSpPr txBox="1"/>
          <p:nvPr/>
        </p:nvSpPr>
        <p:spPr>
          <a:xfrm>
            <a:off x="5007041" y="2251267"/>
            <a:ext cx="5343244" cy="11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PAYPAL	:</a:t>
            </a:r>
          </a:p>
          <a:p>
            <a:pPr>
              <a:lnSpc>
                <a:spcPct val="200000"/>
              </a:lnSpc>
            </a:pPr>
            <a:r>
              <a:rPr lang="en-US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HTTPS://WWW.MYLINK.COM</a:t>
            </a:r>
          </a:p>
        </p:txBody>
      </p:sp>
    </p:spTree>
    <p:extLst>
      <p:ext uri="{BB962C8B-B14F-4D97-AF65-F5344CB8AC3E}">
        <p14:creationId xmlns:p14="http://schemas.microsoft.com/office/powerpoint/2010/main" val="350653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21" name="Grup 20">
            <a:extLst>
              <a:ext uri="{FF2B5EF4-FFF2-40B4-BE49-F238E27FC236}">
                <a16:creationId xmlns:a16="http://schemas.microsoft.com/office/drawing/2014/main" id="{60C9C23E-6C7A-48DD-9A41-981D90041D56}"/>
              </a:ext>
            </a:extLst>
          </p:cNvPr>
          <p:cNvGrpSpPr/>
          <p:nvPr/>
        </p:nvGrpSpPr>
        <p:grpSpPr>
          <a:xfrm>
            <a:off x="6124565" y="3072438"/>
            <a:ext cx="2292648" cy="1022750"/>
            <a:chOff x="4633110" y="3807817"/>
            <a:chExt cx="2292648" cy="1022750"/>
          </a:xfrm>
        </p:grpSpPr>
        <p:sp>
          <p:nvSpPr>
            <p:cNvPr id="29" name="Persegi Panjang: Sudut Lengkung 28">
              <a:extLst>
                <a:ext uri="{FF2B5EF4-FFF2-40B4-BE49-F238E27FC236}">
                  <a16:creationId xmlns:a16="http://schemas.microsoft.com/office/drawing/2014/main" id="{C3C3238E-A724-483C-8925-BB135CA47DEA}"/>
                </a:ext>
              </a:extLst>
            </p:cNvPr>
            <p:cNvSpPr/>
            <p:nvPr/>
          </p:nvSpPr>
          <p:spPr>
            <a:xfrm>
              <a:off x="4633110" y="3807817"/>
              <a:ext cx="2292648" cy="1022750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4" name="Grafik 33" descr="Anemon dan clownfish dengan isian solid">
              <a:extLst>
                <a:ext uri="{FF2B5EF4-FFF2-40B4-BE49-F238E27FC236}">
                  <a16:creationId xmlns:a16="http://schemas.microsoft.com/office/drawing/2014/main" id="{1A9BD021-2750-4EBB-BD13-DF181839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61749" y="3852793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Buku tertutup dengan isian solid">
              <a:extLst>
                <a:ext uri="{FF2B5EF4-FFF2-40B4-BE49-F238E27FC236}">
                  <a16:creationId xmlns:a16="http://schemas.microsoft.com/office/drawing/2014/main" id="{4A84DD10-7799-4527-A105-B0FA0FECB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964257" y="3860534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Kotak Teks 35">
            <a:extLst>
              <a:ext uri="{FF2B5EF4-FFF2-40B4-BE49-F238E27FC236}">
                <a16:creationId xmlns:a16="http://schemas.microsoft.com/office/drawing/2014/main" id="{B633E9AD-F3F2-46BE-9317-690530A64AAC}"/>
              </a:ext>
            </a:extLst>
          </p:cNvPr>
          <p:cNvSpPr txBox="1"/>
          <p:nvPr/>
        </p:nvSpPr>
        <p:spPr>
          <a:xfrm>
            <a:off x="5297664" y="4332243"/>
            <a:ext cx="394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KG Summer Sunshine Blackout" panose="02000000000000000000" pitchFamily="2" charset="0"/>
              </a:rPr>
              <a:t>Buku ikan</a:t>
            </a:r>
            <a:endParaRPr lang="id-ID" sz="36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9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52B1CF52-7B79-4BCC-9156-EBD017B3D24A}"/>
              </a:ext>
            </a:extLst>
          </p:cNvPr>
          <p:cNvGrpSpPr/>
          <p:nvPr/>
        </p:nvGrpSpPr>
        <p:grpSpPr>
          <a:xfrm>
            <a:off x="6124565" y="2971154"/>
            <a:ext cx="2292648" cy="1022750"/>
            <a:chOff x="4633110" y="2663028"/>
            <a:chExt cx="2292648" cy="1022750"/>
          </a:xfrm>
        </p:grpSpPr>
        <p:sp>
          <p:nvSpPr>
            <p:cNvPr id="41" name="Persegi Panjang: Sudut Lengkung 40">
              <a:extLst>
                <a:ext uri="{FF2B5EF4-FFF2-40B4-BE49-F238E27FC236}">
                  <a16:creationId xmlns:a16="http://schemas.microsoft.com/office/drawing/2014/main" id="{02683FD3-4272-48F7-9C15-B3ECB0F0E92B}"/>
                </a:ext>
              </a:extLst>
            </p:cNvPr>
            <p:cNvSpPr/>
            <p:nvPr/>
          </p:nvSpPr>
          <p:spPr>
            <a:xfrm>
              <a:off x="4633110" y="2663028"/>
              <a:ext cx="2292648" cy="10227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18" name="Grafik 17" descr="Buku tertutup dengan isian solid">
              <a:extLst>
                <a:ext uri="{FF2B5EF4-FFF2-40B4-BE49-F238E27FC236}">
                  <a16:creationId xmlns:a16="http://schemas.microsoft.com/office/drawing/2014/main" id="{B0253FF1-24ED-4A67-9C76-321903B8F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942698" y="2739700"/>
              <a:ext cx="914400" cy="914400"/>
            </a:xfrm>
            <a:prstGeom prst="rect">
              <a:avLst/>
            </a:prstGeom>
          </p:spPr>
        </p:pic>
        <p:pic>
          <p:nvPicPr>
            <p:cNvPr id="32" name="Grafik 31" descr="Gandum dengan isian solid">
              <a:extLst>
                <a:ext uri="{FF2B5EF4-FFF2-40B4-BE49-F238E27FC236}">
                  <a16:creationId xmlns:a16="http://schemas.microsoft.com/office/drawing/2014/main" id="{797A790E-D968-45BC-8940-305D0949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857684" y="2695448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Kotak Teks 35">
            <a:extLst>
              <a:ext uri="{FF2B5EF4-FFF2-40B4-BE49-F238E27FC236}">
                <a16:creationId xmlns:a16="http://schemas.microsoft.com/office/drawing/2014/main" id="{42639F97-91CF-403B-AAD2-40286A240A4D}"/>
              </a:ext>
            </a:extLst>
          </p:cNvPr>
          <p:cNvSpPr txBox="1"/>
          <p:nvPr/>
        </p:nvSpPr>
        <p:spPr>
          <a:xfrm>
            <a:off x="5117385" y="4302694"/>
            <a:ext cx="421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KG Summer Sunshine Blackout" panose="02000000000000000000" pitchFamily="2" charset="0"/>
              </a:rPr>
              <a:t>Buku daun</a:t>
            </a:r>
            <a:endParaRPr lang="id-ID" sz="36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72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03528" y="2029614"/>
            <a:ext cx="709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Gabungan 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E123A796-1F7C-45DC-8095-361FBF866D0C}"/>
              </a:ext>
            </a:extLst>
          </p:cNvPr>
          <p:cNvGrpSpPr/>
          <p:nvPr/>
        </p:nvGrpSpPr>
        <p:grpSpPr>
          <a:xfrm>
            <a:off x="4121166" y="3110699"/>
            <a:ext cx="2887859" cy="1022750"/>
            <a:chOff x="4121166" y="3110699"/>
            <a:chExt cx="2887859" cy="1022750"/>
          </a:xfrm>
        </p:grpSpPr>
        <p:sp>
          <p:nvSpPr>
            <p:cNvPr id="41" name="Persegi Panjang: Sudut Lengkung 40">
              <a:extLst>
                <a:ext uri="{FF2B5EF4-FFF2-40B4-BE49-F238E27FC236}">
                  <a16:creationId xmlns:a16="http://schemas.microsoft.com/office/drawing/2014/main" id="{02683FD3-4272-48F7-9C15-B3ECB0F0E92B}"/>
                </a:ext>
              </a:extLst>
            </p:cNvPr>
            <p:cNvSpPr/>
            <p:nvPr/>
          </p:nvSpPr>
          <p:spPr>
            <a:xfrm>
              <a:off x="4121166" y="3110699"/>
              <a:ext cx="2887859" cy="10227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18" name="Grafik 17" descr="Buku tertutup dengan isian solid">
              <a:extLst>
                <a:ext uri="{FF2B5EF4-FFF2-40B4-BE49-F238E27FC236}">
                  <a16:creationId xmlns:a16="http://schemas.microsoft.com/office/drawing/2014/main" id="{B0253FF1-24ED-4A67-9C76-321903B8F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753578" y="3164874"/>
              <a:ext cx="914400" cy="914400"/>
            </a:xfrm>
            <a:prstGeom prst="rect">
              <a:avLst/>
            </a:prstGeom>
          </p:spPr>
        </p:pic>
        <p:pic>
          <p:nvPicPr>
            <p:cNvPr id="32" name="Grafik 31" descr="Gandum dengan isian solid">
              <a:extLst>
                <a:ext uri="{FF2B5EF4-FFF2-40B4-BE49-F238E27FC236}">
                  <a16:creationId xmlns:a16="http://schemas.microsoft.com/office/drawing/2014/main" id="{797A790E-D968-45BC-8940-305D0949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497958" y="3169689"/>
              <a:ext cx="914400" cy="914400"/>
            </a:xfrm>
            <a:prstGeom prst="rect">
              <a:avLst/>
            </a:prstGeom>
          </p:spPr>
        </p:pic>
        <p:pic>
          <p:nvPicPr>
            <p:cNvPr id="36" name="Grafik 35" descr="Buku tertutup dengan isian solid">
              <a:extLst>
                <a:ext uri="{FF2B5EF4-FFF2-40B4-BE49-F238E27FC236}">
                  <a16:creationId xmlns:a16="http://schemas.microsoft.com/office/drawing/2014/main" id="{6F314D53-238A-4C72-8FCD-9B9CF71AD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129052" y="3174073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667D8493-694E-4CCD-895A-2A429B862DBB}"/>
              </a:ext>
            </a:extLst>
          </p:cNvPr>
          <p:cNvGrpSpPr/>
          <p:nvPr/>
        </p:nvGrpSpPr>
        <p:grpSpPr>
          <a:xfrm>
            <a:off x="6250321" y="4511299"/>
            <a:ext cx="2920884" cy="1022750"/>
            <a:chOff x="6250321" y="4511299"/>
            <a:chExt cx="2920884" cy="1022750"/>
          </a:xfrm>
        </p:grpSpPr>
        <p:sp>
          <p:nvSpPr>
            <p:cNvPr id="30" name="Persegi Panjang: Sudut Lengkung 29">
              <a:extLst>
                <a:ext uri="{FF2B5EF4-FFF2-40B4-BE49-F238E27FC236}">
                  <a16:creationId xmlns:a16="http://schemas.microsoft.com/office/drawing/2014/main" id="{6A3F7E0B-E4E8-478A-A65D-EAA72ED97D0A}"/>
                </a:ext>
              </a:extLst>
            </p:cNvPr>
            <p:cNvSpPr/>
            <p:nvPr/>
          </p:nvSpPr>
          <p:spPr>
            <a:xfrm>
              <a:off x="6283348" y="4511299"/>
              <a:ext cx="2887857" cy="1022750"/>
            </a:xfrm>
            <a:prstGeom prst="roundRect">
              <a:avLst/>
            </a:prstGeom>
            <a:solidFill>
              <a:srgbClr val="5D8C3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3" name="Grafik 32" descr="Siklus dengan orang dengan isian solid">
              <a:extLst>
                <a:ext uri="{FF2B5EF4-FFF2-40B4-BE49-F238E27FC236}">
                  <a16:creationId xmlns:a16="http://schemas.microsoft.com/office/drawing/2014/main" id="{C22CD8AB-60F9-428B-8E4D-A9F59CD61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626823" y="4574828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Buku tertutup dengan isian solid">
              <a:extLst>
                <a:ext uri="{FF2B5EF4-FFF2-40B4-BE49-F238E27FC236}">
                  <a16:creationId xmlns:a16="http://schemas.microsoft.com/office/drawing/2014/main" id="{23451479-2583-4E21-BCAB-3C39FE30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870596" y="4573492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Buku tertutup dengan isian solid">
              <a:extLst>
                <a:ext uri="{FF2B5EF4-FFF2-40B4-BE49-F238E27FC236}">
                  <a16:creationId xmlns:a16="http://schemas.microsoft.com/office/drawing/2014/main" id="{389FB8EC-CDA7-4A2B-B357-516281F3D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250321" y="4565474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1D3F6186-A760-4354-8ED5-3A65460434A4}"/>
              </a:ext>
            </a:extLst>
          </p:cNvPr>
          <p:cNvGrpSpPr/>
          <p:nvPr/>
        </p:nvGrpSpPr>
        <p:grpSpPr>
          <a:xfrm>
            <a:off x="7784967" y="3065723"/>
            <a:ext cx="2938176" cy="1022750"/>
            <a:chOff x="7784967" y="3065723"/>
            <a:chExt cx="2938176" cy="1022750"/>
          </a:xfrm>
        </p:grpSpPr>
        <p:sp>
          <p:nvSpPr>
            <p:cNvPr id="29" name="Persegi Panjang: Sudut Lengkung 28">
              <a:extLst>
                <a:ext uri="{FF2B5EF4-FFF2-40B4-BE49-F238E27FC236}">
                  <a16:creationId xmlns:a16="http://schemas.microsoft.com/office/drawing/2014/main" id="{C3C3238E-A724-483C-8925-BB135CA47DEA}"/>
                </a:ext>
              </a:extLst>
            </p:cNvPr>
            <p:cNvSpPr/>
            <p:nvPr/>
          </p:nvSpPr>
          <p:spPr>
            <a:xfrm>
              <a:off x="7835285" y="3065723"/>
              <a:ext cx="2887858" cy="1022750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4" name="Grafik 33" descr="Anemon dan clownfish dengan isian solid">
              <a:extLst>
                <a:ext uri="{FF2B5EF4-FFF2-40B4-BE49-F238E27FC236}">
                  <a16:creationId xmlns:a16="http://schemas.microsoft.com/office/drawing/2014/main" id="{1A9BD021-2750-4EBB-BD13-DF181839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218236" y="3110699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Buku tertutup dengan isian solid">
              <a:extLst>
                <a:ext uri="{FF2B5EF4-FFF2-40B4-BE49-F238E27FC236}">
                  <a16:creationId xmlns:a16="http://schemas.microsoft.com/office/drawing/2014/main" id="{4A84DD10-7799-4527-A105-B0FA0FECB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432851" y="3119898"/>
              <a:ext cx="914400" cy="914400"/>
            </a:xfrm>
            <a:prstGeom prst="rect">
              <a:avLst/>
            </a:prstGeom>
          </p:spPr>
        </p:pic>
        <p:pic>
          <p:nvPicPr>
            <p:cNvPr id="43" name="Grafik 42" descr="Buku tertutup dengan isian solid">
              <a:extLst>
                <a:ext uri="{FF2B5EF4-FFF2-40B4-BE49-F238E27FC236}">
                  <a16:creationId xmlns:a16="http://schemas.microsoft.com/office/drawing/2014/main" id="{7D9292B8-8190-4C71-BB24-1A394B568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784967" y="31198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71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03528" y="2029614"/>
            <a:ext cx="709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Gabungan 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667D8493-694E-4CCD-895A-2A429B862DBB}"/>
              </a:ext>
            </a:extLst>
          </p:cNvPr>
          <p:cNvGrpSpPr/>
          <p:nvPr/>
        </p:nvGrpSpPr>
        <p:grpSpPr>
          <a:xfrm>
            <a:off x="5684739" y="2685526"/>
            <a:ext cx="2920884" cy="1022750"/>
            <a:chOff x="6250321" y="4511299"/>
            <a:chExt cx="2920884" cy="1022750"/>
          </a:xfrm>
        </p:grpSpPr>
        <p:sp>
          <p:nvSpPr>
            <p:cNvPr id="30" name="Persegi Panjang: Sudut Lengkung 29">
              <a:extLst>
                <a:ext uri="{FF2B5EF4-FFF2-40B4-BE49-F238E27FC236}">
                  <a16:creationId xmlns:a16="http://schemas.microsoft.com/office/drawing/2014/main" id="{6A3F7E0B-E4E8-478A-A65D-EAA72ED97D0A}"/>
                </a:ext>
              </a:extLst>
            </p:cNvPr>
            <p:cNvSpPr/>
            <p:nvPr/>
          </p:nvSpPr>
          <p:spPr>
            <a:xfrm>
              <a:off x="6283348" y="4511299"/>
              <a:ext cx="2887857" cy="1022750"/>
            </a:xfrm>
            <a:prstGeom prst="roundRect">
              <a:avLst/>
            </a:prstGeom>
            <a:solidFill>
              <a:srgbClr val="5D8C3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3" name="Grafik 32" descr="Siklus dengan orang dengan isian solid">
              <a:extLst>
                <a:ext uri="{FF2B5EF4-FFF2-40B4-BE49-F238E27FC236}">
                  <a16:creationId xmlns:a16="http://schemas.microsoft.com/office/drawing/2014/main" id="{C22CD8AB-60F9-428B-8E4D-A9F59CD61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626823" y="4574828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Buku tertutup dengan isian solid">
              <a:extLst>
                <a:ext uri="{FF2B5EF4-FFF2-40B4-BE49-F238E27FC236}">
                  <a16:creationId xmlns:a16="http://schemas.microsoft.com/office/drawing/2014/main" id="{23451479-2583-4E21-BCAB-3C39FE30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870596" y="4573492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Buku tertutup dengan isian solid">
              <a:extLst>
                <a:ext uri="{FF2B5EF4-FFF2-40B4-BE49-F238E27FC236}">
                  <a16:creationId xmlns:a16="http://schemas.microsoft.com/office/drawing/2014/main" id="{389FB8EC-CDA7-4A2B-B357-516281F3D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250321" y="4565474"/>
              <a:ext cx="914400" cy="914400"/>
            </a:xfrm>
            <a:prstGeom prst="rect">
              <a:avLst/>
            </a:prstGeom>
          </p:spPr>
        </p:pic>
      </p:grpSp>
      <p:sp>
        <p:nvSpPr>
          <p:cNvPr id="44" name="Kotak Teks 43">
            <a:extLst>
              <a:ext uri="{FF2B5EF4-FFF2-40B4-BE49-F238E27FC236}">
                <a16:creationId xmlns:a16="http://schemas.microsoft.com/office/drawing/2014/main" id="{8088575A-FCB1-46A2-9D35-924920411BB3}"/>
              </a:ext>
            </a:extLst>
          </p:cNvPr>
          <p:cNvSpPr txBox="1"/>
          <p:nvPr/>
        </p:nvSpPr>
        <p:spPr>
          <a:xfrm>
            <a:off x="4060990" y="4132879"/>
            <a:ext cx="6344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KG Summer Sunshine Blackout" panose="02000000000000000000" pitchFamily="2" charset="0"/>
              </a:rPr>
              <a:t>2 buku yang di dalamnya terdapat penjelasan tentang anggota keluarga</a:t>
            </a:r>
            <a:endParaRPr lang="id-ID" sz="24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031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03528" y="2029614"/>
            <a:ext cx="709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Gabungan 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17" name="Grup 16">
            <a:extLst>
              <a:ext uri="{FF2B5EF4-FFF2-40B4-BE49-F238E27FC236}">
                <a16:creationId xmlns:a16="http://schemas.microsoft.com/office/drawing/2014/main" id="{1D3F6186-A760-4354-8ED5-3A65460434A4}"/>
              </a:ext>
            </a:extLst>
          </p:cNvPr>
          <p:cNvGrpSpPr/>
          <p:nvPr/>
        </p:nvGrpSpPr>
        <p:grpSpPr>
          <a:xfrm>
            <a:off x="5752740" y="2814685"/>
            <a:ext cx="2938176" cy="1022750"/>
            <a:chOff x="7784967" y="3065723"/>
            <a:chExt cx="2938176" cy="1022750"/>
          </a:xfrm>
        </p:grpSpPr>
        <p:sp>
          <p:nvSpPr>
            <p:cNvPr id="29" name="Persegi Panjang: Sudut Lengkung 28">
              <a:extLst>
                <a:ext uri="{FF2B5EF4-FFF2-40B4-BE49-F238E27FC236}">
                  <a16:creationId xmlns:a16="http://schemas.microsoft.com/office/drawing/2014/main" id="{C3C3238E-A724-483C-8925-BB135CA47DEA}"/>
                </a:ext>
              </a:extLst>
            </p:cNvPr>
            <p:cNvSpPr/>
            <p:nvPr/>
          </p:nvSpPr>
          <p:spPr>
            <a:xfrm>
              <a:off x="7835285" y="3065723"/>
              <a:ext cx="2887858" cy="1022750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4" name="Grafik 33" descr="Anemon dan clownfish dengan isian solid">
              <a:extLst>
                <a:ext uri="{FF2B5EF4-FFF2-40B4-BE49-F238E27FC236}">
                  <a16:creationId xmlns:a16="http://schemas.microsoft.com/office/drawing/2014/main" id="{1A9BD021-2750-4EBB-BD13-DF181839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218236" y="3110699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Buku tertutup dengan isian solid">
              <a:extLst>
                <a:ext uri="{FF2B5EF4-FFF2-40B4-BE49-F238E27FC236}">
                  <a16:creationId xmlns:a16="http://schemas.microsoft.com/office/drawing/2014/main" id="{4A84DD10-7799-4527-A105-B0FA0FECB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432851" y="3119898"/>
              <a:ext cx="914400" cy="914400"/>
            </a:xfrm>
            <a:prstGeom prst="rect">
              <a:avLst/>
            </a:prstGeom>
          </p:spPr>
        </p:pic>
        <p:pic>
          <p:nvPicPr>
            <p:cNvPr id="43" name="Grafik 42" descr="Buku tertutup dengan isian solid">
              <a:extLst>
                <a:ext uri="{FF2B5EF4-FFF2-40B4-BE49-F238E27FC236}">
                  <a16:creationId xmlns:a16="http://schemas.microsoft.com/office/drawing/2014/main" id="{7D9292B8-8190-4C71-BB24-1A394B568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784967" y="3119898"/>
              <a:ext cx="914400" cy="914400"/>
            </a:xfrm>
            <a:prstGeom prst="rect">
              <a:avLst/>
            </a:prstGeom>
          </p:spPr>
        </p:pic>
      </p:grpSp>
      <p:sp>
        <p:nvSpPr>
          <p:cNvPr id="44" name="Kotak Teks 43">
            <a:extLst>
              <a:ext uri="{FF2B5EF4-FFF2-40B4-BE49-F238E27FC236}">
                <a16:creationId xmlns:a16="http://schemas.microsoft.com/office/drawing/2014/main" id="{925AC412-E6FE-46DA-98B6-FD5C259C1A4B}"/>
              </a:ext>
            </a:extLst>
          </p:cNvPr>
          <p:cNvSpPr txBox="1"/>
          <p:nvPr/>
        </p:nvSpPr>
        <p:spPr>
          <a:xfrm>
            <a:off x="4060990" y="4132879"/>
            <a:ext cx="6344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KG Summer Sunshine Blackout" panose="02000000000000000000" pitchFamily="2" charset="0"/>
              </a:rPr>
              <a:t>2 buku yang di dalamnya terdapat penjelasan tentang hewan</a:t>
            </a:r>
            <a:endParaRPr lang="id-ID" sz="24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3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03528" y="2029614"/>
            <a:ext cx="709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Gabungan 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E123A796-1F7C-45DC-8095-361FBF866D0C}"/>
              </a:ext>
            </a:extLst>
          </p:cNvPr>
          <p:cNvGrpSpPr/>
          <p:nvPr/>
        </p:nvGrpSpPr>
        <p:grpSpPr>
          <a:xfrm>
            <a:off x="5789435" y="2863439"/>
            <a:ext cx="2887859" cy="1022750"/>
            <a:chOff x="4121166" y="3110699"/>
            <a:chExt cx="2887859" cy="1022750"/>
          </a:xfrm>
        </p:grpSpPr>
        <p:sp>
          <p:nvSpPr>
            <p:cNvPr id="41" name="Persegi Panjang: Sudut Lengkung 40">
              <a:extLst>
                <a:ext uri="{FF2B5EF4-FFF2-40B4-BE49-F238E27FC236}">
                  <a16:creationId xmlns:a16="http://schemas.microsoft.com/office/drawing/2014/main" id="{02683FD3-4272-48F7-9C15-B3ECB0F0E92B}"/>
                </a:ext>
              </a:extLst>
            </p:cNvPr>
            <p:cNvSpPr/>
            <p:nvPr/>
          </p:nvSpPr>
          <p:spPr>
            <a:xfrm>
              <a:off x="4121166" y="3110699"/>
              <a:ext cx="2887859" cy="10227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18" name="Grafik 17" descr="Buku tertutup dengan isian solid">
              <a:extLst>
                <a:ext uri="{FF2B5EF4-FFF2-40B4-BE49-F238E27FC236}">
                  <a16:creationId xmlns:a16="http://schemas.microsoft.com/office/drawing/2014/main" id="{B0253FF1-24ED-4A67-9C76-321903B8F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753578" y="3164874"/>
              <a:ext cx="914400" cy="914400"/>
            </a:xfrm>
            <a:prstGeom prst="rect">
              <a:avLst/>
            </a:prstGeom>
          </p:spPr>
        </p:pic>
        <p:pic>
          <p:nvPicPr>
            <p:cNvPr id="32" name="Grafik 31" descr="Gandum dengan isian solid">
              <a:extLst>
                <a:ext uri="{FF2B5EF4-FFF2-40B4-BE49-F238E27FC236}">
                  <a16:creationId xmlns:a16="http://schemas.microsoft.com/office/drawing/2014/main" id="{797A790E-D968-45BC-8940-305D0949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497958" y="3169689"/>
              <a:ext cx="914400" cy="914400"/>
            </a:xfrm>
            <a:prstGeom prst="rect">
              <a:avLst/>
            </a:prstGeom>
          </p:spPr>
        </p:pic>
        <p:pic>
          <p:nvPicPr>
            <p:cNvPr id="36" name="Grafik 35" descr="Buku tertutup dengan isian solid">
              <a:extLst>
                <a:ext uri="{FF2B5EF4-FFF2-40B4-BE49-F238E27FC236}">
                  <a16:creationId xmlns:a16="http://schemas.microsoft.com/office/drawing/2014/main" id="{6F314D53-238A-4C72-8FCD-9B9CF71AD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129052" y="3174073"/>
              <a:ext cx="914400" cy="914400"/>
            </a:xfrm>
            <a:prstGeom prst="rect">
              <a:avLst/>
            </a:prstGeom>
          </p:spPr>
        </p:pic>
      </p:grpSp>
      <p:sp>
        <p:nvSpPr>
          <p:cNvPr id="44" name="Kotak Teks 43">
            <a:extLst>
              <a:ext uri="{FF2B5EF4-FFF2-40B4-BE49-F238E27FC236}">
                <a16:creationId xmlns:a16="http://schemas.microsoft.com/office/drawing/2014/main" id="{2CF76FDB-947B-4D75-9590-2ABD5F303BC8}"/>
              </a:ext>
            </a:extLst>
          </p:cNvPr>
          <p:cNvSpPr txBox="1"/>
          <p:nvPr/>
        </p:nvSpPr>
        <p:spPr>
          <a:xfrm>
            <a:off x="4060990" y="4132879"/>
            <a:ext cx="6344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KG Summer Sunshine Blackout" panose="02000000000000000000" pitchFamily="2" charset="0"/>
              </a:rPr>
              <a:t>2 buku yang di dalamnya terdapat penjelasan tentang tumbuhan</a:t>
            </a:r>
            <a:endParaRPr lang="id-ID" sz="24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2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Persegi Panjang: Sudut Lengkung 44">
            <a:extLst>
              <a:ext uri="{FF2B5EF4-FFF2-40B4-BE49-F238E27FC236}">
                <a16:creationId xmlns:a16="http://schemas.microsoft.com/office/drawing/2014/main" id="{4A2B58DA-07BC-4744-B6DC-E0EBDFED6758}"/>
              </a:ext>
            </a:extLst>
          </p:cNvPr>
          <p:cNvSpPr/>
          <p:nvPr/>
        </p:nvSpPr>
        <p:spPr>
          <a:xfrm>
            <a:off x="7870171" y="2041073"/>
            <a:ext cx="2025204" cy="1971138"/>
          </a:xfrm>
          <a:prstGeom prst="round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779346" y="2041073"/>
            <a:ext cx="2025204" cy="197113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rPr>
              <a:t>ABC</a:t>
            </a:r>
            <a:endParaRPr lang="id-ID" sz="54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28" name="Persegi Panjang: Sudut Lengkung 27">
            <a:extLst>
              <a:ext uri="{FF2B5EF4-FFF2-40B4-BE49-F238E27FC236}">
                <a16:creationId xmlns:a16="http://schemas.microsoft.com/office/drawing/2014/main" id="{1347EF98-0593-444E-91FC-FEDD93666848}"/>
              </a:ext>
            </a:extLst>
          </p:cNvPr>
          <p:cNvSpPr/>
          <p:nvPr/>
        </p:nvSpPr>
        <p:spPr>
          <a:xfrm>
            <a:off x="7919374" y="4173360"/>
            <a:ext cx="2025204" cy="197113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>
              <a:solidFill>
                <a:srgbClr val="FFE12B"/>
              </a:solidFill>
              <a:latin typeface="FunSized" panose="02000500000000000000" pitchFamily="2" charset="0"/>
            </a:endParaRPr>
          </a:p>
        </p:txBody>
      </p:sp>
      <p:sp>
        <p:nvSpPr>
          <p:cNvPr id="31" name="Persegi Panjang: Sudut Lengkung 30">
            <a:extLst>
              <a:ext uri="{FF2B5EF4-FFF2-40B4-BE49-F238E27FC236}">
                <a16:creationId xmlns:a16="http://schemas.microsoft.com/office/drawing/2014/main" id="{E4DD1961-30C0-404B-ACD0-A79CB643C4D3}"/>
              </a:ext>
            </a:extLst>
          </p:cNvPr>
          <p:cNvSpPr/>
          <p:nvPr/>
        </p:nvSpPr>
        <p:spPr>
          <a:xfrm>
            <a:off x="4828549" y="4173360"/>
            <a:ext cx="2025204" cy="19711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800">
              <a:solidFill>
                <a:srgbClr val="FFE12B"/>
              </a:solidFill>
              <a:latin typeface="FunSized" panose="02000500000000000000" pitchFamily="2" charset="0"/>
            </a:endParaRPr>
          </a:p>
        </p:txBody>
      </p:sp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pic>
        <p:nvPicPr>
          <p:cNvPr id="19" name="Grafik 18" descr="Buku dengan isian solid">
            <a:extLst>
              <a:ext uri="{FF2B5EF4-FFF2-40B4-BE49-F238E27FC236}">
                <a16:creationId xmlns:a16="http://schemas.microsoft.com/office/drawing/2014/main" id="{42E5FDE8-850B-4329-82CC-FE644EB248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58282" y="2395097"/>
            <a:ext cx="1287889" cy="1287889"/>
          </a:xfrm>
          <a:prstGeom prst="rect">
            <a:avLst/>
          </a:prstGeom>
        </p:spPr>
      </p:pic>
      <p:pic>
        <p:nvPicPr>
          <p:cNvPr id="21" name="Grafik 20" descr="Arsitektur dengan isian solid">
            <a:extLst>
              <a:ext uri="{FF2B5EF4-FFF2-40B4-BE49-F238E27FC236}">
                <a16:creationId xmlns:a16="http://schemas.microsoft.com/office/drawing/2014/main" id="{42C7A1B6-43CB-43AD-B493-A58EA0F0E27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45317" y="4312477"/>
            <a:ext cx="1620895" cy="1620895"/>
          </a:xfrm>
          <a:prstGeom prst="rect">
            <a:avLst/>
          </a:prstGeom>
        </p:spPr>
      </p:pic>
      <p:pic>
        <p:nvPicPr>
          <p:cNvPr id="27" name="Grafik 26" descr="Bola pantai kerangka">
            <a:extLst>
              <a:ext uri="{FF2B5EF4-FFF2-40B4-BE49-F238E27FC236}">
                <a16:creationId xmlns:a16="http://schemas.microsoft.com/office/drawing/2014/main" id="{1547DF36-FDF3-400E-906B-159B3D581E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893529" y="4390872"/>
            <a:ext cx="914400" cy="914400"/>
          </a:xfrm>
          <a:prstGeom prst="rect">
            <a:avLst/>
          </a:prstGeom>
        </p:spPr>
      </p:pic>
      <p:pic>
        <p:nvPicPr>
          <p:cNvPr id="30" name="Grafik 29" descr="Beruang dengan isian solid">
            <a:extLst>
              <a:ext uri="{FF2B5EF4-FFF2-40B4-BE49-F238E27FC236}">
                <a16:creationId xmlns:a16="http://schemas.microsoft.com/office/drawing/2014/main" id="{53A5D450-AA20-4CDD-8361-A442594355B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902226" y="5156754"/>
            <a:ext cx="914400" cy="914400"/>
          </a:xfrm>
          <a:prstGeom prst="rect">
            <a:avLst/>
          </a:prstGeom>
        </p:spPr>
      </p:pic>
      <p:pic>
        <p:nvPicPr>
          <p:cNvPr id="37" name="Grafik 36" descr="Tari dengan isian solid">
            <a:extLst>
              <a:ext uri="{FF2B5EF4-FFF2-40B4-BE49-F238E27FC236}">
                <a16:creationId xmlns:a16="http://schemas.microsoft.com/office/drawing/2014/main" id="{03AD874B-A23C-4E88-A94A-0817505E90A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51802" y="47362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29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6143433" y="4297001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huruf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4A0709C0-078D-4397-8066-AE55BA75B7F7}"/>
              </a:ext>
            </a:extLst>
          </p:cNvPr>
          <p:cNvSpPr txBox="1"/>
          <p:nvPr/>
        </p:nvSpPr>
        <p:spPr>
          <a:xfrm>
            <a:off x="7845452" y="2747515"/>
            <a:ext cx="201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C00000"/>
                </a:solidFill>
                <a:latin typeface="Letterbeings" panose="02000607020000020004" pitchFamily="2" charset="0"/>
              </a:rPr>
              <a:t>aa</a:t>
            </a:r>
            <a:endParaRPr lang="id-ID" sz="5400" b="1">
              <a:solidFill>
                <a:srgbClr val="C00000"/>
              </a:solidFill>
              <a:latin typeface="Letterbeings" panose="02000607020000020004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52076" y="2724725"/>
            <a:ext cx="201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AA</a:t>
            </a:r>
            <a:endParaRPr lang="id-ID" sz="5400" b="1">
              <a:solidFill>
                <a:schemeClr val="accent5">
                  <a:lumMod val="50000"/>
                </a:schemeClr>
              </a:solidFill>
              <a:latin typeface="Letterbeings" panose="02000607020000020004" pitchFamily="2" charset="0"/>
            </a:endParaRPr>
          </a:p>
        </p:txBody>
      </p:sp>
      <p:sp>
        <p:nvSpPr>
          <p:cNvPr id="31" name="Kotak Teks 30">
            <a:extLst>
              <a:ext uri="{FF2B5EF4-FFF2-40B4-BE49-F238E27FC236}">
                <a16:creationId xmlns:a16="http://schemas.microsoft.com/office/drawing/2014/main" id="{0D6EA795-F10E-41BD-8B6C-3A1A4B5165E5}"/>
              </a:ext>
            </a:extLst>
          </p:cNvPr>
          <p:cNvSpPr txBox="1"/>
          <p:nvPr/>
        </p:nvSpPr>
        <p:spPr>
          <a:xfrm>
            <a:off x="6251577" y="4355941"/>
            <a:ext cx="201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A</a:t>
            </a:r>
            <a:r>
              <a:rPr lang="en-US" sz="40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a</a:t>
            </a:r>
            <a:endParaRPr lang="id-ID" sz="5400" b="1">
              <a:solidFill>
                <a:schemeClr val="accent5">
                  <a:lumMod val="50000"/>
                </a:schemeClr>
              </a:solidFill>
              <a:latin typeface="Letterbeings" panose="02000607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84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67102" y="1939654"/>
            <a:ext cx="681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Huruf kapital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52076" y="2724725"/>
            <a:ext cx="61361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spc="600">
                <a:solidFill>
                  <a:schemeClr val="accent6">
                    <a:lumMod val="20000"/>
                    <a:lumOff val="80000"/>
                  </a:schemeClr>
                </a:solidFill>
                <a:latin typeface="KG Summer Sunshine Blackout" panose="02000000000000000000" pitchFamily="2" charset="0"/>
              </a:rPr>
              <a:t>abcdefghijklmnopqrstupwxyz</a:t>
            </a:r>
            <a:endParaRPr lang="id-ID" sz="6000" spc="600">
              <a:solidFill>
                <a:schemeClr val="accent6">
                  <a:lumMod val="20000"/>
                  <a:lumOff val="80000"/>
                </a:schemeClr>
              </a:solidFill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9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441569" y="1962192"/>
            <a:ext cx="424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Huruf KECIL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46296" y="2485815"/>
            <a:ext cx="61361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spc="600">
                <a:latin typeface="Letterbeings" panose="02000607020000020004" pitchFamily="2" charset="0"/>
              </a:rPr>
              <a:t>abcdefghijklmnopqrstupwxyz</a:t>
            </a:r>
            <a:endParaRPr lang="id-ID" sz="6000" spc="600">
              <a:latin typeface="Letterbeings" panose="02000607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85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Persegi Panjang: Sudut Lengkung 44">
            <a:extLst>
              <a:ext uri="{FF2B5EF4-FFF2-40B4-BE49-F238E27FC236}">
                <a16:creationId xmlns:a16="http://schemas.microsoft.com/office/drawing/2014/main" id="{4A2B58DA-07BC-4744-B6DC-E0EBDFED6758}"/>
              </a:ext>
            </a:extLst>
          </p:cNvPr>
          <p:cNvSpPr/>
          <p:nvPr/>
        </p:nvSpPr>
        <p:spPr>
          <a:xfrm>
            <a:off x="7437868" y="1865847"/>
            <a:ext cx="2797968" cy="35718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Bagan Alur: Pemberhenti 29">
            <a:extLst>
              <a:ext uri="{FF2B5EF4-FFF2-40B4-BE49-F238E27FC236}">
                <a16:creationId xmlns:a16="http://schemas.microsoft.com/office/drawing/2014/main" id="{CB6613DD-844D-46D5-BF48-68D97B21381F}"/>
              </a:ext>
            </a:extLst>
          </p:cNvPr>
          <p:cNvSpPr/>
          <p:nvPr/>
        </p:nvSpPr>
        <p:spPr>
          <a:xfrm>
            <a:off x="7385896" y="158423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b="1" spc="300">
              <a:solidFill>
                <a:srgbClr val="C00000"/>
              </a:solidFill>
              <a:latin typeface="kevin eleven " panose="02000603000000000000" pitchFamily="2" charset="0"/>
            </a:endParaRPr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3931732" y="1865847"/>
            <a:ext cx="2797968" cy="35718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Bagan Alur: Pemberhenti 21">
            <a:extLst>
              <a:ext uri="{FF2B5EF4-FFF2-40B4-BE49-F238E27FC236}">
                <a16:creationId xmlns:a16="http://schemas.microsoft.com/office/drawing/2014/main" id="{413EB2A7-0351-442B-A43D-AA4890501D5D}"/>
              </a:ext>
            </a:extLst>
          </p:cNvPr>
          <p:cNvSpPr/>
          <p:nvPr/>
        </p:nvSpPr>
        <p:spPr>
          <a:xfrm>
            <a:off x="3894937" y="1589940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pic>
        <p:nvPicPr>
          <p:cNvPr id="15" name="Grafik 14" descr="Wanita dengan rambut diikat">
            <a:extLst>
              <a:ext uri="{FF2B5EF4-FFF2-40B4-BE49-F238E27FC236}">
                <a16:creationId xmlns:a16="http://schemas.microsoft.com/office/drawing/2014/main" id="{C405E618-2BDA-4322-8DEB-CFF9226510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8491462" y="3740909"/>
            <a:ext cx="1421198" cy="1557475"/>
          </a:xfrm>
          <a:prstGeom prst="rect">
            <a:avLst/>
          </a:prstGeom>
        </p:spPr>
      </p:pic>
      <p:pic>
        <p:nvPicPr>
          <p:cNvPr id="19" name="Grafik 18" descr="Wanita memakai pita">
            <a:extLst>
              <a:ext uri="{FF2B5EF4-FFF2-40B4-BE49-F238E27FC236}">
                <a16:creationId xmlns:a16="http://schemas.microsoft.com/office/drawing/2014/main" id="{16894EAA-27E0-4B49-BACE-14CA3997BC4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068555" y="3800201"/>
            <a:ext cx="1421196" cy="1557475"/>
          </a:xfrm>
          <a:prstGeom prst="rect">
            <a:avLst/>
          </a:prstGeom>
        </p:spPr>
      </p:pic>
      <p:pic>
        <p:nvPicPr>
          <p:cNvPr id="21" name="Grafik 20" descr="Pria dengan rambut tebal">
            <a:extLst>
              <a:ext uri="{FF2B5EF4-FFF2-40B4-BE49-F238E27FC236}">
                <a16:creationId xmlns:a16="http://schemas.microsoft.com/office/drawing/2014/main" id="{045F0A6A-B2A0-40CD-BFDB-BB5B55BE073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68192" y="2523005"/>
            <a:ext cx="1421196" cy="1557475"/>
          </a:xfrm>
          <a:prstGeom prst="rect">
            <a:avLst/>
          </a:prstGeom>
        </p:spPr>
      </p:pic>
      <p:pic>
        <p:nvPicPr>
          <p:cNvPr id="29" name="Grafik 28" descr="Anak dengan rambut pendek">
            <a:extLst>
              <a:ext uri="{FF2B5EF4-FFF2-40B4-BE49-F238E27FC236}">
                <a16:creationId xmlns:a16="http://schemas.microsoft.com/office/drawing/2014/main" id="{F42EF249-09F6-4989-993A-F2160739610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flipH="1">
            <a:off x="7638450" y="2481791"/>
            <a:ext cx="1421197" cy="15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2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441569" y="1962192"/>
            <a:ext cx="605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Huruf KECIL &amp; kapital</a:t>
            </a:r>
            <a:endParaRPr lang="id-ID" sz="28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219177" y="2485412"/>
            <a:ext cx="64987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latin typeface="KG Summer Sunshine Blackout" panose="02000000000000000000" pitchFamily="2" charset="0"/>
              </a:rPr>
              <a:t>A</a:t>
            </a:r>
            <a:r>
              <a:rPr lang="en-US" sz="4000" spc="600">
                <a:latin typeface="Letterbeings" panose="02000607020000020004" pitchFamily="2" charset="0"/>
              </a:rPr>
              <a:t>a</a:t>
            </a:r>
            <a:r>
              <a:rPr lang="en-US" sz="4000" spc="600">
                <a:latin typeface="KG Summer Sunshine Blackout" panose="02000000000000000000" pitchFamily="2" charset="0"/>
              </a:rPr>
              <a:t>B</a:t>
            </a:r>
            <a:r>
              <a:rPr lang="en-US" sz="4000" spc="600">
                <a:latin typeface="Letterbeings" panose="02000607020000020004" pitchFamily="2" charset="0"/>
              </a:rPr>
              <a:t>b</a:t>
            </a:r>
            <a:r>
              <a:rPr lang="en-US" sz="4000" spc="600">
                <a:latin typeface="KG Summer Sunshine Blackout" panose="02000000000000000000" pitchFamily="2" charset="0"/>
              </a:rPr>
              <a:t>c</a:t>
            </a:r>
            <a:r>
              <a:rPr lang="en-US" sz="4000" spc="600">
                <a:latin typeface="Letterbeings" panose="02000607020000020004" pitchFamily="2" charset="0"/>
              </a:rPr>
              <a:t>c</a:t>
            </a:r>
            <a:r>
              <a:rPr lang="en-US" sz="4000" spc="600">
                <a:latin typeface="KG Summer Sunshine Blackout" panose="02000000000000000000" pitchFamily="2" charset="0"/>
              </a:rPr>
              <a:t>d</a:t>
            </a:r>
            <a:r>
              <a:rPr lang="en-US" sz="4000" spc="600">
                <a:latin typeface="Letterbeings" panose="02000607020000020004" pitchFamily="2" charset="0"/>
              </a:rPr>
              <a:t>d</a:t>
            </a:r>
            <a:r>
              <a:rPr lang="en-US" sz="4000" spc="600">
                <a:latin typeface="KG Summer Sunshine Blackout" panose="02000000000000000000" pitchFamily="2" charset="0"/>
              </a:rPr>
              <a:t>e</a:t>
            </a:r>
            <a:r>
              <a:rPr lang="en-US" sz="4000" spc="600">
                <a:latin typeface="Letterbeings" panose="02000607020000020004" pitchFamily="2" charset="0"/>
              </a:rPr>
              <a:t>e</a:t>
            </a:r>
            <a:r>
              <a:rPr lang="en-US" sz="4000" spc="600">
                <a:latin typeface="KG Summer Sunshine Blackout" panose="02000000000000000000" pitchFamily="2" charset="0"/>
              </a:rPr>
              <a:t>f</a:t>
            </a:r>
            <a:r>
              <a:rPr lang="en-US" sz="4000" spc="600">
                <a:latin typeface="Letterbeings" panose="02000607020000020004" pitchFamily="2" charset="0"/>
              </a:rPr>
              <a:t>f</a:t>
            </a:r>
            <a:r>
              <a:rPr lang="en-US" sz="4000" spc="600">
                <a:latin typeface="KG Summer Sunshine Blackout" panose="02000000000000000000" pitchFamily="2" charset="0"/>
              </a:rPr>
              <a:t>g</a:t>
            </a:r>
            <a:r>
              <a:rPr lang="en-US" sz="4000" spc="600">
                <a:latin typeface="Letterbeings" panose="02000607020000020004" pitchFamily="2" charset="0"/>
              </a:rPr>
              <a:t>g</a:t>
            </a:r>
            <a:r>
              <a:rPr lang="en-US" sz="4000" spc="600">
                <a:latin typeface="KG Summer Sunshine Blackout" panose="02000000000000000000" pitchFamily="2" charset="0"/>
              </a:rPr>
              <a:t>h</a:t>
            </a:r>
            <a:r>
              <a:rPr lang="en-US" sz="4000" spc="600">
                <a:latin typeface="Letterbeings" panose="02000607020000020004" pitchFamily="2" charset="0"/>
              </a:rPr>
              <a:t>h</a:t>
            </a:r>
            <a:r>
              <a:rPr lang="en-US" sz="4000" spc="600">
                <a:latin typeface="KG Summer Sunshine Blackout" panose="02000000000000000000" pitchFamily="2" charset="0"/>
              </a:rPr>
              <a:t>i</a:t>
            </a:r>
            <a:r>
              <a:rPr lang="en-US" sz="4000" spc="600">
                <a:latin typeface="Letterbeings" panose="02000607020000020004" pitchFamily="2" charset="0"/>
              </a:rPr>
              <a:t>i</a:t>
            </a:r>
            <a:r>
              <a:rPr lang="en-US" sz="4000" spc="600">
                <a:latin typeface="KG Summer Sunshine Blackout" panose="02000000000000000000" pitchFamily="2" charset="0"/>
              </a:rPr>
              <a:t>j</a:t>
            </a:r>
            <a:r>
              <a:rPr lang="en-US" sz="4000" spc="600">
                <a:latin typeface="Letterbeings" panose="02000607020000020004" pitchFamily="2" charset="0"/>
              </a:rPr>
              <a:t>j</a:t>
            </a:r>
            <a:r>
              <a:rPr lang="en-US" sz="4000" spc="600">
                <a:latin typeface="KG Summer Sunshine Blackout" panose="02000000000000000000" pitchFamily="2" charset="0"/>
              </a:rPr>
              <a:t>k</a:t>
            </a:r>
            <a:r>
              <a:rPr lang="en-US" sz="4000" spc="600">
                <a:latin typeface="Letterbeings" panose="02000607020000020004" pitchFamily="2" charset="0"/>
              </a:rPr>
              <a:t>k</a:t>
            </a:r>
            <a:r>
              <a:rPr lang="en-US" sz="4000" spc="600">
                <a:latin typeface="KG Summer Sunshine Blackout" panose="02000000000000000000" pitchFamily="2" charset="0"/>
              </a:rPr>
              <a:t>l</a:t>
            </a:r>
            <a:r>
              <a:rPr lang="en-US" sz="4000" spc="600">
                <a:latin typeface="Letterbeings" panose="02000607020000020004" pitchFamily="2" charset="0"/>
              </a:rPr>
              <a:t>l</a:t>
            </a:r>
            <a:r>
              <a:rPr lang="en-US" sz="4000" spc="600">
                <a:latin typeface="KG Summer Sunshine Blackout" panose="02000000000000000000" pitchFamily="2" charset="0"/>
              </a:rPr>
              <a:t>m</a:t>
            </a:r>
            <a:r>
              <a:rPr lang="en-US" sz="4000" spc="600">
                <a:latin typeface="Letterbeings" panose="02000607020000020004" pitchFamily="2" charset="0"/>
              </a:rPr>
              <a:t>m</a:t>
            </a:r>
            <a:r>
              <a:rPr lang="en-US" sz="4000" spc="600">
                <a:latin typeface="KG Summer Sunshine Blackout" panose="02000000000000000000" pitchFamily="2" charset="0"/>
              </a:rPr>
              <a:t>n</a:t>
            </a:r>
            <a:r>
              <a:rPr lang="en-US" sz="4000" spc="600">
                <a:latin typeface="Letterbeings" panose="02000607020000020004" pitchFamily="2" charset="0"/>
              </a:rPr>
              <a:t>n</a:t>
            </a:r>
            <a:r>
              <a:rPr lang="en-US" sz="4000" spc="600">
                <a:latin typeface="KG Summer Sunshine Blackout" panose="02000000000000000000" pitchFamily="2" charset="0"/>
              </a:rPr>
              <a:t>o</a:t>
            </a:r>
            <a:r>
              <a:rPr lang="en-US" sz="4000" spc="600">
                <a:latin typeface="Letterbeings" panose="02000607020000020004" pitchFamily="2" charset="0"/>
              </a:rPr>
              <a:t>o</a:t>
            </a:r>
            <a:r>
              <a:rPr lang="en-US" sz="4000" spc="600">
                <a:latin typeface="KG Summer Sunshine Blackout" panose="02000000000000000000" pitchFamily="2" charset="0"/>
              </a:rPr>
              <a:t>p</a:t>
            </a:r>
            <a:r>
              <a:rPr lang="en-US" sz="4000" spc="600">
                <a:latin typeface="Letterbeings" panose="02000607020000020004" pitchFamily="2" charset="0"/>
              </a:rPr>
              <a:t>p</a:t>
            </a:r>
            <a:r>
              <a:rPr lang="en-US" sz="4000" spc="600">
                <a:latin typeface="KG Summer Sunshine Blackout" panose="02000000000000000000" pitchFamily="2" charset="0"/>
              </a:rPr>
              <a:t>q</a:t>
            </a:r>
            <a:r>
              <a:rPr lang="en-US" sz="4000" spc="600">
                <a:latin typeface="Letterbeings" panose="02000607020000020004" pitchFamily="2" charset="0"/>
              </a:rPr>
              <a:t>q</a:t>
            </a:r>
            <a:r>
              <a:rPr lang="en-US" sz="4000" spc="600">
                <a:latin typeface="KG Summer Sunshine Blackout" panose="02000000000000000000" pitchFamily="2" charset="0"/>
              </a:rPr>
              <a:t>r</a:t>
            </a:r>
            <a:r>
              <a:rPr lang="en-US" sz="4000" spc="600">
                <a:latin typeface="Letterbeings" panose="02000607020000020004" pitchFamily="2" charset="0"/>
              </a:rPr>
              <a:t>r</a:t>
            </a:r>
            <a:r>
              <a:rPr lang="en-US" sz="4000" spc="600">
                <a:latin typeface="KG Summer Sunshine Blackout" panose="02000000000000000000" pitchFamily="2" charset="0"/>
              </a:rPr>
              <a:t>s</a:t>
            </a:r>
            <a:r>
              <a:rPr lang="en-US" sz="4000" spc="600">
                <a:latin typeface="Letterbeings" panose="02000607020000020004" pitchFamily="2" charset="0"/>
              </a:rPr>
              <a:t>s</a:t>
            </a:r>
            <a:r>
              <a:rPr lang="en-US" sz="4000" spc="600">
                <a:latin typeface="KG Summer Sunshine Blackout" panose="02000000000000000000" pitchFamily="2" charset="0"/>
              </a:rPr>
              <a:t>t</a:t>
            </a:r>
            <a:r>
              <a:rPr lang="en-US" sz="4000" spc="600">
                <a:latin typeface="Letterbeings" panose="02000607020000020004" pitchFamily="2" charset="0"/>
              </a:rPr>
              <a:t>t</a:t>
            </a:r>
            <a:r>
              <a:rPr lang="en-US" sz="4000" spc="600">
                <a:latin typeface="KG Summer Sunshine Blackout" panose="02000000000000000000" pitchFamily="2" charset="0"/>
              </a:rPr>
              <a:t>u</a:t>
            </a:r>
            <a:r>
              <a:rPr lang="en-US" sz="4000" spc="600">
                <a:latin typeface="Letterbeings" panose="02000607020000020004" pitchFamily="2" charset="0"/>
              </a:rPr>
              <a:t>u</a:t>
            </a:r>
            <a:r>
              <a:rPr lang="en-US" sz="4000" spc="600">
                <a:latin typeface="KG Summer Sunshine Blackout" panose="02000000000000000000" pitchFamily="2" charset="0"/>
              </a:rPr>
              <a:t>p</a:t>
            </a:r>
            <a:r>
              <a:rPr lang="en-US" sz="4000" spc="600">
                <a:latin typeface="Letterbeings" panose="02000607020000020004" pitchFamily="2" charset="0"/>
              </a:rPr>
              <a:t>p</a:t>
            </a:r>
            <a:r>
              <a:rPr lang="en-US" sz="4000" spc="600">
                <a:latin typeface="KG Summer Sunshine Blackout" panose="02000000000000000000" pitchFamily="2" charset="0"/>
              </a:rPr>
              <a:t>w</a:t>
            </a:r>
            <a:r>
              <a:rPr lang="en-US" sz="4000" spc="600">
                <a:latin typeface="Letterbeings" panose="02000607020000020004" pitchFamily="2" charset="0"/>
              </a:rPr>
              <a:t>w</a:t>
            </a:r>
            <a:r>
              <a:rPr lang="en-US" sz="4000" spc="600">
                <a:latin typeface="KG Summer Sunshine Blackout" panose="02000000000000000000" pitchFamily="2" charset="0"/>
              </a:rPr>
              <a:t>x</a:t>
            </a:r>
            <a:r>
              <a:rPr lang="en-US" sz="4000" spc="600">
                <a:latin typeface="Letterbeings" panose="02000607020000020004" pitchFamily="2" charset="0"/>
              </a:rPr>
              <a:t>x</a:t>
            </a:r>
            <a:r>
              <a:rPr lang="en-US" sz="4000" spc="600">
                <a:latin typeface="KG Summer Sunshine Blackout" panose="02000000000000000000" pitchFamily="2" charset="0"/>
              </a:rPr>
              <a:t>y</a:t>
            </a:r>
            <a:r>
              <a:rPr lang="en-US" sz="4000" spc="600">
                <a:latin typeface="Letterbeings" panose="02000607020000020004" pitchFamily="2" charset="0"/>
              </a:rPr>
              <a:t>y</a:t>
            </a:r>
            <a:r>
              <a:rPr lang="en-US" sz="4000" spc="600">
                <a:latin typeface="KG Summer Sunshine Blackout" panose="02000000000000000000" pitchFamily="2" charset="0"/>
              </a:rPr>
              <a:t>z</a:t>
            </a:r>
            <a:r>
              <a:rPr lang="en-US" sz="4000" spc="600">
                <a:latin typeface="Letterbeings" panose="02000607020000020004" pitchFamily="2" charset="0"/>
              </a:rPr>
              <a:t>z</a:t>
            </a:r>
            <a:endParaRPr lang="id-ID" sz="4000" spc="600">
              <a:latin typeface="Letterbeings" panose="02000607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6143433" y="4297000"/>
            <a:ext cx="2232475" cy="1815701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kata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4A0709C0-078D-4397-8066-AE55BA75B7F7}"/>
              </a:ext>
            </a:extLst>
          </p:cNvPr>
          <p:cNvSpPr txBox="1"/>
          <p:nvPr/>
        </p:nvSpPr>
        <p:spPr>
          <a:xfrm>
            <a:off x="7845452" y="2747515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  <a:latin typeface="Letterbeings" panose="02000607020000020004" pitchFamily="2" charset="0"/>
              </a:rPr>
              <a:t>Hello wolrd</a:t>
            </a:r>
            <a:endParaRPr lang="id-ID" sz="2400" b="1">
              <a:solidFill>
                <a:srgbClr val="C00000"/>
              </a:solidFill>
              <a:latin typeface="Letterbeings" panose="02000607020000020004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52076" y="2947570"/>
            <a:ext cx="2016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hello</a:t>
            </a:r>
            <a:endParaRPr lang="id-ID" sz="2800" b="1">
              <a:solidFill>
                <a:schemeClr val="accent5">
                  <a:lumMod val="50000"/>
                </a:schemeClr>
              </a:solidFill>
              <a:latin typeface="Letterbeings" panose="02000607020000020004" pitchFamily="2" charset="0"/>
            </a:endParaRPr>
          </a:p>
        </p:txBody>
      </p:sp>
      <p:sp>
        <p:nvSpPr>
          <p:cNvPr id="31" name="Kotak Teks 30">
            <a:extLst>
              <a:ext uri="{FF2B5EF4-FFF2-40B4-BE49-F238E27FC236}">
                <a16:creationId xmlns:a16="http://schemas.microsoft.com/office/drawing/2014/main" id="{0D6EA795-F10E-41BD-8B6C-3A1A4B5165E5}"/>
              </a:ext>
            </a:extLst>
          </p:cNvPr>
          <p:cNvSpPr txBox="1"/>
          <p:nvPr/>
        </p:nvSpPr>
        <p:spPr>
          <a:xfrm>
            <a:off x="6314225" y="4414737"/>
            <a:ext cx="2016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A and c</a:t>
            </a:r>
            <a:endParaRPr lang="id-ID" sz="3200" b="1">
              <a:solidFill>
                <a:schemeClr val="accent5">
                  <a:lumMod val="50000"/>
                </a:schemeClr>
              </a:solidFill>
              <a:latin typeface="Letterbeings" panose="02000607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1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6393295" y="1962192"/>
            <a:ext cx="1654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1 kata</a:t>
            </a:r>
            <a:endParaRPr lang="id-ID" sz="28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5E8DC479-40CE-4A23-9882-BEB7AAA4B494}"/>
              </a:ext>
            </a:extLst>
          </p:cNvPr>
          <p:cNvGrpSpPr/>
          <p:nvPr/>
        </p:nvGrpSpPr>
        <p:grpSpPr>
          <a:xfrm>
            <a:off x="4328925" y="3360329"/>
            <a:ext cx="5783170" cy="739928"/>
            <a:chOff x="3980622" y="3414216"/>
            <a:chExt cx="5783170" cy="739928"/>
          </a:xfrm>
        </p:grpSpPr>
        <p:sp>
          <p:nvSpPr>
            <p:cNvPr id="37" name="Kotak Teks 36">
              <a:extLst>
                <a:ext uri="{FF2B5EF4-FFF2-40B4-BE49-F238E27FC236}">
                  <a16:creationId xmlns:a16="http://schemas.microsoft.com/office/drawing/2014/main" id="{F914D8ED-E471-4B41-ABB4-28506FF899FC}"/>
                </a:ext>
              </a:extLst>
            </p:cNvPr>
            <p:cNvSpPr txBox="1"/>
            <p:nvPr/>
          </p:nvSpPr>
          <p:spPr>
            <a:xfrm>
              <a:off x="3980622" y="3446258"/>
              <a:ext cx="2832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kamu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  <p:sp>
          <p:nvSpPr>
            <p:cNvPr id="27" name="Kotak Teks 26">
              <a:extLst>
                <a:ext uri="{FF2B5EF4-FFF2-40B4-BE49-F238E27FC236}">
                  <a16:creationId xmlns:a16="http://schemas.microsoft.com/office/drawing/2014/main" id="{8C45F19F-9A7F-4570-9783-2E21F7D70D18}"/>
                </a:ext>
              </a:extLst>
            </p:cNvPr>
            <p:cNvSpPr txBox="1"/>
            <p:nvPr/>
          </p:nvSpPr>
          <p:spPr>
            <a:xfrm>
              <a:off x="6593299" y="3482529"/>
              <a:ext cx="55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G Summer Sunshine Blackout" panose="02000000000000000000" pitchFamily="2" charset="0"/>
                </a:rPr>
                <a:t>=</a:t>
              </a:r>
              <a:endParaRPr lang="id-ID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endParaRPr>
            </a:p>
          </p:txBody>
        </p:sp>
        <p:sp>
          <p:nvSpPr>
            <p:cNvPr id="28" name="Kotak Teks 27">
              <a:extLst>
                <a:ext uri="{FF2B5EF4-FFF2-40B4-BE49-F238E27FC236}">
                  <a16:creationId xmlns:a16="http://schemas.microsoft.com/office/drawing/2014/main" id="{20DD441B-B90E-463B-B673-B7EFE14C864A}"/>
                </a:ext>
              </a:extLst>
            </p:cNvPr>
            <p:cNvSpPr txBox="1"/>
            <p:nvPr/>
          </p:nvSpPr>
          <p:spPr>
            <a:xfrm>
              <a:off x="6931475" y="3414216"/>
              <a:ext cx="2832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1 kata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49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6393295" y="1962192"/>
            <a:ext cx="194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2 kata</a:t>
            </a:r>
            <a:endParaRPr lang="id-ID" sz="28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5E8DC479-40CE-4A23-9882-BEB7AAA4B494}"/>
              </a:ext>
            </a:extLst>
          </p:cNvPr>
          <p:cNvGrpSpPr/>
          <p:nvPr/>
        </p:nvGrpSpPr>
        <p:grpSpPr>
          <a:xfrm>
            <a:off x="4328925" y="3360329"/>
            <a:ext cx="5783170" cy="1355481"/>
            <a:chOff x="3980622" y="3414216"/>
            <a:chExt cx="5783170" cy="1355481"/>
          </a:xfrm>
        </p:grpSpPr>
        <p:sp>
          <p:nvSpPr>
            <p:cNvPr id="37" name="Kotak Teks 36">
              <a:extLst>
                <a:ext uri="{FF2B5EF4-FFF2-40B4-BE49-F238E27FC236}">
                  <a16:creationId xmlns:a16="http://schemas.microsoft.com/office/drawing/2014/main" id="{F914D8ED-E471-4B41-ABB4-28506FF899FC}"/>
                </a:ext>
              </a:extLst>
            </p:cNvPr>
            <p:cNvSpPr txBox="1"/>
            <p:nvPr/>
          </p:nvSpPr>
          <p:spPr>
            <a:xfrm>
              <a:off x="3980622" y="3446258"/>
              <a:ext cx="28323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Kamu juga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  <p:sp>
          <p:nvSpPr>
            <p:cNvPr id="27" name="Kotak Teks 26">
              <a:extLst>
                <a:ext uri="{FF2B5EF4-FFF2-40B4-BE49-F238E27FC236}">
                  <a16:creationId xmlns:a16="http://schemas.microsoft.com/office/drawing/2014/main" id="{8C45F19F-9A7F-4570-9783-2E21F7D70D18}"/>
                </a:ext>
              </a:extLst>
            </p:cNvPr>
            <p:cNvSpPr txBox="1"/>
            <p:nvPr/>
          </p:nvSpPr>
          <p:spPr>
            <a:xfrm>
              <a:off x="6593299" y="3482529"/>
              <a:ext cx="55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G Summer Sunshine Blackout" panose="02000000000000000000" pitchFamily="2" charset="0"/>
                </a:rPr>
                <a:t>=</a:t>
              </a:r>
              <a:endParaRPr lang="id-ID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endParaRPr>
            </a:p>
          </p:txBody>
        </p:sp>
        <p:sp>
          <p:nvSpPr>
            <p:cNvPr id="28" name="Kotak Teks 27">
              <a:extLst>
                <a:ext uri="{FF2B5EF4-FFF2-40B4-BE49-F238E27FC236}">
                  <a16:creationId xmlns:a16="http://schemas.microsoft.com/office/drawing/2014/main" id="{20DD441B-B90E-463B-B673-B7EFE14C864A}"/>
                </a:ext>
              </a:extLst>
            </p:cNvPr>
            <p:cNvSpPr txBox="1"/>
            <p:nvPr/>
          </p:nvSpPr>
          <p:spPr>
            <a:xfrm>
              <a:off x="6931475" y="3414216"/>
              <a:ext cx="28323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2 kata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45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6393295" y="1962192"/>
            <a:ext cx="1654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1 kata</a:t>
            </a:r>
            <a:endParaRPr lang="id-ID" sz="28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5E8DC479-40CE-4A23-9882-BEB7AAA4B494}"/>
              </a:ext>
            </a:extLst>
          </p:cNvPr>
          <p:cNvGrpSpPr/>
          <p:nvPr/>
        </p:nvGrpSpPr>
        <p:grpSpPr>
          <a:xfrm>
            <a:off x="4328925" y="3360329"/>
            <a:ext cx="5783170" cy="1355481"/>
            <a:chOff x="3980622" y="3414216"/>
            <a:chExt cx="5783170" cy="1355481"/>
          </a:xfrm>
        </p:grpSpPr>
        <p:sp>
          <p:nvSpPr>
            <p:cNvPr id="37" name="Kotak Teks 36">
              <a:extLst>
                <a:ext uri="{FF2B5EF4-FFF2-40B4-BE49-F238E27FC236}">
                  <a16:creationId xmlns:a16="http://schemas.microsoft.com/office/drawing/2014/main" id="{F914D8ED-E471-4B41-ABB4-28506FF899FC}"/>
                </a:ext>
              </a:extLst>
            </p:cNvPr>
            <p:cNvSpPr txBox="1"/>
            <p:nvPr/>
          </p:nvSpPr>
          <p:spPr>
            <a:xfrm>
              <a:off x="3980622" y="3446258"/>
              <a:ext cx="28323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Kamu &amp; AKU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  <p:sp>
          <p:nvSpPr>
            <p:cNvPr id="27" name="Kotak Teks 26">
              <a:extLst>
                <a:ext uri="{FF2B5EF4-FFF2-40B4-BE49-F238E27FC236}">
                  <a16:creationId xmlns:a16="http://schemas.microsoft.com/office/drawing/2014/main" id="{8C45F19F-9A7F-4570-9783-2E21F7D70D18}"/>
                </a:ext>
              </a:extLst>
            </p:cNvPr>
            <p:cNvSpPr txBox="1"/>
            <p:nvPr/>
          </p:nvSpPr>
          <p:spPr>
            <a:xfrm>
              <a:off x="6593299" y="3482529"/>
              <a:ext cx="55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G Summer Sunshine Blackout" panose="02000000000000000000" pitchFamily="2" charset="0"/>
                </a:rPr>
                <a:t>=</a:t>
              </a:r>
              <a:endParaRPr lang="id-ID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endParaRPr>
            </a:p>
          </p:txBody>
        </p:sp>
        <p:sp>
          <p:nvSpPr>
            <p:cNvPr id="28" name="Kotak Teks 27">
              <a:extLst>
                <a:ext uri="{FF2B5EF4-FFF2-40B4-BE49-F238E27FC236}">
                  <a16:creationId xmlns:a16="http://schemas.microsoft.com/office/drawing/2014/main" id="{20DD441B-B90E-463B-B673-B7EFE14C864A}"/>
                </a:ext>
              </a:extLst>
            </p:cNvPr>
            <p:cNvSpPr txBox="1"/>
            <p:nvPr/>
          </p:nvSpPr>
          <p:spPr>
            <a:xfrm>
              <a:off x="6931475" y="3414216"/>
              <a:ext cx="2832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600">
                  <a:latin typeface="KG Summer Sunshine Blackout" panose="02000000000000000000" pitchFamily="2" charset="0"/>
                </a:rPr>
                <a:t>Kata gabungan</a:t>
              </a:r>
              <a:endParaRPr lang="id-ID" sz="2000" spc="600">
                <a:latin typeface="Letterbeings" panose="0200060702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61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52B1CF52-7B79-4BCC-9156-EBD017B3D24A}"/>
              </a:ext>
            </a:extLst>
          </p:cNvPr>
          <p:cNvGrpSpPr/>
          <p:nvPr/>
        </p:nvGrpSpPr>
        <p:grpSpPr>
          <a:xfrm>
            <a:off x="4716377" y="3110699"/>
            <a:ext cx="2292648" cy="1022750"/>
            <a:chOff x="4633110" y="2663028"/>
            <a:chExt cx="2292648" cy="1022750"/>
          </a:xfrm>
        </p:grpSpPr>
        <p:sp>
          <p:nvSpPr>
            <p:cNvPr id="41" name="Persegi Panjang: Sudut Lengkung 40">
              <a:extLst>
                <a:ext uri="{FF2B5EF4-FFF2-40B4-BE49-F238E27FC236}">
                  <a16:creationId xmlns:a16="http://schemas.microsoft.com/office/drawing/2014/main" id="{02683FD3-4272-48F7-9C15-B3ECB0F0E92B}"/>
                </a:ext>
              </a:extLst>
            </p:cNvPr>
            <p:cNvSpPr/>
            <p:nvPr/>
          </p:nvSpPr>
          <p:spPr>
            <a:xfrm>
              <a:off x="4633110" y="2663028"/>
              <a:ext cx="2292648" cy="10227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18" name="Grafik 17" descr="Buku tertutup dengan isian solid">
              <a:extLst>
                <a:ext uri="{FF2B5EF4-FFF2-40B4-BE49-F238E27FC236}">
                  <a16:creationId xmlns:a16="http://schemas.microsoft.com/office/drawing/2014/main" id="{B0253FF1-24ED-4A67-9C76-321903B8F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942698" y="2739700"/>
              <a:ext cx="914400" cy="914400"/>
            </a:xfrm>
            <a:prstGeom prst="rect">
              <a:avLst/>
            </a:prstGeom>
          </p:spPr>
        </p:pic>
        <p:pic>
          <p:nvPicPr>
            <p:cNvPr id="32" name="Grafik 31" descr="Gandum dengan isian solid">
              <a:extLst>
                <a:ext uri="{FF2B5EF4-FFF2-40B4-BE49-F238E27FC236}">
                  <a16:creationId xmlns:a16="http://schemas.microsoft.com/office/drawing/2014/main" id="{797A790E-D968-45BC-8940-305D0949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857684" y="2695448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 20">
            <a:extLst>
              <a:ext uri="{FF2B5EF4-FFF2-40B4-BE49-F238E27FC236}">
                <a16:creationId xmlns:a16="http://schemas.microsoft.com/office/drawing/2014/main" id="{60C9C23E-6C7A-48DD-9A41-981D90041D56}"/>
              </a:ext>
            </a:extLst>
          </p:cNvPr>
          <p:cNvGrpSpPr/>
          <p:nvPr/>
        </p:nvGrpSpPr>
        <p:grpSpPr>
          <a:xfrm>
            <a:off x="7835285" y="3065723"/>
            <a:ext cx="2292648" cy="1022750"/>
            <a:chOff x="4633110" y="3807817"/>
            <a:chExt cx="2292648" cy="1022750"/>
          </a:xfrm>
        </p:grpSpPr>
        <p:sp>
          <p:nvSpPr>
            <p:cNvPr id="29" name="Persegi Panjang: Sudut Lengkung 28">
              <a:extLst>
                <a:ext uri="{FF2B5EF4-FFF2-40B4-BE49-F238E27FC236}">
                  <a16:creationId xmlns:a16="http://schemas.microsoft.com/office/drawing/2014/main" id="{C3C3238E-A724-483C-8925-BB135CA47DEA}"/>
                </a:ext>
              </a:extLst>
            </p:cNvPr>
            <p:cNvSpPr/>
            <p:nvPr/>
          </p:nvSpPr>
          <p:spPr>
            <a:xfrm>
              <a:off x="4633110" y="3807817"/>
              <a:ext cx="2292648" cy="1022750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4" name="Grafik 33" descr="Anemon dan clownfish dengan isian solid">
              <a:extLst>
                <a:ext uri="{FF2B5EF4-FFF2-40B4-BE49-F238E27FC236}">
                  <a16:creationId xmlns:a16="http://schemas.microsoft.com/office/drawing/2014/main" id="{1A9BD021-2750-4EBB-BD13-DF181839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761749" y="3852793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Buku tertutup dengan isian solid">
              <a:extLst>
                <a:ext uri="{FF2B5EF4-FFF2-40B4-BE49-F238E27FC236}">
                  <a16:creationId xmlns:a16="http://schemas.microsoft.com/office/drawing/2014/main" id="{4A84DD10-7799-4527-A105-B0FA0FECB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964257" y="3860534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1B3E3675-FCA4-4D9F-8A4C-367E065FED0E}"/>
              </a:ext>
            </a:extLst>
          </p:cNvPr>
          <p:cNvGrpSpPr/>
          <p:nvPr/>
        </p:nvGrpSpPr>
        <p:grpSpPr>
          <a:xfrm>
            <a:off x="6283349" y="4511299"/>
            <a:ext cx="2292648" cy="1022750"/>
            <a:chOff x="4633110" y="4952606"/>
            <a:chExt cx="2292648" cy="1022750"/>
          </a:xfrm>
        </p:grpSpPr>
        <p:sp>
          <p:nvSpPr>
            <p:cNvPr id="30" name="Persegi Panjang: Sudut Lengkung 29">
              <a:extLst>
                <a:ext uri="{FF2B5EF4-FFF2-40B4-BE49-F238E27FC236}">
                  <a16:creationId xmlns:a16="http://schemas.microsoft.com/office/drawing/2014/main" id="{6A3F7E0B-E4E8-478A-A65D-EAA72ED97D0A}"/>
                </a:ext>
              </a:extLst>
            </p:cNvPr>
            <p:cNvSpPr/>
            <p:nvPr/>
          </p:nvSpPr>
          <p:spPr>
            <a:xfrm>
              <a:off x="4633110" y="4952606"/>
              <a:ext cx="2292648" cy="1022750"/>
            </a:xfrm>
            <a:prstGeom prst="roundRect">
              <a:avLst/>
            </a:prstGeom>
            <a:solidFill>
              <a:srgbClr val="5D8C3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3" name="Grafik 32" descr="Siklus dengan orang dengan isian solid">
              <a:extLst>
                <a:ext uri="{FF2B5EF4-FFF2-40B4-BE49-F238E27FC236}">
                  <a16:creationId xmlns:a16="http://schemas.microsoft.com/office/drawing/2014/main" id="{C22CD8AB-60F9-428B-8E4D-A9F59CD61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749655" y="5006781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Buku tertutup dengan isian solid">
              <a:extLst>
                <a:ext uri="{FF2B5EF4-FFF2-40B4-BE49-F238E27FC236}">
                  <a16:creationId xmlns:a16="http://schemas.microsoft.com/office/drawing/2014/main" id="{23451479-2583-4E21-BCAB-3C39FE30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964257" y="500678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536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19" name="Grup 18">
            <a:extLst>
              <a:ext uri="{FF2B5EF4-FFF2-40B4-BE49-F238E27FC236}">
                <a16:creationId xmlns:a16="http://schemas.microsoft.com/office/drawing/2014/main" id="{1B3E3675-FCA4-4D9F-8A4C-367E065FED0E}"/>
              </a:ext>
            </a:extLst>
          </p:cNvPr>
          <p:cNvGrpSpPr/>
          <p:nvPr/>
        </p:nvGrpSpPr>
        <p:grpSpPr>
          <a:xfrm>
            <a:off x="5998856" y="2869871"/>
            <a:ext cx="2292648" cy="1022750"/>
            <a:chOff x="4633110" y="4952606"/>
            <a:chExt cx="2292648" cy="1022750"/>
          </a:xfrm>
        </p:grpSpPr>
        <p:sp>
          <p:nvSpPr>
            <p:cNvPr id="30" name="Persegi Panjang: Sudut Lengkung 29">
              <a:extLst>
                <a:ext uri="{FF2B5EF4-FFF2-40B4-BE49-F238E27FC236}">
                  <a16:creationId xmlns:a16="http://schemas.microsoft.com/office/drawing/2014/main" id="{6A3F7E0B-E4E8-478A-A65D-EAA72ED97D0A}"/>
                </a:ext>
              </a:extLst>
            </p:cNvPr>
            <p:cNvSpPr/>
            <p:nvPr/>
          </p:nvSpPr>
          <p:spPr>
            <a:xfrm>
              <a:off x="4633110" y="4952606"/>
              <a:ext cx="2292648" cy="1022750"/>
            </a:xfrm>
            <a:prstGeom prst="roundRect">
              <a:avLst/>
            </a:prstGeom>
            <a:solidFill>
              <a:srgbClr val="5D8C3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3" name="Grafik 32" descr="Siklus dengan orang dengan isian solid">
              <a:extLst>
                <a:ext uri="{FF2B5EF4-FFF2-40B4-BE49-F238E27FC236}">
                  <a16:creationId xmlns:a16="http://schemas.microsoft.com/office/drawing/2014/main" id="{C22CD8AB-60F9-428B-8E4D-A9F59CD61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49655" y="5006781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Buku tertutup dengan isian solid">
              <a:extLst>
                <a:ext uri="{FF2B5EF4-FFF2-40B4-BE49-F238E27FC236}">
                  <a16:creationId xmlns:a16="http://schemas.microsoft.com/office/drawing/2014/main" id="{23451479-2583-4E21-BCAB-3C39FE30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964257" y="5006781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Kotak Teks 35">
            <a:extLst>
              <a:ext uri="{FF2B5EF4-FFF2-40B4-BE49-F238E27FC236}">
                <a16:creationId xmlns:a16="http://schemas.microsoft.com/office/drawing/2014/main" id="{4F8F76FE-2B17-44CD-A51A-FA28821BC9EA}"/>
              </a:ext>
            </a:extLst>
          </p:cNvPr>
          <p:cNvSpPr txBox="1"/>
          <p:nvPr/>
        </p:nvSpPr>
        <p:spPr>
          <a:xfrm>
            <a:off x="5330101" y="4141074"/>
            <a:ext cx="382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KG Summer Sunshine Blackout" panose="02000000000000000000" pitchFamily="2" charset="0"/>
              </a:rPr>
              <a:t>Buku kita</a:t>
            </a:r>
            <a:endParaRPr lang="id-ID" sz="36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8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21" name="Grup 20">
            <a:extLst>
              <a:ext uri="{FF2B5EF4-FFF2-40B4-BE49-F238E27FC236}">
                <a16:creationId xmlns:a16="http://schemas.microsoft.com/office/drawing/2014/main" id="{60C9C23E-6C7A-48DD-9A41-981D90041D56}"/>
              </a:ext>
            </a:extLst>
          </p:cNvPr>
          <p:cNvGrpSpPr/>
          <p:nvPr/>
        </p:nvGrpSpPr>
        <p:grpSpPr>
          <a:xfrm>
            <a:off x="6124565" y="3072438"/>
            <a:ext cx="2292648" cy="1022750"/>
            <a:chOff x="4633110" y="3807817"/>
            <a:chExt cx="2292648" cy="1022750"/>
          </a:xfrm>
        </p:grpSpPr>
        <p:sp>
          <p:nvSpPr>
            <p:cNvPr id="29" name="Persegi Panjang: Sudut Lengkung 28">
              <a:extLst>
                <a:ext uri="{FF2B5EF4-FFF2-40B4-BE49-F238E27FC236}">
                  <a16:creationId xmlns:a16="http://schemas.microsoft.com/office/drawing/2014/main" id="{C3C3238E-A724-483C-8925-BB135CA47DEA}"/>
                </a:ext>
              </a:extLst>
            </p:cNvPr>
            <p:cNvSpPr/>
            <p:nvPr/>
          </p:nvSpPr>
          <p:spPr>
            <a:xfrm>
              <a:off x="4633110" y="3807817"/>
              <a:ext cx="2292648" cy="1022750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4" name="Grafik 33" descr="Anemon dan clownfish dengan isian solid">
              <a:extLst>
                <a:ext uri="{FF2B5EF4-FFF2-40B4-BE49-F238E27FC236}">
                  <a16:creationId xmlns:a16="http://schemas.microsoft.com/office/drawing/2014/main" id="{1A9BD021-2750-4EBB-BD13-DF181839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61749" y="3852793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Buku tertutup dengan isian solid">
              <a:extLst>
                <a:ext uri="{FF2B5EF4-FFF2-40B4-BE49-F238E27FC236}">
                  <a16:creationId xmlns:a16="http://schemas.microsoft.com/office/drawing/2014/main" id="{4A84DD10-7799-4527-A105-B0FA0FECB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964257" y="3860534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Kotak Teks 35">
            <a:extLst>
              <a:ext uri="{FF2B5EF4-FFF2-40B4-BE49-F238E27FC236}">
                <a16:creationId xmlns:a16="http://schemas.microsoft.com/office/drawing/2014/main" id="{B633E9AD-F3F2-46BE-9317-690530A64AAC}"/>
              </a:ext>
            </a:extLst>
          </p:cNvPr>
          <p:cNvSpPr txBox="1"/>
          <p:nvPr/>
        </p:nvSpPr>
        <p:spPr>
          <a:xfrm>
            <a:off x="5297664" y="4332243"/>
            <a:ext cx="394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KG Summer Sunshine Blackout" panose="02000000000000000000" pitchFamily="2" charset="0"/>
              </a:rPr>
              <a:t>Buku ikan</a:t>
            </a:r>
            <a:endParaRPr lang="id-ID" sz="36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94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52B1CF52-7B79-4BCC-9156-EBD017B3D24A}"/>
              </a:ext>
            </a:extLst>
          </p:cNvPr>
          <p:cNvGrpSpPr/>
          <p:nvPr/>
        </p:nvGrpSpPr>
        <p:grpSpPr>
          <a:xfrm>
            <a:off x="6124565" y="2971154"/>
            <a:ext cx="2292648" cy="1022750"/>
            <a:chOff x="4633110" y="2663028"/>
            <a:chExt cx="2292648" cy="1022750"/>
          </a:xfrm>
        </p:grpSpPr>
        <p:sp>
          <p:nvSpPr>
            <p:cNvPr id="41" name="Persegi Panjang: Sudut Lengkung 40">
              <a:extLst>
                <a:ext uri="{FF2B5EF4-FFF2-40B4-BE49-F238E27FC236}">
                  <a16:creationId xmlns:a16="http://schemas.microsoft.com/office/drawing/2014/main" id="{02683FD3-4272-48F7-9C15-B3ECB0F0E92B}"/>
                </a:ext>
              </a:extLst>
            </p:cNvPr>
            <p:cNvSpPr/>
            <p:nvPr/>
          </p:nvSpPr>
          <p:spPr>
            <a:xfrm>
              <a:off x="4633110" y="2663028"/>
              <a:ext cx="2292648" cy="10227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18" name="Grafik 17" descr="Buku tertutup dengan isian solid">
              <a:extLst>
                <a:ext uri="{FF2B5EF4-FFF2-40B4-BE49-F238E27FC236}">
                  <a16:creationId xmlns:a16="http://schemas.microsoft.com/office/drawing/2014/main" id="{B0253FF1-24ED-4A67-9C76-321903B8F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942698" y="2739700"/>
              <a:ext cx="914400" cy="914400"/>
            </a:xfrm>
            <a:prstGeom prst="rect">
              <a:avLst/>
            </a:prstGeom>
          </p:spPr>
        </p:pic>
        <p:pic>
          <p:nvPicPr>
            <p:cNvPr id="32" name="Grafik 31" descr="Gandum dengan isian solid">
              <a:extLst>
                <a:ext uri="{FF2B5EF4-FFF2-40B4-BE49-F238E27FC236}">
                  <a16:creationId xmlns:a16="http://schemas.microsoft.com/office/drawing/2014/main" id="{797A790E-D968-45BC-8940-305D0949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857684" y="2695448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Kotak Teks 35">
            <a:extLst>
              <a:ext uri="{FF2B5EF4-FFF2-40B4-BE49-F238E27FC236}">
                <a16:creationId xmlns:a16="http://schemas.microsoft.com/office/drawing/2014/main" id="{42639F97-91CF-403B-AAD2-40286A240A4D}"/>
              </a:ext>
            </a:extLst>
          </p:cNvPr>
          <p:cNvSpPr txBox="1"/>
          <p:nvPr/>
        </p:nvSpPr>
        <p:spPr>
          <a:xfrm>
            <a:off x="5117385" y="4302694"/>
            <a:ext cx="421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KG Summer Sunshine Blackout" panose="02000000000000000000" pitchFamily="2" charset="0"/>
              </a:rPr>
              <a:t>Buku daun</a:t>
            </a:r>
            <a:endParaRPr lang="id-ID" sz="36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5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03528" y="2029614"/>
            <a:ext cx="709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Gabungan 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E123A796-1F7C-45DC-8095-361FBF866D0C}"/>
              </a:ext>
            </a:extLst>
          </p:cNvPr>
          <p:cNvGrpSpPr/>
          <p:nvPr/>
        </p:nvGrpSpPr>
        <p:grpSpPr>
          <a:xfrm>
            <a:off x="4121166" y="3110699"/>
            <a:ext cx="2887859" cy="1022750"/>
            <a:chOff x="4121166" y="3110699"/>
            <a:chExt cx="2887859" cy="1022750"/>
          </a:xfrm>
        </p:grpSpPr>
        <p:sp>
          <p:nvSpPr>
            <p:cNvPr id="41" name="Persegi Panjang: Sudut Lengkung 40">
              <a:extLst>
                <a:ext uri="{FF2B5EF4-FFF2-40B4-BE49-F238E27FC236}">
                  <a16:creationId xmlns:a16="http://schemas.microsoft.com/office/drawing/2014/main" id="{02683FD3-4272-48F7-9C15-B3ECB0F0E92B}"/>
                </a:ext>
              </a:extLst>
            </p:cNvPr>
            <p:cNvSpPr/>
            <p:nvPr/>
          </p:nvSpPr>
          <p:spPr>
            <a:xfrm>
              <a:off x="4121166" y="3110699"/>
              <a:ext cx="2887859" cy="10227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18" name="Grafik 17" descr="Buku tertutup dengan isian solid">
              <a:extLst>
                <a:ext uri="{FF2B5EF4-FFF2-40B4-BE49-F238E27FC236}">
                  <a16:creationId xmlns:a16="http://schemas.microsoft.com/office/drawing/2014/main" id="{B0253FF1-24ED-4A67-9C76-321903B8F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753578" y="3164874"/>
              <a:ext cx="914400" cy="914400"/>
            </a:xfrm>
            <a:prstGeom prst="rect">
              <a:avLst/>
            </a:prstGeom>
          </p:spPr>
        </p:pic>
        <p:pic>
          <p:nvPicPr>
            <p:cNvPr id="32" name="Grafik 31" descr="Gandum dengan isian solid">
              <a:extLst>
                <a:ext uri="{FF2B5EF4-FFF2-40B4-BE49-F238E27FC236}">
                  <a16:creationId xmlns:a16="http://schemas.microsoft.com/office/drawing/2014/main" id="{797A790E-D968-45BC-8940-305D0949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497958" y="3169689"/>
              <a:ext cx="914400" cy="914400"/>
            </a:xfrm>
            <a:prstGeom prst="rect">
              <a:avLst/>
            </a:prstGeom>
          </p:spPr>
        </p:pic>
        <p:pic>
          <p:nvPicPr>
            <p:cNvPr id="36" name="Grafik 35" descr="Buku tertutup dengan isian solid">
              <a:extLst>
                <a:ext uri="{FF2B5EF4-FFF2-40B4-BE49-F238E27FC236}">
                  <a16:creationId xmlns:a16="http://schemas.microsoft.com/office/drawing/2014/main" id="{6F314D53-238A-4C72-8FCD-9B9CF71AD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129052" y="3174073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667D8493-694E-4CCD-895A-2A429B862DBB}"/>
              </a:ext>
            </a:extLst>
          </p:cNvPr>
          <p:cNvGrpSpPr/>
          <p:nvPr/>
        </p:nvGrpSpPr>
        <p:grpSpPr>
          <a:xfrm>
            <a:off x="6250321" y="4511299"/>
            <a:ext cx="2920884" cy="1022750"/>
            <a:chOff x="6250321" y="4511299"/>
            <a:chExt cx="2920884" cy="1022750"/>
          </a:xfrm>
        </p:grpSpPr>
        <p:sp>
          <p:nvSpPr>
            <p:cNvPr id="30" name="Persegi Panjang: Sudut Lengkung 29">
              <a:extLst>
                <a:ext uri="{FF2B5EF4-FFF2-40B4-BE49-F238E27FC236}">
                  <a16:creationId xmlns:a16="http://schemas.microsoft.com/office/drawing/2014/main" id="{6A3F7E0B-E4E8-478A-A65D-EAA72ED97D0A}"/>
                </a:ext>
              </a:extLst>
            </p:cNvPr>
            <p:cNvSpPr/>
            <p:nvPr/>
          </p:nvSpPr>
          <p:spPr>
            <a:xfrm>
              <a:off x="6283348" y="4511299"/>
              <a:ext cx="2887857" cy="1022750"/>
            </a:xfrm>
            <a:prstGeom prst="roundRect">
              <a:avLst/>
            </a:prstGeom>
            <a:solidFill>
              <a:srgbClr val="5D8C3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3" name="Grafik 32" descr="Siklus dengan orang dengan isian solid">
              <a:extLst>
                <a:ext uri="{FF2B5EF4-FFF2-40B4-BE49-F238E27FC236}">
                  <a16:creationId xmlns:a16="http://schemas.microsoft.com/office/drawing/2014/main" id="{C22CD8AB-60F9-428B-8E4D-A9F59CD61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626823" y="4574828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Buku tertutup dengan isian solid">
              <a:extLst>
                <a:ext uri="{FF2B5EF4-FFF2-40B4-BE49-F238E27FC236}">
                  <a16:creationId xmlns:a16="http://schemas.microsoft.com/office/drawing/2014/main" id="{23451479-2583-4E21-BCAB-3C39FE30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870596" y="4573492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Buku tertutup dengan isian solid">
              <a:extLst>
                <a:ext uri="{FF2B5EF4-FFF2-40B4-BE49-F238E27FC236}">
                  <a16:creationId xmlns:a16="http://schemas.microsoft.com/office/drawing/2014/main" id="{389FB8EC-CDA7-4A2B-B357-516281F3D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250321" y="4565474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1D3F6186-A760-4354-8ED5-3A65460434A4}"/>
              </a:ext>
            </a:extLst>
          </p:cNvPr>
          <p:cNvGrpSpPr/>
          <p:nvPr/>
        </p:nvGrpSpPr>
        <p:grpSpPr>
          <a:xfrm>
            <a:off x="7784967" y="3065723"/>
            <a:ext cx="2938176" cy="1022750"/>
            <a:chOff x="7784967" y="3065723"/>
            <a:chExt cx="2938176" cy="1022750"/>
          </a:xfrm>
        </p:grpSpPr>
        <p:sp>
          <p:nvSpPr>
            <p:cNvPr id="29" name="Persegi Panjang: Sudut Lengkung 28">
              <a:extLst>
                <a:ext uri="{FF2B5EF4-FFF2-40B4-BE49-F238E27FC236}">
                  <a16:creationId xmlns:a16="http://schemas.microsoft.com/office/drawing/2014/main" id="{C3C3238E-A724-483C-8925-BB135CA47DEA}"/>
                </a:ext>
              </a:extLst>
            </p:cNvPr>
            <p:cNvSpPr/>
            <p:nvPr/>
          </p:nvSpPr>
          <p:spPr>
            <a:xfrm>
              <a:off x="7835285" y="3065723"/>
              <a:ext cx="2887858" cy="1022750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4" name="Grafik 33" descr="Anemon dan clownfish dengan isian solid">
              <a:extLst>
                <a:ext uri="{FF2B5EF4-FFF2-40B4-BE49-F238E27FC236}">
                  <a16:creationId xmlns:a16="http://schemas.microsoft.com/office/drawing/2014/main" id="{1A9BD021-2750-4EBB-BD13-DF181839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218236" y="3110699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Buku tertutup dengan isian solid">
              <a:extLst>
                <a:ext uri="{FF2B5EF4-FFF2-40B4-BE49-F238E27FC236}">
                  <a16:creationId xmlns:a16="http://schemas.microsoft.com/office/drawing/2014/main" id="{4A84DD10-7799-4527-A105-B0FA0FECB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432851" y="3119898"/>
              <a:ext cx="914400" cy="914400"/>
            </a:xfrm>
            <a:prstGeom prst="rect">
              <a:avLst/>
            </a:prstGeom>
          </p:spPr>
        </p:pic>
        <p:pic>
          <p:nvPicPr>
            <p:cNvPr id="43" name="Grafik 42" descr="Buku tertutup dengan isian solid">
              <a:extLst>
                <a:ext uri="{FF2B5EF4-FFF2-40B4-BE49-F238E27FC236}">
                  <a16:creationId xmlns:a16="http://schemas.microsoft.com/office/drawing/2014/main" id="{7D9292B8-8190-4C71-BB24-1A394B568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784967" y="31198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8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Persegi Panjang: Sudut Lengkung 44">
            <a:extLst>
              <a:ext uri="{FF2B5EF4-FFF2-40B4-BE49-F238E27FC236}">
                <a16:creationId xmlns:a16="http://schemas.microsoft.com/office/drawing/2014/main" id="{4A2B58DA-07BC-4744-B6DC-E0EBDFED6758}"/>
              </a:ext>
            </a:extLst>
          </p:cNvPr>
          <p:cNvSpPr/>
          <p:nvPr/>
        </p:nvSpPr>
        <p:spPr>
          <a:xfrm>
            <a:off x="7870171" y="2041073"/>
            <a:ext cx="2025204" cy="1971138"/>
          </a:xfrm>
          <a:prstGeom prst="round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779346" y="2041073"/>
            <a:ext cx="2025204" cy="197113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rPr>
              <a:t>123</a:t>
            </a:r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28" name="Persegi Panjang: Sudut Lengkung 27">
            <a:extLst>
              <a:ext uri="{FF2B5EF4-FFF2-40B4-BE49-F238E27FC236}">
                <a16:creationId xmlns:a16="http://schemas.microsoft.com/office/drawing/2014/main" id="{1347EF98-0593-444E-91FC-FEDD93666848}"/>
              </a:ext>
            </a:extLst>
          </p:cNvPr>
          <p:cNvSpPr/>
          <p:nvPr/>
        </p:nvSpPr>
        <p:spPr>
          <a:xfrm>
            <a:off x="7919374" y="4173360"/>
            <a:ext cx="2025204" cy="197113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Persegi Panjang: Sudut Lengkung 30">
            <a:extLst>
              <a:ext uri="{FF2B5EF4-FFF2-40B4-BE49-F238E27FC236}">
                <a16:creationId xmlns:a16="http://schemas.microsoft.com/office/drawing/2014/main" id="{E4DD1961-30C0-404B-ACD0-A79CB643C4D3}"/>
              </a:ext>
            </a:extLst>
          </p:cNvPr>
          <p:cNvSpPr/>
          <p:nvPr/>
        </p:nvSpPr>
        <p:spPr>
          <a:xfrm>
            <a:off x="4828549" y="4173360"/>
            <a:ext cx="2025204" cy="19711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2" name="Grafik 31" descr="Matematika dengan isian solid">
            <a:extLst>
              <a:ext uri="{FF2B5EF4-FFF2-40B4-BE49-F238E27FC236}">
                <a16:creationId xmlns:a16="http://schemas.microsoft.com/office/drawing/2014/main" id="{3D22D33B-4E9C-4AD2-A335-A6E0667FCCC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22089" y="2167843"/>
            <a:ext cx="1715230" cy="1678398"/>
          </a:xfrm>
          <a:prstGeom prst="rect">
            <a:avLst/>
          </a:prstGeom>
        </p:spPr>
      </p:pic>
      <p:pic>
        <p:nvPicPr>
          <p:cNvPr id="13" name="Grafik 12" descr="Sempoa dengan isian solid">
            <a:extLst>
              <a:ext uri="{FF2B5EF4-FFF2-40B4-BE49-F238E27FC236}">
                <a16:creationId xmlns:a16="http://schemas.microsoft.com/office/drawing/2014/main" id="{1775DD62-910A-4409-BEC4-10068FF3CB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80519" y="4322072"/>
            <a:ext cx="1715231" cy="1639198"/>
          </a:xfrm>
          <a:prstGeom prst="rect">
            <a:avLst/>
          </a:prstGeom>
        </p:spPr>
      </p:pic>
      <p:pic>
        <p:nvPicPr>
          <p:cNvPr id="18" name="Grafik 17" descr="Pembelajaran jauh matematika dengan isian solid">
            <a:extLst>
              <a:ext uri="{FF2B5EF4-FFF2-40B4-BE49-F238E27FC236}">
                <a16:creationId xmlns:a16="http://schemas.microsoft.com/office/drawing/2014/main" id="{33CCFB0F-0A55-4E1A-A0A3-C535810DEC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74065" y="4322072"/>
            <a:ext cx="1693101" cy="1639198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39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03528" y="2029614"/>
            <a:ext cx="709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Gabungan 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667D8493-694E-4CCD-895A-2A429B862DBB}"/>
              </a:ext>
            </a:extLst>
          </p:cNvPr>
          <p:cNvGrpSpPr/>
          <p:nvPr/>
        </p:nvGrpSpPr>
        <p:grpSpPr>
          <a:xfrm>
            <a:off x="5684739" y="2685526"/>
            <a:ext cx="2920884" cy="1022750"/>
            <a:chOff x="6250321" y="4511299"/>
            <a:chExt cx="2920884" cy="1022750"/>
          </a:xfrm>
        </p:grpSpPr>
        <p:sp>
          <p:nvSpPr>
            <p:cNvPr id="30" name="Persegi Panjang: Sudut Lengkung 29">
              <a:extLst>
                <a:ext uri="{FF2B5EF4-FFF2-40B4-BE49-F238E27FC236}">
                  <a16:creationId xmlns:a16="http://schemas.microsoft.com/office/drawing/2014/main" id="{6A3F7E0B-E4E8-478A-A65D-EAA72ED97D0A}"/>
                </a:ext>
              </a:extLst>
            </p:cNvPr>
            <p:cNvSpPr/>
            <p:nvPr/>
          </p:nvSpPr>
          <p:spPr>
            <a:xfrm>
              <a:off x="6283348" y="4511299"/>
              <a:ext cx="2887857" cy="1022750"/>
            </a:xfrm>
            <a:prstGeom prst="roundRect">
              <a:avLst/>
            </a:prstGeom>
            <a:solidFill>
              <a:srgbClr val="5D8C3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3" name="Grafik 32" descr="Siklus dengan orang dengan isian solid">
              <a:extLst>
                <a:ext uri="{FF2B5EF4-FFF2-40B4-BE49-F238E27FC236}">
                  <a16:creationId xmlns:a16="http://schemas.microsoft.com/office/drawing/2014/main" id="{C22CD8AB-60F9-428B-8E4D-A9F59CD61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626823" y="4574828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Buku tertutup dengan isian solid">
              <a:extLst>
                <a:ext uri="{FF2B5EF4-FFF2-40B4-BE49-F238E27FC236}">
                  <a16:creationId xmlns:a16="http://schemas.microsoft.com/office/drawing/2014/main" id="{23451479-2583-4E21-BCAB-3C39FE30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870596" y="4573492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Buku tertutup dengan isian solid">
              <a:extLst>
                <a:ext uri="{FF2B5EF4-FFF2-40B4-BE49-F238E27FC236}">
                  <a16:creationId xmlns:a16="http://schemas.microsoft.com/office/drawing/2014/main" id="{389FB8EC-CDA7-4A2B-B357-516281F3D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250321" y="4565474"/>
              <a:ext cx="914400" cy="914400"/>
            </a:xfrm>
            <a:prstGeom prst="rect">
              <a:avLst/>
            </a:prstGeom>
          </p:spPr>
        </p:pic>
      </p:grpSp>
      <p:sp>
        <p:nvSpPr>
          <p:cNvPr id="44" name="Kotak Teks 43">
            <a:extLst>
              <a:ext uri="{FF2B5EF4-FFF2-40B4-BE49-F238E27FC236}">
                <a16:creationId xmlns:a16="http://schemas.microsoft.com/office/drawing/2014/main" id="{8088575A-FCB1-46A2-9D35-924920411BB3}"/>
              </a:ext>
            </a:extLst>
          </p:cNvPr>
          <p:cNvSpPr txBox="1"/>
          <p:nvPr/>
        </p:nvSpPr>
        <p:spPr>
          <a:xfrm>
            <a:off x="4060990" y="4132879"/>
            <a:ext cx="6344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KG Summer Sunshine Blackout" panose="02000000000000000000" pitchFamily="2" charset="0"/>
              </a:rPr>
              <a:t>2 buku yang di dalamnya terdapat penjelasan tentang anggota keluarga</a:t>
            </a:r>
            <a:endParaRPr lang="id-ID" sz="24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05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03528" y="2029614"/>
            <a:ext cx="709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Gabungan 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17" name="Grup 16">
            <a:extLst>
              <a:ext uri="{FF2B5EF4-FFF2-40B4-BE49-F238E27FC236}">
                <a16:creationId xmlns:a16="http://schemas.microsoft.com/office/drawing/2014/main" id="{1D3F6186-A760-4354-8ED5-3A65460434A4}"/>
              </a:ext>
            </a:extLst>
          </p:cNvPr>
          <p:cNvGrpSpPr/>
          <p:nvPr/>
        </p:nvGrpSpPr>
        <p:grpSpPr>
          <a:xfrm>
            <a:off x="5752740" y="2814685"/>
            <a:ext cx="2938176" cy="1022750"/>
            <a:chOff x="7784967" y="3065723"/>
            <a:chExt cx="2938176" cy="1022750"/>
          </a:xfrm>
        </p:grpSpPr>
        <p:sp>
          <p:nvSpPr>
            <p:cNvPr id="29" name="Persegi Panjang: Sudut Lengkung 28">
              <a:extLst>
                <a:ext uri="{FF2B5EF4-FFF2-40B4-BE49-F238E27FC236}">
                  <a16:creationId xmlns:a16="http://schemas.microsoft.com/office/drawing/2014/main" id="{C3C3238E-A724-483C-8925-BB135CA47DEA}"/>
                </a:ext>
              </a:extLst>
            </p:cNvPr>
            <p:cNvSpPr/>
            <p:nvPr/>
          </p:nvSpPr>
          <p:spPr>
            <a:xfrm>
              <a:off x="7835285" y="3065723"/>
              <a:ext cx="2887858" cy="1022750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4" name="Grafik 33" descr="Anemon dan clownfish dengan isian solid">
              <a:extLst>
                <a:ext uri="{FF2B5EF4-FFF2-40B4-BE49-F238E27FC236}">
                  <a16:creationId xmlns:a16="http://schemas.microsoft.com/office/drawing/2014/main" id="{1A9BD021-2750-4EBB-BD13-DF181839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218236" y="3110699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Buku tertutup dengan isian solid">
              <a:extLst>
                <a:ext uri="{FF2B5EF4-FFF2-40B4-BE49-F238E27FC236}">
                  <a16:creationId xmlns:a16="http://schemas.microsoft.com/office/drawing/2014/main" id="{4A84DD10-7799-4527-A105-B0FA0FECB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432851" y="3119898"/>
              <a:ext cx="914400" cy="914400"/>
            </a:xfrm>
            <a:prstGeom prst="rect">
              <a:avLst/>
            </a:prstGeom>
          </p:spPr>
        </p:pic>
        <p:pic>
          <p:nvPicPr>
            <p:cNvPr id="43" name="Grafik 42" descr="Buku tertutup dengan isian solid">
              <a:extLst>
                <a:ext uri="{FF2B5EF4-FFF2-40B4-BE49-F238E27FC236}">
                  <a16:creationId xmlns:a16="http://schemas.microsoft.com/office/drawing/2014/main" id="{7D9292B8-8190-4C71-BB24-1A394B568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784967" y="3119898"/>
              <a:ext cx="914400" cy="914400"/>
            </a:xfrm>
            <a:prstGeom prst="rect">
              <a:avLst/>
            </a:prstGeom>
          </p:spPr>
        </p:pic>
      </p:grpSp>
      <p:sp>
        <p:nvSpPr>
          <p:cNvPr id="44" name="Kotak Teks 43">
            <a:extLst>
              <a:ext uri="{FF2B5EF4-FFF2-40B4-BE49-F238E27FC236}">
                <a16:creationId xmlns:a16="http://schemas.microsoft.com/office/drawing/2014/main" id="{925AC412-E6FE-46DA-98B6-FD5C259C1A4B}"/>
              </a:ext>
            </a:extLst>
          </p:cNvPr>
          <p:cNvSpPr txBox="1"/>
          <p:nvPr/>
        </p:nvSpPr>
        <p:spPr>
          <a:xfrm>
            <a:off x="4060990" y="4132879"/>
            <a:ext cx="6344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KG Summer Sunshine Blackout" panose="02000000000000000000" pitchFamily="2" charset="0"/>
              </a:rPr>
              <a:t>2 buku yang di dalamnya terdapat penjelasan tentang hewan</a:t>
            </a:r>
            <a:endParaRPr lang="id-ID" sz="24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43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03528" y="2029614"/>
            <a:ext cx="709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Gabungan 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E123A796-1F7C-45DC-8095-361FBF866D0C}"/>
              </a:ext>
            </a:extLst>
          </p:cNvPr>
          <p:cNvGrpSpPr/>
          <p:nvPr/>
        </p:nvGrpSpPr>
        <p:grpSpPr>
          <a:xfrm>
            <a:off x="5789435" y="2863439"/>
            <a:ext cx="2887859" cy="1022750"/>
            <a:chOff x="4121166" y="3110699"/>
            <a:chExt cx="2887859" cy="1022750"/>
          </a:xfrm>
        </p:grpSpPr>
        <p:sp>
          <p:nvSpPr>
            <p:cNvPr id="41" name="Persegi Panjang: Sudut Lengkung 40">
              <a:extLst>
                <a:ext uri="{FF2B5EF4-FFF2-40B4-BE49-F238E27FC236}">
                  <a16:creationId xmlns:a16="http://schemas.microsoft.com/office/drawing/2014/main" id="{02683FD3-4272-48F7-9C15-B3ECB0F0E92B}"/>
                </a:ext>
              </a:extLst>
            </p:cNvPr>
            <p:cNvSpPr/>
            <p:nvPr/>
          </p:nvSpPr>
          <p:spPr>
            <a:xfrm>
              <a:off x="4121166" y="3110699"/>
              <a:ext cx="2887859" cy="10227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18" name="Grafik 17" descr="Buku tertutup dengan isian solid">
              <a:extLst>
                <a:ext uri="{FF2B5EF4-FFF2-40B4-BE49-F238E27FC236}">
                  <a16:creationId xmlns:a16="http://schemas.microsoft.com/office/drawing/2014/main" id="{B0253FF1-24ED-4A67-9C76-321903B8F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753578" y="3164874"/>
              <a:ext cx="914400" cy="914400"/>
            </a:xfrm>
            <a:prstGeom prst="rect">
              <a:avLst/>
            </a:prstGeom>
          </p:spPr>
        </p:pic>
        <p:pic>
          <p:nvPicPr>
            <p:cNvPr id="32" name="Grafik 31" descr="Gandum dengan isian solid">
              <a:extLst>
                <a:ext uri="{FF2B5EF4-FFF2-40B4-BE49-F238E27FC236}">
                  <a16:creationId xmlns:a16="http://schemas.microsoft.com/office/drawing/2014/main" id="{797A790E-D968-45BC-8940-305D0949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497958" y="3169689"/>
              <a:ext cx="914400" cy="914400"/>
            </a:xfrm>
            <a:prstGeom prst="rect">
              <a:avLst/>
            </a:prstGeom>
          </p:spPr>
        </p:pic>
        <p:pic>
          <p:nvPicPr>
            <p:cNvPr id="36" name="Grafik 35" descr="Buku tertutup dengan isian solid">
              <a:extLst>
                <a:ext uri="{FF2B5EF4-FFF2-40B4-BE49-F238E27FC236}">
                  <a16:creationId xmlns:a16="http://schemas.microsoft.com/office/drawing/2014/main" id="{6F314D53-238A-4C72-8FCD-9B9CF71AD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129052" y="3174073"/>
              <a:ext cx="914400" cy="914400"/>
            </a:xfrm>
            <a:prstGeom prst="rect">
              <a:avLst/>
            </a:prstGeom>
          </p:spPr>
        </p:pic>
      </p:grpSp>
      <p:sp>
        <p:nvSpPr>
          <p:cNvPr id="44" name="Kotak Teks 43">
            <a:extLst>
              <a:ext uri="{FF2B5EF4-FFF2-40B4-BE49-F238E27FC236}">
                <a16:creationId xmlns:a16="http://schemas.microsoft.com/office/drawing/2014/main" id="{2CF76FDB-947B-4D75-9590-2ABD5F303BC8}"/>
              </a:ext>
            </a:extLst>
          </p:cNvPr>
          <p:cNvSpPr txBox="1"/>
          <p:nvPr/>
        </p:nvSpPr>
        <p:spPr>
          <a:xfrm>
            <a:off x="4060990" y="4132879"/>
            <a:ext cx="6344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KG Summer Sunshine Blackout" panose="02000000000000000000" pitchFamily="2" charset="0"/>
              </a:rPr>
              <a:t>2 buku yang di dalamnya terdapat penjelasan tentang tumbuhan</a:t>
            </a:r>
            <a:endParaRPr lang="id-ID" sz="24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88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4497225" y="4125177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3" name="Persegi Panjang: Sudut Lengkung 32">
            <a:extLst>
              <a:ext uri="{FF2B5EF4-FFF2-40B4-BE49-F238E27FC236}">
                <a16:creationId xmlns:a16="http://schemas.microsoft.com/office/drawing/2014/main" id="{C64EAF51-C9C1-4578-8B6B-2036130F7D56}"/>
              </a:ext>
            </a:extLst>
          </p:cNvPr>
          <p:cNvSpPr/>
          <p:nvPr/>
        </p:nvSpPr>
        <p:spPr>
          <a:xfrm>
            <a:off x="7737308" y="4034898"/>
            <a:ext cx="2232475" cy="1155828"/>
          </a:xfrm>
          <a:prstGeom prst="roundRect">
            <a:avLst/>
          </a:prstGeom>
          <a:solidFill>
            <a:srgbClr val="355DA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4" name="Kotak Teks 33">
            <a:extLst>
              <a:ext uri="{FF2B5EF4-FFF2-40B4-BE49-F238E27FC236}">
                <a16:creationId xmlns:a16="http://schemas.microsoft.com/office/drawing/2014/main" id="{79EB6176-F8ED-40C1-98C6-D5AA9BDFB56C}"/>
              </a:ext>
            </a:extLst>
          </p:cNvPr>
          <p:cNvSpPr txBox="1"/>
          <p:nvPr/>
        </p:nvSpPr>
        <p:spPr>
          <a:xfrm>
            <a:off x="7845452" y="4472258"/>
            <a:ext cx="201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ASLI</a:t>
            </a:r>
            <a:endParaRPr lang="id-ID" sz="24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4A0709C0-078D-4397-8066-AE55BA75B7F7}"/>
              </a:ext>
            </a:extLst>
          </p:cNvPr>
          <p:cNvSpPr txBox="1"/>
          <p:nvPr/>
        </p:nvSpPr>
        <p:spPr>
          <a:xfrm>
            <a:off x="7811896" y="3020864"/>
            <a:ext cx="201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CACAH</a:t>
            </a:r>
            <a:endParaRPr lang="id-ID" sz="2400">
              <a:solidFill>
                <a:srgbClr val="3B65AC"/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605369" y="3078737"/>
            <a:ext cx="201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real</a:t>
            </a:r>
            <a:endParaRPr lang="id-ID" sz="2400">
              <a:solidFill>
                <a:srgbClr val="3B65AC"/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8" name="Kotak Teks 37">
            <a:extLst>
              <a:ext uri="{FF2B5EF4-FFF2-40B4-BE49-F238E27FC236}">
                <a16:creationId xmlns:a16="http://schemas.microsoft.com/office/drawing/2014/main" id="{BE638348-B1C4-4367-AB44-F8748B0CDA14}"/>
              </a:ext>
            </a:extLst>
          </p:cNvPr>
          <p:cNvSpPr txBox="1"/>
          <p:nvPr/>
        </p:nvSpPr>
        <p:spPr>
          <a:xfrm>
            <a:off x="4605369" y="4527969"/>
            <a:ext cx="201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bULAT</a:t>
            </a:r>
            <a:endParaRPr lang="id-ID" sz="24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0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EB37AFA-4FBF-4197-8884-FF57B6B7EA42}">
  <we:reference id="wa104381411" version="2.4.1.0" store="en-US" storeType="OMEX"/>
  <we:alternateReferences>
    <we:reference id="WA104381411" version="2.4.1.0" store="WA10438141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17C06F6-43B7-4E1C-89BA-77F6BA75FF1A}">
  <we:reference id="wa104381063" version="1.0.0.1" store="id-ID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1485</Words>
  <Application>Microsoft Office PowerPoint</Application>
  <PresentationFormat>Layar Lebar</PresentationFormat>
  <Paragraphs>753</Paragraphs>
  <Slides>82</Slides>
  <Notes>81</Notes>
  <HiddenSlides>0</HiddenSlides>
  <MMClips>0</MMClips>
  <ScaleCrop>false</ScaleCrop>
  <HeadingPairs>
    <vt:vector size="6" baseType="variant">
      <vt:variant>
        <vt:lpstr>Font Dipakai</vt:lpstr>
      </vt:variant>
      <vt:variant>
        <vt:i4>9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82</vt:i4>
      </vt:variant>
    </vt:vector>
  </HeadingPairs>
  <TitlesOfParts>
    <vt:vector size="92" baseType="lpstr">
      <vt:lpstr>Arial</vt:lpstr>
      <vt:lpstr>Calibri</vt:lpstr>
      <vt:lpstr>Calibri Light</vt:lpstr>
      <vt:lpstr>FunSized</vt:lpstr>
      <vt:lpstr>kevin eleven </vt:lpstr>
      <vt:lpstr>KG Summer Sunshine Blackout</vt:lpstr>
      <vt:lpstr>Letterbeings</vt:lpstr>
      <vt:lpstr>Segoe UI</vt:lpstr>
      <vt:lpstr>system-ui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fsdio</dc:creator>
  <cp:lastModifiedBy>Rahmat Sunjani</cp:lastModifiedBy>
  <cp:revision>53</cp:revision>
  <dcterms:created xsi:type="dcterms:W3CDTF">2022-12-01T17:11:39Z</dcterms:created>
  <dcterms:modified xsi:type="dcterms:W3CDTF">2022-12-03T06:30:12Z</dcterms:modified>
</cp:coreProperties>
</file>