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4" r:id="rId7"/>
    <p:sldId id="266" r:id="rId8"/>
    <p:sldId id="265" r:id="rId9"/>
    <p:sldId id="268" r:id="rId10"/>
    <p:sldId id="267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Rowdies" panose="020B0604020202020204" charset="0"/>
      <p:regular r:id="rId18"/>
      <p:bold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  <p:embeddedFont>
      <p:font typeface="Bebas Neue" panose="020B0604020202020204" charset="0"/>
      <p:regular r:id="rId24"/>
    </p:embeddedFont>
    <p:embeddedFont>
      <p:font typeface="Mulish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6BD4FD"/>
    <a:srgbClr val="FD7F13"/>
    <a:srgbClr val="E95757"/>
    <a:srgbClr val="86DF72"/>
    <a:srgbClr val="FFD52F"/>
    <a:srgbClr val="CA5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F004A0-01AF-446B-B7C2-6B0B0ADD70C7}">
  <a:tblStyle styleId="{1DF004A0-01AF-446B-B7C2-6B0B0ADD7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17cd2e5841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17cd2e5841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90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17cd2e5841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117cd2e5841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17cd2e58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17cd2e58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17cd2e5841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17cd2e5841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17cd2e58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17cd2e58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14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17cd2e5841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17cd2e5841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2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17cd2e58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17cd2e58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6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250356"/>
            <a:ext cx="7717500" cy="18489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30650" y="3222644"/>
            <a:ext cx="4082700" cy="365700"/>
          </a:xfrm>
          <a:prstGeom prst="rect">
            <a:avLst/>
          </a:prstGeom>
          <a:solidFill>
            <a:schemeClr val="accent1"/>
          </a:solidFill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4803761">
            <a:off x="8023939" y="-17361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69475" y="125430"/>
            <a:ext cx="2080167" cy="304848"/>
            <a:chOff x="197112" y="138867"/>
            <a:chExt cx="2080167" cy="304848"/>
          </a:xfrm>
        </p:grpSpPr>
        <p:sp>
          <p:nvSpPr>
            <p:cNvPr id="14" name="Google Shape;14;p2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 rot="5400000" flipH="1">
            <a:off x="-2911828" y="57906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6190262" y="4725543"/>
            <a:ext cx="2080167" cy="304848"/>
            <a:chOff x="197112" y="138867"/>
            <a:chExt cx="2080167" cy="304848"/>
          </a:xfrm>
        </p:grpSpPr>
        <p:sp>
          <p:nvSpPr>
            <p:cNvPr id="38" name="Google Shape;38;p2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713250" y="2689634"/>
            <a:ext cx="7717500" cy="8640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07771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1978350" y="3608575"/>
            <a:ext cx="5187300" cy="365700"/>
          </a:xfrm>
          <a:prstGeom prst="rect">
            <a:avLst/>
          </a:prstGeom>
          <a:solidFill>
            <a:schemeClr val="accent1"/>
          </a:solidFill>
          <a:effectLst>
            <a:outerShdw dist="47625" dir="106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5400000">
            <a:off x="7760862" y="1072568"/>
            <a:ext cx="2080167" cy="304848"/>
            <a:chOff x="197112" y="138867"/>
            <a:chExt cx="2080167" cy="304848"/>
          </a:xfrm>
        </p:grpSpPr>
        <p:sp>
          <p:nvSpPr>
            <p:cNvPr id="66" name="Google Shape;66;p3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198166" y="4722293"/>
            <a:ext cx="2080167" cy="304848"/>
            <a:chOff x="197112" y="138867"/>
            <a:chExt cx="2080167" cy="304848"/>
          </a:xfrm>
        </p:grpSpPr>
        <p:sp>
          <p:nvSpPr>
            <p:cNvPr id="89" name="Google Shape;89;p3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3"/>
          <p:cNvSpPr/>
          <p:nvPr/>
        </p:nvSpPr>
        <p:spPr>
          <a:xfrm rot="5400000" flipH="1">
            <a:off x="-620235" y="315627"/>
            <a:ext cx="2895512" cy="1852466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508440" y="3371627"/>
            <a:ext cx="2895512" cy="1852466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16900" y="1075601"/>
            <a:ext cx="7704000" cy="3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17" name="Google Shape;117;p4"/>
          <p:cNvSpPr/>
          <p:nvPr/>
        </p:nvSpPr>
        <p:spPr>
          <a:xfrm rot="5400000">
            <a:off x="-2837728" y="2432706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 rot="5400000">
            <a:off x="7306697" y="4409725"/>
            <a:ext cx="419913" cy="925484"/>
            <a:chOff x="8489035" y="2206500"/>
            <a:chExt cx="419913" cy="925484"/>
          </a:xfrm>
        </p:grpSpPr>
        <p:sp>
          <p:nvSpPr>
            <p:cNvPr id="119" name="Google Shape;119;p4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title"/>
          </p:nvPr>
        </p:nvSpPr>
        <p:spPr>
          <a:xfrm>
            <a:off x="1677296" y="116560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subTitle" idx="1"/>
          </p:nvPr>
        </p:nvSpPr>
        <p:spPr>
          <a:xfrm>
            <a:off x="1677296" y="1532718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3"/>
          <p:cNvSpPr txBox="1">
            <a:spLocks noGrp="1"/>
          </p:cNvSpPr>
          <p:nvPr>
            <p:ph type="title" idx="2"/>
          </p:nvPr>
        </p:nvSpPr>
        <p:spPr>
          <a:xfrm>
            <a:off x="1677296" y="362764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3"/>
          </p:nvPr>
        </p:nvSpPr>
        <p:spPr>
          <a:xfrm>
            <a:off x="1677296" y="3994456"/>
            <a:ext cx="287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4"/>
          </p:nvPr>
        </p:nvSpPr>
        <p:spPr>
          <a:xfrm flipH="1">
            <a:off x="5519394" y="1166584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5"/>
          </p:nvPr>
        </p:nvSpPr>
        <p:spPr>
          <a:xfrm flipH="1">
            <a:off x="5519394" y="1532724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 idx="6" hasCustomPrompt="1"/>
          </p:nvPr>
        </p:nvSpPr>
        <p:spPr>
          <a:xfrm>
            <a:off x="809000" y="13622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665600" y="13622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8" hasCustomPrompt="1"/>
          </p:nvPr>
        </p:nvSpPr>
        <p:spPr>
          <a:xfrm>
            <a:off x="809000" y="3824294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title" idx="13"/>
          </p:nvPr>
        </p:nvSpPr>
        <p:spPr>
          <a:xfrm>
            <a:off x="1677296" y="239550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subTitle" idx="14"/>
          </p:nvPr>
        </p:nvSpPr>
        <p:spPr>
          <a:xfrm>
            <a:off x="1677296" y="2762877"/>
            <a:ext cx="2867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title" idx="15"/>
          </p:nvPr>
        </p:nvSpPr>
        <p:spPr>
          <a:xfrm>
            <a:off x="5519394" y="362764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subTitle" idx="16"/>
          </p:nvPr>
        </p:nvSpPr>
        <p:spPr>
          <a:xfrm>
            <a:off x="5519394" y="3994456"/>
            <a:ext cx="287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17"/>
          </p:nvPr>
        </p:nvSpPr>
        <p:spPr>
          <a:xfrm flipH="1">
            <a:off x="5519394" y="239550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18"/>
          </p:nvPr>
        </p:nvSpPr>
        <p:spPr>
          <a:xfrm flipH="1">
            <a:off x="5519394" y="2762877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19" hasCustomPrompt="1"/>
          </p:nvPr>
        </p:nvSpPr>
        <p:spPr>
          <a:xfrm>
            <a:off x="809000" y="25921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665600" y="25921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title" idx="21" hasCustomPrompt="1"/>
          </p:nvPr>
        </p:nvSpPr>
        <p:spPr>
          <a:xfrm>
            <a:off x="4665600" y="3824294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49" name="Google Shape;449;p13"/>
          <p:cNvGrpSpPr/>
          <p:nvPr/>
        </p:nvGrpSpPr>
        <p:grpSpPr>
          <a:xfrm>
            <a:off x="8578672" y="2282700"/>
            <a:ext cx="419913" cy="925484"/>
            <a:chOff x="8489035" y="2206500"/>
            <a:chExt cx="419913" cy="925484"/>
          </a:xfrm>
        </p:grpSpPr>
        <p:sp>
          <p:nvSpPr>
            <p:cNvPr id="450" name="Google Shape;450;p13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3"/>
          <p:cNvSpPr/>
          <p:nvPr/>
        </p:nvSpPr>
        <p:spPr>
          <a:xfrm rot="5400000" flipH="1">
            <a:off x="-2182053" y="-2164394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3"/>
          <p:cNvSpPr/>
          <p:nvPr/>
        </p:nvSpPr>
        <p:spPr>
          <a:xfrm rot="5400000" flipH="1">
            <a:off x="7856697" y="3166331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8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8"/>
          <p:cNvSpPr txBox="1">
            <a:spLocks noGrp="1"/>
          </p:cNvSpPr>
          <p:nvPr>
            <p:ph type="title"/>
          </p:nvPr>
        </p:nvSpPr>
        <p:spPr>
          <a:xfrm>
            <a:off x="4680000" y="1660475"/>
            <a:ext cx="3706200" cy="572700"/>
          </a:xfrm>
          <a:prstGeom prst="rect">
            <a:avLst/>
          </a:prstGeom>
          <a:noFill/>
          <a:effectLst>
            <a:outerShdw dist="571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8"/>
          <p:cNvSpPr txBox="1">
            <a:spLocks noGrp="1"/>
          </p:cNvSpPr>
          <p:nvPr>
            <p:ph type="subTitle" idx="1"/>
          </p:nvPr>
        </p:nvSpPr>
        <p:spPr>
          <a:xfrm>
            <a:off x="4680775" y="2223025"/>
            <a:ext cx="3705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8"/>
          <p:cNvSpPr/>
          <p:nvPr/>
        </p:nvSpPr>
        <p:spPr>
          <a:xfrm rot="5400000" flipH="1">
            <a:off x="7360247" y="-2280319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18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614" name="Google Shape;614;p18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2"/>
          <p:cNvSpPr txBox="1">
            <a:spLocks noGrp="1"/>
          </p:cNvSpPr>
          <p:nvPr>
            <p:ph type="subTitle" idx="1"/>
          </p:nvPr>
        </p:nvSpPr>
        <p:spPr>
          <a:xfrm>
            <a:off x="719929" y="274045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>
                <a:latin typeface="Rowdies"/>
                <a:ea typeface="Rowdies"/>
                <a:cs typeface="Rowdies"/>
                <a:sym typeface="Rowdi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5" name="Google Shape;745;p22"/>
          <p:cNvSpPr txBox="1">
            <a:spLocks noGrp="1"/>
          </p:cNvSpPr>
          <p:nvPr>
            <p:ph type="subTitle" idx="2"/>
          </p:nvPr>
        </p:nvSpPr>
        <p:spPr>
          <a:xfrm>
            <a:off x="719929" y="3111931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6" name="Google Shape;746;p22"/>
          <p:cNvSpPr txBox="1">
            <a:spLocks noGrp="1"/>
          </p:cNvSpPr>
          <p:nvPr>
            <p:ph type="subTitle" idx="3"/>
          </p:nvPr>
        </p:nvSpPr>
        <p:spPr>
          <a:xfrm>
            <a:off x="3320929" y="274045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>
                <a:latin typeface="Rowdies"/>
                <a:ea typeface="Rowdies"/>
                <a:cs typeface="Rowdies"/>
                <a:sym typeface="Rowdi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7" name="Google Shape;747;p22"/>
          <p:cNvSpPr txBox="1">
            <a:spLocks noGrp="1"/>
          </p:cNvSpPr>
          <p:nvPr>
            <p:ph type="subTitle" idx="4"/>
          </p:nvPr>
        </p:nvSpPr>
        <p:spPr>
          <a:xfrm>
            <a:off x="3320929" y="3111931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8" name="Google Shape;748;p22"/>
          <p:cNvSpPr txBox="1">
            <a:spLocks noGrp="1"/>
          </p:cNvSpPr>
          <p:nvPr>
            <p:ph type="subTitle" idx="5"/>
          </p:nvPr>
        </p:nvSpPr>
        <p:spPr>
          <a:xfrm>
            <a:off x="5922371" y="274045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>
                <a:latin typeface="Rowdies"/>
                <a:ea typeface="Rowdies"/>
                <a:cs typeface="Rowdies"/>
                <a:sym typeface="Rowdi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9" name="Google Shape;749;p22"/>
          <p:cNvSpPr txBox="1">
            <a:spLocks noGrp="1"/>
          </p:cNvSpPr>
          <p:nvPr>
            <p:ph type="subTitle" idx="6"/>
          </p:nvPr>
        </p:nvSpPr>
        <p:spPr>
          <a:xfrm>
            <a:off x="5922371" y="3111931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0" name="Google Shape;750;p22"/>
          <p:cNvSpPr/>
          <p:nvPr/>
        </p:nvSpPr>
        <p:spPr>
          <a:xfrm rot="4803761">
            <a:off x="7871539" y="-20774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2"/>
          <p:cNvGrpSpPr/>
          <p:nvPr/>
        </p:nvGrpSpPr>
        <p:grpSpPr>
          <a:xfrm rot="5400000">
            <a:off x="4362043" y="4404275"/>
            <a:ext cx="419913" cy="925484"/>
            <a:chOff x="8489035" y="2206500"/>
            <a:chExt cx="419913" cy="925484"/>
          </a:xfrm>
        </p:grpSpPr>
        <p:sp>
          <p:nvSpPr>
            <p:cNvPr id="752" name="Google Shape;752;p22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2"/>
          <p:cNvGrpSpPr/>
          <p:nvPr/>
        </p:nvGrpSpPr>
        <p:grpSpPr>
          <a:xfrm>
            <a:off x="3531916" y="125430"/>
            <a:ext cx="2080167" cy="304848"/>
            <a:chOff x="197112" y="138867"/>
            <a:chExt cx="2080167" cy="304848"/>
          </a:xfrm>
        </p:grpSpPr>
        <p:sp>
          <p:nvSpPr>
            <p:cNvPr id="774" name="Google Shape;774;p22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9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9"/>
          <p:cNvSpPr/>
          <p:nvPr/>
        </p:nvSpPr>
        <p:spPr>
          <a:xfrm rot="4803761">
            <a:off x="8023939" y="-17361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29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1086" name="Google Shape;1086;p29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9"/>
          <p:cNvGrpSpPr/>
          <p:nvPr/>
        </p:nvGrpSpPr>
        <p:grpSpPr>
          <a:xfrm>
            <a:off x="8616772" y="4103863"/>
            <a:ext cx="419913" cy="925484"/>
            <a:chOff x="8489035" y="2206500"/>
            <a:chExt cx="419913" cy="925484"/>
          </a:xfrm>
        </p:grpSpPr>
        <p:sp>
          <p:nvSpPr>
            <p:cNvPr id="1109" name="Google Shape;1109;p29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29"/>
          <p:cNvGrpSpPr/>
          <p:nvPr/>
        </p:nvGrpSpPr>
        <p:grpSpPr>
          <a:xfrm>
            <a:off x="316110" y="3524626"/>
            <a:ext cx="1122028" cy="1347532"/>
            <a:chOff x="2565500" y="-700500"/>
            <a:chExt cx="1307725" cy="1570550"/>
          </a:xfrm>
        </p:grpSpPr>
        <p:sp>
          <p:nvSpPr>
            <p:cNvPr id="1131" name="Google Shape;1131;p29"/>
            <p:cNvSpPr/>
            <p:nvPr/>
          </p:nvSpPr>
          <p:spPr>
            <a:xfrm>
              <a:off x="2565500" y="-700500"/>
              <a:ext cx="1307725" cy="1172300"/>
            </a:xfrm>
            <a:custGeom>
              <a:avLst/>
              <a:gdLst/>
              <a:ahLst/>
              <a:cxnLst/>
              <a:rect l="l" t="t" r="r" b="b"/>
              <a:pathLst>
                <a:path w="52309" h="46892" extrusionOk="0">
                  <a:moveTo>
                    <a:pt x="30322" y="1"/>
                  </a:moveTo>
                  <a:lnTo>
                    <a:pt x="30122" y="21"/>
                  </a:lnTo>
                  <a:lnTo>
                    <a:pt x="29922" y="41"/>
                  </a:lnTo>
                  <a:lnTo>
                    <a:pt x="29722" y="101"/>
                  </a:lnTo>
                  <a:lnTo>
                    <a:pt x="29522" y="141"/>
                  </a:lnTo>
                  <a:lnTo>
                    <a:pt x="29342" y="221"/>
                  </a:lnTo>
                  <a:lnTo>
                    <a:pt x="29142" y="301"/>
                  </a:lnTo>
                  <a:lnTo>
                    <a:pt x="28963" y="401"/>
                  </a:lnTo>
                  <a:lnTo>
                    <a:pt x="28783" y="501"/>
                  </a:lnTo>
                  <a:lnTo>
                    <a:pt x="28623" y="621"/>
                  </a:lnTo>
                  <a:lnTo>
                    <a:pt x="28463" y="740"/>
                  </a:lnTo>
                  <a:lnTo>
                    <a:pt x="28163" y="1020"/>
                  </a:lnTo>
                  <a:lnTo>
                    <a:pt x="27903" y="1320"/>
                  </a:lnTo>
                  <a:lnTo>
                    <a:pt x="27663" y="1640"/>
                  </a:lnTo>
                  <a:lnTo>
                    <a:pt x="27444" y="1980"/>
                  </a:lnTo>
                  <a:lnTo>
                    <a:pt x="27244" y="2339"/>
                  </a:lnTo>
                  <a:lnTo>
                    <a:pt x="27064" y="2699"/>
                  </a:lnTo>
                  <a:lnTo>
                    <a:pt x="26904" y="3079"/>
                  </a:lnTo>
                  <a:lnTo>
                    <a:pt x="26744" y="3459"/>
                  </a:lnTo>
                  <a:lnTo>
                    <a:pt x="26404" y="4338"/>
                  </a:lnTo>
                  <a:lnTo>
                    <a:pt x="26124" y="5238"/>
                  </a:lnTo>
                  <a:lnTo>
                    <a:pt x="25865" y="6137"/>
                  </a:lnTo>
                  <a:lnTo>
                    <a:pt x="25625" y="7037"/>
                  </a:lnTo>
                  <a:lnTo>
                    <a:pt x="25425" y="7956"/>
                  </a:lnTo>
                  <a:lnTo>
                    <a:pt x="25265" y="8875"/>
                  </a:lnTo>
                  <a:lnTo>
                    <a:pt x="25125" y="9815"/>
                  </a:lnTo>
                  <a:lnTo>
                    <a:pt x="25005" y="10754"/>
                  </a:lnTo>
                  <a:lnTo>
                    <a:pt x="24905" y="11694"/>
                  </a:lnTo>
                  <a:lnTo>
                    <a:pt x="24845" y="12633"/>
                  </a:lnTo>
                  <a:lnTo>
                    <a:pt x="24785" y="13572"/>
                  </a:lnTo>
                  <a:lnTo>
                    <a:pt x="24745" y="14532"/>
                  </a:lnTo>
                  <a:lnTo>
                    <a:pt x="24725" y="15471"/>
                  </a:lnTo>
                  <a:lnTo>
                    <a:pt x="24725" y="16411"/>
                  </a:lnTo>
                  <a:lnTo>
                    <a:pt x="24745" y="18310"/>
                  </a:lnTo>
                  <a:lnTo>
                    <a:pt x="23206" y="8036"/>
                  </a:lnTo>
                  <a:lnTo>
                    <a:pt x="23066" y="7156"/>
                  </a:lnTo>
                  <a:lnTo>
                    <a:pt x="22986" y="6717"/>
                  </a:lnTo>
                  <a:lnTo>
                    <a:pt x="22886" y="6297"/>
                  </a:lnTo>
                  <a:lnTo>
                    <a:pt x="22786" y="5857"/>
                  </a:lnTo>
                  <a:lnTo>
                    <a:pt x="22667" y="5438"/>
                  </a:lnTo>
                  <a:lnTo>
                    <a:pt x="22507" y="5038"/>
                  </a:lnTo>
                  <a:lnTo>
                    <a:pt x="22347" y="4618"/>
                  </a:lnTo>
                  <a:lnTo>
                    <a:pt x="22127" y="4238"/>
                  </a:lnTo>
                  <a:lnTo>
                    <a:pt x="21887" y="3859"/>
                  </a:lnTo>
                  <a:lnTo>
                    <a:pt x="21607" y="3519"/>
                  </a:lnTo>
                  <a:lnTo>
                    <a:pt x="21307" y="3199"/>
                  </a:lnTo>
                  <a:lnTo>
                    <a:pt x="21147" y="3039"/>
                  </a:lnTo>
                  <a:lnTo>
                    <a:pt x="20968" y="2899"/>
                  </a:lnTo>
                  <a:lnTo>
                    <a:pt x="20788" y="2779"/>
                  </a:lnTo>
                  <a:lnTo>
                    <a:pt x="20608" y="2679"/>
                  </a:lnTo>
                  <a:lnTo>
                    <a:pt x="20408" y="2559"/>
                  </a:lnTo>
                  <a:lnTo>
                    <a:pt x="20208" y="2479"/>
                  </a:lnTo>
                  <a:lnTo>
                    <a:pt x="20008" y="2399"/>
                  </a:lnTo>
                  <a:lnTo>
                    <a:pt x="19808" y="2339"/>
                  </a:lnTo>
                  <a:lnTo>
                    <a:pt x="19449" y="2280"/>
                  </a:lnTo>
                  <a:lnTo>
                    <a:pt x="19109" y="2240"/>
                  </a:lnTo>
                  <a:lnTo>
                    <a:pt x="18809" y="2220"/>
                  </a:lnTo>
                  <a:lnTo>
                    <a:pt x="18529" y="2260"/>
                  </a:lnTo>
                  <a:lnTo>
                    <a:pt x="18269" y="2299"/>
                  </a:lnTo>
                  <a:lnTo>
                    <a:pt x="18049" y="2379"/>
                  </a:lnTo>
                  <a:lnTo>
                    <a:pt x="17830" y="2499"/>
                  </a:lnTo>
                  <a:lnTo>
                    <a:pt x="17650" y="2619"/>
                  </a:lnTo>
                  <a:lnTo>
                    <a:pt x="17490" y="2779"/>
                  </a:lnTo>
                  <a:lnTo>
                    <a:pt x="17350" y="2939"/>
                  </a:lnTo>
                  <a:lnTo>
                    <a:pt x="17230" y="3139"/>
                  </a:lnTo>
                  <a:lnTo>
                    <a:pt x="17110" y="3339"/>
                  </a:lnTo>
                  <a:lnTo>
                    <a:pt x="17030" y="3579"/>
                  </a:lnTo>
                  <a:lnTo>
                    <a:pt x="16950" y="3799"/>
                  </a:lnTo>
                  <a:lnTo>
                    <a:pt x="16890" y="4058"/>
                  </a:lnTo>
                  <a:lnTo>
                    <a:pt x="16830" y="4318"/>
                  </a:lnTo>
                  <a:lnTo>
                    <a:pt x="16790" y="4598"/>
                  </a:lnTo>
                  <a:lnTo>
                    <a:pt x="16770" y="4858"/>
                  </a:lnTo>
                  <a:lnTo>
                    <a:pt x="16750" y="5438"/>
                  </a:lnTo>
                  <a:lnTo>
                    <a:pt x="16770" y="6017"/>
                  </a:lnTo>
                  <a:lnTo>
                    <a:pt x="16810" y="6597"/>
                  </a:lnTo>
                  <a:lnTo>
                    <a:pt x="16850" y="7156"/>
                  </a:lnTo>
                  <a:lnTo>
                    <a:pt x="16910" y="7696"/>
                  </a:lnTo>
                  <a:lnTo>
                    <a:pt x="17010" y="8596"/>
                  </a:lnTo>
                  <a:lnTo>
                    <a:pt x="17150" y="10015"/>
                  </a:lnTo>
                  <a:lnTo>
                    <a:pt x="17310" y="11434"/>
                  </a:lnTo>
                  <a:lnTo>
                    <a:pt x="17470" y="12853"/>
                  </a:lnTo>
                  <a:lnTo>
                    <a:pt x="17650" y="14252"/>
                  </a:lnTo>
                  <a:lnTo>
                    <a:pt x="17850" y="15671"/>
                  </a:lnTo>
                  <a:lnTo>
                    <a:pt x="18069" y="17070"/>
                  </a:lnTo>
                  <a:lnTo>
                    <a:pt x="18289" y="18469"/>
                  </a:lnTo>
                  <a:lnTo>
                    <a:pt x="18529" y="19869"/>
                  </a:lnTo>
                  <a:lnTo>
                    <a:pt x="18329" y="18869"/>
                  </a:lnTo>
                  <a:lnTo>
                    <a:pt x="18089" y="17850"/>
                  </a:lnTo>
                  <a:lnTo>
                    <a:pt x="17790" y="16830"/>
                  </a:lnTo>
                  <a:lnTo>
                    <a:pt x="17470" y="15831"/>
                  </a:lnTo>
                  <a:lnTo>
                    <a:pt x="17130" y="14812"/>
                  </a:lnTo>
                  <a:lnTo>
                    <a:pt x="16770" y="13832"/>
                  </a:lnTo>
                  <a:lnTo>
                    <a:pt x="16370" y="12873"/>
                  </a:lnTo>
                  <a:lnTo>
                    <a:pt x="15971" y="11914"/>
                  </a:lnTo>
                  <a:lnTo>
                    <a:pt x="15231" y="10175"/>
                  </a:lnTo>
                  <a:lnTo>
                    <a:pt x="14851" y="9335"/>
                  </a:lnTo>
                  <a:lnTo>
                    <a:pt x="14652" y="8895"/>
                  </a:lnTo>
                  <a:lnTo>
                    <a:pt x="14432" y="8496"/>
                  </a:lnTo>
                  <a:lnTo>
                    <a:pt x="14212" y="8096"/>
                  </a:lnTo>
                  <a:lnTo>
                    <a:pt x="13972" y="7696"/>
                  </a:lnTo>
                  <a:lnTo>
                    <a:pt x="13712" y="7316"/>
                  </a:lnTo>
                  <a:lnTo>
                    <a:pt x="13432" y="6957"/>
                  </a:lnTo>
                  <a:lnTo>
                    <a:pt x="13132" y="6597"/>
                  </a:lnTo>
                  <a:lnTo>
                    <a:pt x="12793" y="6277"/>
                  </a:lnTo>
                  <a:lnTo>
                    <a:pt x="12453" y="5957"/>
                  </a:lnTo>
                  <a:lnTo>
                    <a:pt x="12073" y="5677"/>
                  </a:lnTo>
                  <a:lnTo>
                    <a:pt x="11733" y="5458"/>
                  </a:lnTo>
                  <a:lnTo>
                    <a:pt x="11374" y="5278"/>
                  </a:lnTo>
                  <a:lnTo>
                    <a:pt x="10994" y="5138"/>
                  </a:lnTo>
                  <a:lnTo>
                    <a:pt x="10814" y="5078"/>
                  </a:lnTo>
                  <a:lnTo>
                    <a:pt x="10614" y="5038"/>
                  </a:lnTo>
                  <a:lnTo>
                    <a:pt x="10414" y="5018"/>
                  </a:lnTo>
                  <a:lnTo>
                    <a:pt x="10234" y="5018"/>
                  </a:lnTo>
                  <a:lnTo>
                    <a:pt x="10054" y="5038"/>
                  </a:lnTo>
                  <a:lnTo>
                    <a:pt x="9874" y="5058"/>
                  </a:lnTo>
                  <a:lnTo>
                    <a:pt x="9695" y="5118"/>
                  </a:lnTo>
                  <a:lnTo>
                    <a:pt x="9535" y="5178"/>
                  </a:lnTo>
                  <a:lnTo>
                    <a:pt x="9395" y="5278"/>
                  </a:lnTo>
                  <a:lnTo>
                    <a:pt x="9255" y="5418"/>
                  </a:lnTo>
                  <a:lnTo>
                    <a:pt x="9135" y="5517"/>
                  </a:lnTo>
                  <a:lnTo>
                    <a:pt x="9055" y="5657"/>
                  </a:lnTo>
                  <a:lnTo>
                    <a:pt x="8995" y="5777"/>
                  </a:lnTo>
                  <a:lnTo>
                    <a:pt x="8935" y="5917"/>
                  </a:lnTo>
                  <a:lnTo>
                    <a:pt x="8895" y="6057"/>
                  </a:lnTo>
                  <a:lnTo>
                    <a:pt x="8855" y="6217"/>
                  </a:lnTo>
                  <a:lnTo>
                    <a:pt x="8815" y="6517"/>
                  </a:lnTo>
                  <a:lnTo>
                    <a:pt x="8835" y="6837"/>
                  </a:lnTo>
                  <a:lnTo>
                    <a:pt x="8855" y="7156"/>
                  </a:lnTo>
                  <a:lnTo>
                    <a:pt x="8915" y="7476"/>
                  </a:lnTo>
                  <a:lnTo>
                    <a:pt x="8975" y="7796"/>
                  </a:lnTo>
                  <a:lnTo>
                    <a:pt x="12413" y="23346"/>
                  </a:lnTo>
                  <a:lnTo>
                    <a:pt x="11733" y="21687"/>
                  </a:lnTo>
                  <a:lnTo>
                    <a:pt x="11014" y="20048"/>
                  </a:lnTo>
                  <a:lnTo>
                    <a:pt x="10294" y="18409"/>
                  </a:lnTo>
                  <a:lnTo>
                    <a:pt x="9914" y="17610"/>
                  </a:lnTo>
                  <a:lnTo>
                    <a:pt x="9515" y="16810"/>
                  </a:lnTo>
                  <a:lnTo>
                    <a:pt x="9095" y="16011"/>
                  </a:lnTo>
                  <a:lnTo>
                    <a:pt x="8675" y="15231"/>
                  </a:lnTo>
                  <a:lnTo>
                    <a:pt x="8235" y="14452"/>
                  </a:lnTo>
                  <a:lnTo>
                    <a:pt x="7776" y="13692"/>
                  </a:lnTo>
                  <a:lnTo>
                    <a:pt x="7296" y="12953"/>
                  </a:lnTo>
                  <a:lnTo>
                    <a:pt x="6796" y="12213"/>
                  </a:lnTo>
                  <a:lnTo>
                    <a:pt x="6277" y="11494"/>
                  </a:lnTo>
                  <a:lnTo>
                    <a:pt x="5737" y="10794"/>
                  </a:lnTo>
                  <a:lnTo>
                    <a:pt x="5257" y="10235"/>
                  </a:lnTo>
                  <a:lnTo>
                    <a:pt x="5017" y="9955"/>
                  </a:lnTo>
                  <a:lnTo>
                    <a:pt x="4758" y="9695"/>
                  </a:lnTo>
                  <a:lnTo>
                    <a:pt x="4498" y="9455"/>
                  </a:lnTo>
                  <a:lnTo>
                    <a:pt x="4218" y="9215"/>
                  </a:lnTo>
                  <a:lnTo>
                    <a:pt x="3938" y="8975"/>
                  </a:lnTo>
                  <a:lnTo>
                    <a:pt x="3638" y="8775"/>
                  </a:lnTo>
                  <a:lnTo>
                    <a:pt x="3418" y="8636"/>
                  </a:lnTo>
                  <a:lnTo>
                    <a:pt x="3179" y="8516"/>
                  </a:lnTo>
                  <a:lnTo>
                    <a:pt x="2959" y="8396"/>
                  </a:lnTo>
                  <a:lnTo>
                    <a:pt x="2699" y="8316"/>
                  </a:lnTo>
                  <a:lnTo>
                    <a:pt x="2459" y="8236"/>
                  </a:lnTo>
                  <a:lnTo>
                    <a:pt x="2219" y="8196"/>
                  </a:lnTo>
                  <a:lnTo>
                    <a:pt x="1959" y="8176"/>
                  </a:lnTo>
                  <a:lnTo>
                    <a:pt x="1700" y="8196"/>
                  </a:lnTo>
                  <a:lnTo>
                    <a:pt x="1400" y="8256"/>
                  </a:lnTo>
                  <a:lnTo>
                    <a:pt x="1120" y="8336"/>
                  </a:lnTo>
                  <a:lnTo>
                    <a:pt x="880" y="8456"/>
                  </a:lnTo>
                  <a:lnTo>
                    <a:pt x="660" y="8596"/>
                  </a:lnTo>
                  <a:lnTo>
                    <a:pt x="500" y="8755"/>
                  </a:lnTo>
                  <a:lnTo>
                    <a:pt x="340" y="8935"/>
                  </a:lnTo>
                  <a:lnTo>
                    <a:pt x="220" y="9155"/>
                  </a:lnTo>
                  <a:lnTo>
                    <a:pt x="141" y="9375"/>
                  </a:lnTo>
                  <a:lnTo>
                    <a:pt x="61" y="9615"/>
                  </a:lnTo>
                  <a:lnTo>
                    <a:pt x="21" y="9875"/>
                  </a:lnTo>
                  <a:lnTo>
                    <a:pt x="1" y="10155"/>
                  </a:lnTo>
                  <a:lnTo>
                    <a:pt x="1" y="10434"/>
                  </a:lnTo>
                  <a:lnTo>
                    <a:pt x="21" y="10714"/>
                  </a:lnTo>
                  <a:lnTo>
                    <a:pt x="61" y="11034"/>
                  </a:lnTo>
                  <a:lnTo>
                    <a:pt x="101" y="11334"/>
                  </a:lnTo>
                  <a:lnTo>
                    <a:pt x="161" y="11654"/>
                  </a:lnTo>
                  <a:lnTo>
                    <a:pt x="320" y="12293"/>
                  </a:lnTo>
                  <a:lnTo>
                    <a:pt x="520" y="12913"/>
                  </a:lnTo>
                  <a:lnTo>
                    <a:pt x="760" y="13533"/>
                  </a:lnTo>
                  <a:lnTo>
                    <a:pt x="1000" y="14132"/>
                  </a:lnTo>
                  <a:lnTo>
                    <a:pt x="1240" y="14672"/>
                  </a:lnTo>
                  <a:lnTo>
                    <a:pt x="1460" y="15172"/>
                  </a:lnTo>
                  <a:lnTo>
                    <a:pt x="1819" y="15911"/>
                  </a:lnTo>
                  <a:lnTo>
                    <a:pt x="2559" y="17410"/>
                  </a:lnTo>
                  <a:lnTo>
                    <a:pt x="3299" y="18909"/>
                  </a:lnTo>
                  <a:lnTo>
                    <a:pt x="4018" y="20428"/>
                  </a:lnTo>
                  <a:lnTo>
                    <a:pt x="4698" y="21947"/>
                  </a:lnTo>
                  <a:lnTo>
                    <a:pt x="5377" y="23486"/>
                  </a:lnTo>
                  <a:lnTo>
                    <a:pt x="6017" y="25025"/>
                  </a:lnTo>
                  <a:lnTo>
                    <a:pt x="6617" y="26584"/>
                  </a:lnTo>
                  <a:lnTo>
                    <a:pt x="7176" y="28163"/>
                  </a:lnTo>
                  <a:lnTo>
                    <a:pt x="7716" y="29742"/>
                  </a:lnTo>
                  <a:lnTo>
                    <a:pt x="7956" y="30522"/>
                  </a:lnTo>
                  <a:lnTo>
                    <a:pt x="8196" y="31321"/>
                  </a:lnTo>
                  <a:lnTo>
                    <a:pt x="8415" y="32121"/>
                  </a:lnTo>
                  <a:lnTo>
                    <a:pt x="8615" y="32920"/>
                  </a:lnTo>
                  <a:lnTo>
                    <a:pt x="8815" y="33740"/>
                  </a:lnTo>
                  <a:lnTo>
                    <a:pt x="8995" y="34539"/>
                  </a:lnTo>
                  <a:lnTo>
                    <a:pt x="9175" y="35359"/>
                  </a:lnTo>
                  <a:lnTo>
                    <a:pt x="9315" y="36158"/>
                  </a:lnTo>
                  <a:lnTo>
                    <a:pt x="9455" y="36978"/>
                  </a:lnTo>
                  <a:lnTo>
                    <a:pt x="9575" y="37797"/>
                  </a:lnTo>
                  <a:lnTo>
                    <a:pt x="9675" y="38617"/>
                  </a:lnTo>
                  <a:lnTo>
                    <a:pt x="9755" y="39436"/>
                  </a:lnTo>
                  <a:lnTo>
                    <a:pt x="9835" y="40276"/>
                  </a:lnTo>
                  <a:lnTo>
                    <a:pt x="9874" y="41095"/>
                  </a:lnTo>
                  <a:lnTo>
                    <a:pt x="10194" y="41275"/>
                  </a:lnTo>
                  <a:lnTo>
                    <a:pt x="10514" y="41475"/>
                  </a:lnTo>
                  <a:lnTo>
                    <a:pt x="10814" y="41695"/>
                  </a:lnTo>
                  <a:lnTo>
                    <a:pt x="11114" y="41915"/>
                  </a:lnTo>
                  <a:lnTo>
                    <a:pt x="11693" y="42395"/>
                  </a:lnTo>
                  <a:lnTo>
                    <a:pt x="12273" y="42914"/>
                  </a:lnTo>
                  <a:lnTo>
                    <a:pt x="12853" y="43434"/>
                  </a:lnTo>
                  <a:lnTo>
                    <a:pt x="13452" y="43934"/>
                  </a:lnTo>
                  <a:lnTo>
                    <a:pt x="13772" y="44193"/>
                  </a:lnTo>
                  <a:lnTo>
                    <a:pt x="14092" y="44413"/>
                  </a:lnTo>
                  <a:lnTo>
                    <a:pt x="14412" y="44653"/>
                  </a:lnTo>
                  <a:lnTo>
                    <a:pt x="14751" y="44853"/>
                  </a:lnTo>
                  <a:lnTo>
                    <a:pt x="15451" y="45233"/>
                  </a:lnTo>
                  <a:lnTo>
                    <a:pt x="16151" y="45573"/>
                  </a:lnTo>
                  <a:lnTo>
                    <a:pt x="16890" y="45872"/>
                  </a:lnTo>
                  <a:lnTo>
                    <a:pt x="17630" y="46132"/>
                  </a:lnTo>
                  <a:lnTo>
                    <a:pt x="18389" y="46372"/>
                  </a:lnTo>
                  <a:lnTo>
                    <a:pt x="19169" y="46552"/>
                  </a:lnTo>
                  <a:lnTo>
                    <a:pt x="19948" y="46692"/>
                  </a:lnTo>
                  <a:lnTo>
                    <a:pt x="20728" y="46792"/>
                  </a:lnTo>
                  <a:lnTo>
                    <a:pt x="21467" y="46852"/>
                  </a:lnTo>
                  <a:lnTo>
                    <a:pt x="22207" y="46892"/>
                  </a:lnTo>
                  <a:lnTo>
                    <a:pt x="22946" y="46872"/>
                  </a:lnTo>
                  <a:lnTo>
                    <a:pt x="23686" y="46832"/>
                  </a:lnTo>
                  <a:lnTo>
                    <a:pt x="24425" y="46772"/>
                  </a:lnTo>
                  <a:lnTo>
                    <a:pt x="25165" y="46672"/>
                  </a:lnTo>
                  <a:lnTo>
                    <a:pt x="25885" y="46532"/>
                  </a:lnTo>
                  <a:lnTo>
                    <a:pt x="26604" y="46372"/>
                  </a:lnTo>
                  <a:lnTo>
                    <a:pt x="27324" y="46172"/>
                  </a:lnTo>
                  <a:lnTo>
                    <a:pt x="28043" y="45952"/>
                  </a:lnTo>
                  <a:lnTo>
                    <a:pt x="28743" y="45713"/>
                  </a:lnTo>
                  <a:lnTo>
                    <a:pt x="29442" y="45453"/>
                  </a:lnTo>
                  <a:lnTo>
                    <a:pt x="30122" y="45153"/>
                  </a:lnTo>
                  <a:lnTo>
                    <a:pt x="30801" y="44833"/>
                  </a:lnTo>
                  <a:lnTo>
                    <a:pt x="31461" y="44493"/>
                  </a:lnTo>
                  <a:lnTo>
                    <a:pt x="32101" y="44114"/>
                  </a:lnTo>
                  <a:lnTo>
                    <a:pt x="32640" y="43794"/>
                  </a:lnTo>
                  <a:lnTo>
                    <a:pt x="33160" y="43434"/>
                  </a:lnTo>
                  <a:lnTo>
                    <a:pt x="33680" y="43074"/>
                  </a:lnTo>
                  <a:lnTo>
                    <a:pt x="34179" y="42694"/>
                  </a:lnTo>
                  <a:lnTo>
                    <a:pt x="34659" y="42275"/>
                  </a:lnTo>
                  <a:lnTo>
                    <a:pt x="35099" y="41835"/>
                  </a:lnTo>
                  <a:lnTo>
                    <a:pt x="35539" y="41375"/>
                  </a:lnTo>
                  <a:lnTo>
                    <a:pt x="35918" y="40896"/>
                  </a:lnTo>
                  <a:lnTo>
                    <a:pt x="36258" y="40416"/>
                  </a:lnTo>
                  <a:lnTo>
                    <a:pt x="36558" y="39936"/>
                  </a:lnTo>
                  <a:lnTo>
                    <a:pt x="36818" y="39436"/>
                  </a:lnTo>
                  <a:lnTo>
                    <a:pt x="37038" y="38937"/>
                  </a:lnTo>
                  <a:lnTo>
                    <a:pt x="37257" y="38437"/>
                  </a:lnTo>
                  <a:lnTo>
                    <a:pt x="37437" y="37917"/>
                  </a:lnTo>
                  <a:lnTo>
                    <a:pt x="37597" y="37398"/>
                  </a:lnTo>
                  <a:lnTo>
                    <a:pt x="37737" y="36878"/>
                  </a:lnTo>
                  <a:lnTo>
                    <a:pt x="37877" y="36338"/>
                  </a:lnTo>
                  <a:lnTo>
                    <a:pt x="37997" y="35799"/>
                  </a:lnTo>
                  <a:lnTo>
                    <a:pt x="38237" y="34719"/>
                  </a:lnTo>
                  <a:lnTo>
                    <a:pt x="38457" y="33640"/>
                  </a:lnTo>
                  <a:lnTo>
                    <a:pt x="38697" y="32541"/>
                  </a:lnTo>
                  <a:lnTo>
                    <a:pt x="38836" y="32001"/>
                  </a:lnTo>
                  <a:lnTo>
                    <a:pt x="38996" y="31481"/>
                  </a:lnTo>
                  <a:lnTo>
                    <a:pt x="39176" y="30942"/>
                  </a:lnTo>
                  <a:lnTo>
                    <a:pt x="39356" y="30422"/>
                  </a:lnTo>
                  <a:lnTo>
                    <a:pt x="39556" y="29882"/>
                  </a:lnTo>
                  <a:lnTo>
                    <a:pt x="39756" y="29363"/>
                  </a:lnTo>
                  <a:lnTo>
                    <a:pt x="40216" y="28343"/>
                  </a:lnTo>
                  <a:lnTo>
                    <a:pt x="40695" y="27324"/>
                  </a:lnTo>
                  <a:lnTo>
                    <a:pt x="41235" y="26345"/>
                  </a:lnTo>
                  <a:lnTo>
                    <a:pt x="41775" y="25365"/>
                  </a:lnTo>
                  <a:lnTo>
                    <a:pt x="42334" y="24406"/>
                  </a:lnTo>
                  <a:lnTo>
                    <a:pt x="43174" y="23087"/>
                  </a:lnTo>
                  <a:lnTo>
                    <a:pt x="44053" y="21767"/>
                  </a:lnTo>
                  <a:lnTo>
                    <a:pt x="44953" y="20468"/>
                  </a:lnTo>
                  <a:lnTo>
                    <a:pt x="45872" y="19189"/>
                  </a:lnTo>
                  <a:lnTo>
                    <a:pt x="47731" y="16651"/>
                  </a:lnTo>
                  <a:lnTo>
                    <a:pt x="48670" y="15391"/>
                  </a:lnTo>
                  <a:lnTo>
                    <a:pt x="49590" y="14112"/>
                  </a:lnTo>
                  <a:lnTo>
                    <a:pt x="49790" y="13852"/>
                  </a:lnTo>
                  <a:lnTo>
                    <a:pt x="49990" y="13592"/>
                  </a:lnTo>
                  <a:lnTo>
                    <a:pt x="50429" y="13073"/>
                  </a:lnTo>
                  <a:lnTo>
                    <a:pt x="50869" y="12573"/>
                  </a:lnTo>
                  <a:lnTo>
                    <a:pt x="51289" y="12053"/>
                  </a:lnTo>
                  <a:lnTo>
                    <a:pt x="51469" y="11794"/>
                  </a:lnTo>
                  <a:lnTo>
                    <a:pt x="51649" y="11514"/>
                  </a:lnTo>
                  <a:lnTo>
                    <a:pt x="51828" y="11234"/>
                  </a:lnTo>
                  <a:lnTo>
                    <a:pt x="51968" y="10934"/>
                  </a:lnTo>
                  <a:lnTo>
                    <a:pt x="52088" y="10634"/>
                  </a:lnTo>
                  <a:lnTo>
                    <a:pt x="52188" y="10315"/>
                  </a:lnTo>
                  <a:lnTo>
                    <a:pt x="52248" y="9975"/>
                  </a:lnTo>
                  <a:lnTo>
                    <a:pt x="52288" y="9635"/>
                  </a:lnTo>
                  <a:lnTo>
                    <a:pt x="52308" y="9375"/>
                  </a:lnTo>
                  <a:lnTo>
                    <a:pt x="52288" y="9135"/>
                  </a:lnTo>
                  <a:lnTo>
                    <a:pt x="52268" y="8875"/>
                  </a:lnTo>
                  <a:lnTo>
                    <a:pt x="52228" y="8636"/>
                  </a:lnTo>
                  <a:lnTo>
                    <a:pt x="52188" y="8396"/>
                  </a:lnTo>
                  <a:lnTo>
                    <a:pt x="52108" y="8156"/>
                  </a:lnTo>
                  <a:lnTo>
                    <a:pt x="52028" y="7916"/>
                  </a:lnTo>
                  <a:lnTo>
                    <a:pt x="51928" y="7696"/>
                  </a:lnTo>
                  <a:lnTo>
                    <a:pt x="51828" y="7476"/>
                  </a:lnTo>
                  <a:lnTo>
                    <a:pt x="51688" y="7256"/>
                  </a:lnTo>
                  <a:lnTo>
                    <a:pt x="51549" y="7057"/>
                  </a:lnTo>
                  <a:lnTo>
                    <a:pt x="51409" y="6857"/>
                  </a:lnTo>
                  <a:lnTo>
                    <a:pt x="51249" y="6677"/>
                  </a:lnTo>
                  <a:lnTo>
                    <a:pt x="51069" y="6497"/>
                  </a:lnTo>
                  <a:lnTo>
                    <a:pt x="50869" y="6337"/>
                  </a:lnTo>
                  <a:lnTo>
                    <a:pt x="50669" y="6197"/>
                  </a:lnTo>
                  <a:lnTo>
                    <a:pt x="50429" y="6037"/>
                  </a:lnTo>
                  <a:lnTo>
                    <a:pt x="50189" y="5917"/>
                  </a:lnTo>
                  <a:lnTo>
                    <a:pt x="49930" y="5797"/>
                  </a:lnTo>
                  <a:lnTo>
                    <a:pt x="49670" y="5717"/>
                  </a:lnTo>
                  <a:lnTo>
                    <a:pt x="49430" y="5657"/>
                  </a:lnTo>
                  <a:lnTo>
                    <a:pt x="49170" y="5617"/>
                  </a:lnTo>
                  <a:lnTo>
                    <a:pt x="48670" y="5617"/>
                  </a:lnTo>
                  <a:lnTo>
                    <a:pt x="48431" y="5637"/>
                  </a:lnTo>
                  <a:lnTo>
                    <a:pt x="48171" y="5677"/>
                  </a:lnTo>
                  <a:lnTo>
                    <a:pt x="47931" y="5737"/>
                  </a:lnTo>
                  <a:lnTo>
                    <a:pt x="47671" y="5797"/>
                  </a:lnTo>
                  <a:lnTo>
                    <a:pt x="47431" y="5897"/>
                  </a:lnTo>
                  <a:lnTo>
                    <a:pt x="47191" y="5997"/>
                  </a:lnTo>
                  <a:lnTo>
                    <a:pt x="46951" y="6117"/>
                  </a:lnTo>
                  <a:lnTo>
                    <a:pt x="46712" y="6237"/>
                  </a:lnTo>
                  <a:lnTo>
                    <a:pt x="46252" y="6517"/>
                  </a:lnTo>
                  <a:lnTo>
                    <a:pt x="45812" y="6837"/>
                  </a:lnTo>
                  <a:lnTo>
                    <a:pt x="45392" y="7196"/>
                  </a:lnTo>
                  <a:lnTo>
                    <a:pt x="44993" y="7576"/>
                  </a:lnTo>
                  <a:lnTo>
                    <a:pt x="44613" y="7976"/>
                  </a:lnTo>
                  <a:lnTo>
                    <a:pt x="44273" y="8376"/>
                  </a:lnTo>
                  <a:lnTo>
                    <a:pt x="43953" y="8775"/>
                  </a:lnTo>
                  <a:lnTo>
                    <a:pt x="43673" y="9155"/>
                  </a:lnTo>
                  <a:lnTo>
                    <a:pt x="42814" y="10474"/>
                  </a:lnTo>
                  <a:lnTo>
                    <a:pt x="41975" y="11794"/>
                  </a:lnTo>
                  <a:lnTo>
                    <a:pt x="41155" y="13153"/>
                  </a:lnTo>
                  <a:lnTo>
                    <a:pt x="40376" y="14512"/>
                  </a:lnTo>
                  <a:lnTo>
                    <a:pt x="39636" y="15911"/>
                  </a:lnTo>
                  <a:lnTo>
                    <a:pt x="38916" y="17310"/>
                  </a:lnTo>
                  <a:lnTo>
                    <a:pt x="38237" y="18729"/>
                  </a:lnTo>
                  <a:lnTo>
                    <a:pt x="37597" y="20168"/>
                  </a:lnTo>
                  <a:lnTo>
                    <a:pt x="37477" y="20168"/>
                  </a:lnTo>
                  <a:lnTo>
                    <a:pt x="37417" y="20148"/>
                  </a:lnTo>
                  <a:lnTo>
                    <a:pt x="37377" y="20128"/>
                  </a:lnTo>
                  <a:lnTo>
                    <a:pt x="37297" y="20028"/>
                  </a:lnTo>
                  <a:lnTo>
                    <a:pt x="37257" y="19909"/>
                  </a:lnTo>
                  <a:lnTo>
                    <a:pt x="37237" y="19769"/>
                  </a:lnTo>
                  <a:lnTo>
                    <a:pt x="37217" y="19609"/>
                  </a:lnTo>
                  <a:lnTo>
                    <a:pt x="37237" y="19449"/>
                  </a:lnTo>
                  <a:lnTo>
                    <a:pt x="37277" y="19309"/>
                  </a:lnTo>
                  <a:lnTo>
                    <a:pt x="37597" y="18390"/>
                  </a:lnTo>
                  <a:lnTo>
                    <a:pt x="37917" y="17450"/>
                  </a:lnTo>
                  <a:lnTo>
                    <a:pt x="38517" y="15531"/>
                  </a:lnTo>
                  <a:lnTo>
                    <a:pt x="38856" y="14572"/>
                  </a:lnTo>
                  <a:lnTo>
                    <a:pt x="39196" y="13632"/>
                  </a:lnTo>
                  <a:lnTo>
                    <a:pt x="39396" y="13173"/>
                  </a:lnTo>
                  <a:lnTo>
                    <a:pt x="39576" y="12713"/>
                  </a:lnTo>
                  <a:lnTo>
                    <a:pt x="39796" y="12273"/>
                  </a:lnTo>
                  <a:lnTo>
                    <a:pt x="40016" y="11834"/>
                  </a:lnTo>
                  <a:lnTo>
                    <a:pt x="40795" y="10394"/>
                  </a:lnTo>
                  <a:lnTo>
                    <a:pt x="41555" y="8975"/>
                  </a:lnTo>
                  <a:lnTo>
                    <a:pt x="41935" y="8256"/>
                  </a:lnTo>
                  <a:lnTo>
                    <a:pt x="42274" y="7536"/>
                  </a:lnTo>
                  <a:lnTo>
                    <a:pt x="42594" y="6777"/>
                  </a:lnTo>
                  <a:lnTo>
                    <a:pt x="42894" y="5977"/>
                  </a:lnTo>
                  <a:lnTo>
                    <a:pt x="43034" y="5517"/>
                  </a:lnTo>
                  <a:lnTo>
                    <a:pt x="43134" y="5058"/>
                  </a:lnTo>
                  <a:lnTo>
                    <a:pt x="43194" y="4578"/>
                  </a:lnTo>
                  <a:lnTo>
                    <a:pt x="43214" y="4118"/>
                  </a:lnTo>
                  <a:lnTo>
                    <a:pt x="43174" y="3679"/>
                  </a:lnTo>
                  <a:lnTo>
                    <a:pt x="43154" y="3459"/>
                  </a:lnTo>
                  <a:lnTo>
                    <a:pt x="43114" y="3239"/>
                  </a:lnTo>
                  <a:lnTo>
                    <a:pt x="43054" y="3039"/>
                  </a:lnTo>
                  <a:lnTo>
                    <a:pt x="42994" y="2859"/>
                  </a:lnTo>
                  <a:lnTo>
                    <a:pt x="42914" y="2659"/>
                  </a:lnTo>
                  <a:lnTo>
                    <a:pt x="42834" y="2479"/>
                  </a:lnTo>
                  <a:lnTo>
                    <a:pt x="42734" y="2319"/>
                  </a:lnTo>
                  <a:lnTo>
                    <a:pt x="42614" y="2160"/>
                  </a:lnTo>
                  <a:lnTo>
                    <a:pt x="42494" y="2020"/>
                  </a:lnTo>
                  <a:lnTo>
                    <a:pt x="42354" y="1880"/>
                  </a:lnTo>
                  <a:lnTo>
                    <a:pt x="42194" y="1780"/>
                  </a:lnTo>
                  <a:lnTo>
                    <a:pt x="42034" y="1660"/>
                  </a:lnTo>
                  <a:lnTo>
                    <a:pt x="41875" y="1580"/>
                  </a:lnTo>
                  <a:lnTo>
                    <a:pt x="41675" y="1520"/>
                  </a:lnTo>
                  <a:lnTo>
                    <a:pt x="41475" y="1460"/>
                  </a:lnTo>
                  <a:lnTo>
                    <a:pt x="41275" y="1420"/>
                  </a:lnTo>
                  <a:lnTo>
                    <a:pt x="41035" y="1400"/>
                  </a:lnTo>
                  <a:lnTo>
                    <a:pt x="40795" y="1420"/>
                  </a:lnTo>
                  <a:lnTo>
                    <a:pt x="40555" y="1440"/>
                  </a:lnTo>
                  <a:lnTo>
                    <a:pt x="40276" y="1480"/>
                  </a:lnTo>
                  <a:lnTo>
                    <a:pt x="39996" y="1560"/>
                  </a:lnTo>
                  <a:lnTo>
                    <a:pt x="39716" y="1660"/>
                  </a:lnTo>
                  <a:lnTo>
                    <a:pt x="39476" y="1740"/>
                  </a:lnTo>
                  <a:lnTo>
                    <a:pt x="39256" y="1840"/>
                  </a:lnTo>
                  <a:lnTo>
                    <a:pt x="39036" y="1960"/>
                  </a:lnTo>
                  <a:lnTo>
                    <a:pt x="38836" y="2080"/>
                  </a:lnTo>
                  <a:lnTo>
                    <a:pt x="38437" y="2359"/>
                  </a:lnTo>
                  <a:lnTo>
                    <a:pt x="38057" y="2659"/>
                  </a:lnTo>
                  <a:lnTo>
                    <a:pt x="37697" y="2999"/>
                  </a:lnTo>
                  <a:lnTo>
                    <a:pt x="37357" y="3359"/>
                  </a:lnTo>
                  <a:lnTo>
                    <a:pt x="37038" y="3739"/>
                  </a:lnTo>
                  <a:lnTo>
                    <a:pt x="36718" y="4118"/>
                  </a:lnTo>
                  <a:lnTo>
                    <a:pt x="36138" y="4918"/>
                  </a:lnTo>
                  <a:lnTo>
                    <a:pt x="35559" y="5717"/>
                  </a:lnTo>
                  <a:lnTo>
                    <a:pt x="35039" y="6557"/>
                  </a:lnTo>
                  <a:lnTo>
                    <a:pt x="34519" y="7396"/>
                  </a:lnTo>
                  <a:lnTo>
                    <a:pt x="34039" y="8256"/>
                  </a:lnTo>
                  <a:lnTo>
                    <a:pt x="33600" y="9135"/>
                  </a:lnTo>
                  <a:lnTo>
                    <a:pt x="33160" y="10035"/>
                  </a:lnTo>
                  <a:lnTo>
                    <a:pt x="32760" y="10934"/>
                  </a:lnTo>
                  <a:lnTo>
                    <a:pt x="32400" y="11854"/>
                  </a:lnTo>
                  <a:lnTo>
                    <a:pt x="32041" y="12793"/>
                  </a:lnTo>
                  <a:lnTo>
                    <a:pt x="31701" y="13732"/>
                  </a:lnTo>
                  <a:lnTo>
                    <a:pt x="31401" y="14672"/>
                  </a:lnTo>
                  <a:lnTo>
                    <a:pt x="31121" y="15631"/>
                  </a:lnTo>
                  <a:lnTo>
                    <a:pt x="30841" y="16571"/>
                  </a:lnTo>
                  <a:lnTo>
                    <a:pt x="30602" y="17550"/>
                  </a:lnTo>
                  <a:lnTo>
                    <a:pt x="30362" y="18509"/>
                  </a:lnTo>
                  <a:lnTo>
                    <a:pt x="30941" y="15931"/>
                  </a:lnTo>
                  <a:lnTo>
                    <a:pt x="31221" y="14652"/>
                  </a:lnTo>
                  <a:lnTo>
                    <a:pt x="31481" y="13353"/>
                  </a:lnTo>
                  <a:lnTo>
                    <a:pt x="31741" y="12033"/>
                  </a:lnTo>
                  <a:lnTo>
                    <a:pt x="31981" y="10734"/>
                  </a:lnTo>
                  <a:lnTo>
                    <a:pt x="32201" y="9435"/>
                  </a:lnTo>
                  <a:lnTo>
                    <a:pt x="32380" y="8136"/>
                  </a:lnTo>
                  <a:lnTo>
                    <a:pt x="32520" y="7276"/>
                  </a:lnTo>
                  <a:lnTo>
                    <a:pt x="32700" y="6237"/>
                  </a:lnTo>
                  <a:lnTo>
                    <a:pt x="32760" y="5677"/>
                  </a:lnTo>
                  <a:lnTo>
                    <a:pt x="32840" y="5098"/>
                  </a:lnTo>
                  <a:lnTo>
                    <a:pt x="32880" y="4498"/>
                  </a:lnTo>
                  <a:lnTo>
                    <a:pt x="32900" y="3918"/>
                  </a:lnTo>
                  <a:lnTo>
                    <a:pt x="32900" y="3339"/>
                  </a:lnTo>
                  <a:lnTo>
                    <a:pt x="32860" y="2779"/>
                  </a:lnTo>
                  <a:lnTo>
                    <a:pt x="32820" y="2499"/>
                  </a:lnTo>
                  <a:lnTo>
                    <a:pt x="32760" y="2240"/>
                  </a:lnTo>
                  <a:lnTo>
                    <a:pt x="32700" y="1980"/>
                  </a:lnTo>
                  <a:lnTo>
                    <a:pt x="32640" y="1740"/>
                  </a:lnTo>
                  <a:lnTo>
                    <a:pt x="32540" y="1500"/>
                  </a:lnTo>
                  <a:lnTo>
                    <a:pt x="32440" y="1280"/>
                  </a:lnTo>
                  <a:lnTo>
                    <a:pt x="32321" y="1080"/>
                  </a:lnTo>
                  <a:lnTo>
                    <a:pt x="32201" y="880"/>
                  </a:lnTo>
                  <a:lnTo>
                    <a:pt x="32041" y="700"/>
                  </a:lnTo>
                  <a:lnTo>
                    <a:pt x="31881" y="541"/>
                  </a:lnTo>
                  <a:lnTo>
                    <a:pt x="31681" y="381"/>
                  </a:lnTo>
                  <a:lnTo>
                    <a:pt x="31481" y="261"/>
                  </a:lnTo>
                  <a:lnTo>
                    <a:pt x="31301" y="181"/>
                  </a:lnTo>
                  <a:lnTo>
                    <a:pt x="31121" y="101"/>
                  </a:lnTo>
                  <a:lnTo>
                    <a:pt x="30921" y="61"/>
                  </a:lnTo>
                  <a:lnTo>
                    <a:pt x="30722" y="21"/>
                  </a:lnTo>
                  <a:lnTo>
                    <a:pt x="305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673925" y="75525"/>
              <a:ext cx="910475" cy="794525"/>
            </a:xfrm>
            <a:custGeom>
              <a:avLst/>
              <a:gdLst/>
              <a:ahLst/>
              <a:cxnLst/>
              <a:rect l="l" t="t" r="r" b="b"/>
              <a:pathLst>
                <a:path w="36419" h="31781" extrusionOk="0">
                  <a:moveTo>
                    <a:pt x="36418" y="1"/>
                  </a:moveTo>
                  <a:lnTo>
                    <a:pt x="1" y="420"/>
                  </a:lnTo>
                  <a:lnTo>
                    <a:pt x="3998" y="29482"/>
                  </a:lnTo>
                  <a:lnTo>
                    <a:pt x="4038" y="29642"/>
                  </a:lnTo>
                  <a:lnTo>
                    <a:pt x="4098" y="29782"/>
                  </a:lnTo>
                  <a:lnTo>
                    <a:pt x="4178" y="29922"/>
                  </a:lnTo>
                  <a:lnTo>
                    <a:pt x="4278" y="30042"/>
                  </a:lnTo>
                  <a:lnTo>
                    <a:pt x="4378" y="30142"/>
                  </a:lnTo>
                  <a:lnTo>
                    <a:pt x="4518" y="30242"/>
                  </a:lnTo>
                  <a:lnTo>
                    <a:pt x="4658" y="30302"/>
                  </a:lnTo>
                  <a:lnTo>
                    <a:pt x="4798" y="30342"/>
                  </a:lnTo>
                  <a:lnTo>
                    <a:pt x="6577" y="30702"/>
                  </a:lnTo>
                  <a:lnTo>
                    <a:pt x="8336" y="31001"/>
                  </a:lnTo>
                  <a:lnTo>
                    <a:pt x="10095" y="31241"/>
                  </a:lnTo>
                  <a:lnTo>
                    <a:pt x="10974" y="31361"/>
                  </a:lnTo>
                  <a:lnTo>
                    <a:pt x="11854" y="31441"/>
                  </a:lnTo>
                  <a:lnTo>
                    <a:pt x="12733" y="31541"/>
                  </a:lnTo>
                  <a:lnTo>
                    <a:pt x="13612" y="31601"/>
                  </a:lnTo>
                  <a:lnTo>
                    <a:pt x="14492" y="31661"/>
                  </a:lnTo>
                  <a:lnTo>
                    <a:pt x="15371" y="31701"/>
                  </a:lnTo>
                  <a:lnTo>
                    <a:pt x="16251" y="31741"/>
                  </a:lnTo>
                  <a:lnTo>
                    <a:pt x="17130" y="31761"/>
                  </a:lnTo>
                  <a:lnTo>
                    <a:pt x="18010" y="31781"/>
                  </a:lnTo>
                  <a:lnTo>
                    <a:pt x="18889" y="31781"/>
                  </a:lnTo>
                  <a:lnTo>
                    <a:pt x="19769" y="31761"/>
                  </a:lnTo>
                  <a:lnTo>
                    <a:pt x="20648" y="31741"/>
                  </a:lnTo>
                  <a:lnTo>
                    <a:pt x="21528" y="31701"/>
                  </a:lnTo>
                  <a:lnTo>
                    <a:pt x="22407" y="31641"/>
                  </a:lnTo>
                  <a:lnTo>
                    <a:pt x="23266" y="31581"/>
                  </a:lnTo>
                  <a:lnTo>
                    <a:pt x="24146" y="31501"/>
                  </a:lnTo>
                  <a:lnTo>
                    <a:pt x="25025" y="31421"/>
                  </a:lnTo>
                  <a:lnTo>
                    <a:pt x="25905" y="31321"/>
                  </a:lnTo>
                  <a:lnTo>
                    <a:pt x="26784" y="31201"/>
                  </a:lnTo>
                  <a:lnTo>
                    <a:pt x="27664" y="31081"/>
                  </a:lnTo>
                  <a:lnTo>
                    <a:pt x="28523" y="30941"/>
                  </a:lnTo>
                  <a:lnTo>
                    <a:pt x="29403" y="30782"/>
                  </a:lnTo>
                  <a:lnTo>
                    <a:pt x="30282" y="30622"/>
                  </a:lnTo>
                  <a:lnTo>
                    <a:pt x="31142" y="30442"/>
                  </a:lnTo>
                  <a:lnTo>
                    <a:pt x="32021" y="30262"/>
                  </a:lnTo>
                  <a:lnTo>
                    <a:pt x="32900" y="30062"/>
                  </a:lnTo>
                  <a:lnTo>
                    <a:pt x="33060" y="30002"/>
                  </a:lnTo>
                  <a:lnTo>
                    <a:pt x="33200" y="29942"/>
                  </a:lnTo>
                  <a:lnTo>
                    <a:pt x="33320" y="29842"/>
                  </a:lnTo>
                  <a:lnTo>
                    <a:pt x="33440" y="29742"/>
                  </a:lnTo>
                  <a:lnTo>
                    <a:pt x="33520" y="29602"/>
                  </a:lnTo>
                  <a:lnTo>
                    <a:pt x="33600" y="29482"/>
                  </a:lnTo>
                  <a:lnTo>
                    <a:pt x="33640" y="29322"/>
                  </a:lnTo>
                  <a:lnTo>
                    <a:pt x="33680" y="29163"/>
                  </a:lnTo>
                  <a:lnTo>
                    <a:pt x="36378" y="520"/>
                  </a:lnTo>
                  <a:lnTo>
                    <a:pt x="3641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705925" y="112000"/>
              <a:ext cx="957925" cy="271875"/>
            </a:xfrm>
            <a:custGeom>
              <a:avLst/>
              <a:gdLst/>
              <a:ahLst/>
              <a:cxnLst/>
              <a:rect l="l" t="t" r="r" b="b"/>
              <a:pathLst>
                <a:path w="38317" h="10875" extrusionOk="0">
                  <a:moveTo>
                    <a:pt x="33539" y="1"/>
                  </a:moveTo>
                  <a:lnTo>
                    <a:pt x="32280" y="21"/>
                  </a:lnTo>
                  <a:lnTo>
                    <a:pt x="31021" y="61"/>
                  </a:lnTo>
                  <a:lnTo>
                    <a:pt x="29762" y="61"/>
                  </a:lnTo>
                  <a:lnTo>
                    <a:pt x="28962" y="81"/>
                  </a:lnTo>
                  <a:lnTo>
                    <a:pt x="28163" y="121"/>
                  </a:lnTo>
                  <a:lnTo>
                    <a:pt x="27363" y="201"/>
                  </a:lnTo>
                  <a:lnTo>
                    <a:pt x="26584" y="281"/>
                  </a:lnTo>
                  <a:lnTo>
                    <a:pt x="24985" y="460"/>
                  </a:lnTo>
                  <a:lnTo>
                    <a:pt x="24185" y="520"/>
                  </a:lnTo>
                  <a:lnTo>
                    <a:pt x="23386" y="560"/>
                  </a:lnTo>
                  <a:lnTo>
                    <a:pt x="20467" y="620"/>
                  </a:lnTo>
                  <a:lnTo>
                    <a:pt x="17549" y="660"/>
                  </a:lnTo>
                  <a:lnTo>
                    <a:pt x="14631" y="680"/>
                  </a:lnTo>
                  <a:lnTo>
                    <a:pt x="11693" y="700"/>
                  </a:lnTo>
                  <a:lnTo>
                    <a:pt x="8775" y="680"/>
                  </a:lnTo>
                  <a:lnTo>
                    <a:pt x="5856" y="660"/>
                  </a:lnTo>
                  <a:lnTo>
                    <a:pt x="2938" y="600"/>
                  </a:lnTo>
                  <a:lnTo>
                    <a:pt x="0" y="540"/>
                  </a:lnTo>
                  <a:lnTo>
                    <a:pt x="340" y="1020"/>
                  </a:lnTo>
                  <a:lnTo>
                    <a:pt x="700" y="1460"/>
                  </a:lnTo>
                  <a:lnTo>
                    <a:pt x="1099" y="1880"/>
                  </a:lnTo>
                  <a:lnTo>
                    <a:pt x="1539" y="2259"/>
                  </a:lnTo>
                  <a:lnTo>
                    <a:pt x="1999" y="2619"/>
                  </a:lnTo>
                  <a:lnTo>
                    <a:pt x="2479" y="2939"/>
                  </a:lnTo>
                  <a:lnTo>
                    <a:pt x="2978" y="3219"/>
                  </a:lnTo>
                  <a:lnTo>
                    <a:pt x="3518" y="3459"/>
                  </a:lnTo>
                  <a:lnTo>
                    <a:pt x="4058" y="3678"/>
                  </a:lnTo>
                  <a:lnTo>
                    <a:pt x="4617" y="3838"/>
                  </a:lnTo>
                  <a:lnTo>
                    <a:pt x="5177" y="3978"/>
                  </a:lnTo>
                  <a:lnTo>
                    <a:pt x="5737" y="4058"/>
                  </a:lnTo>
                  <a:lnTo>
                    <a:pt x="6316" y="4098"/>
                  </a:lnTo>
                  <a:lnTo>
                    <a:pt x="6896" y="4098"/>
                  </a:lnTo>
                  <a:lnTo>
                    <a:pt x="7475" y="4058"/>
                  </a:lnTo>
                  <a:lnTo>
                    <a:pt x="8055" y="3978"/>
                  </a:lnTo>
                  <a:lnTo>
                    <a:pt x="8715" y="3818"/>
                  </a:lnTo>
                  <a:lnTo>
                    <a:pt x="9054" y="3758"/>
                  </a:lnTo>
                  <a:lnTo>
                    <a:pt x="9394" y="3698"/>
                  </a:lnTo>
                  <a:lnTo>
                    <a:pt x="9714" y="3678"/>
                  </a:lnTo>
                  <a:lnTo>
                    <a:pt x="10054" y="3678"/>
                  </a:lnTo>
                  <a:lnTo>
                    <a:pt x="10214" y="3698"/>
                  </a:lnTo>
                  <a:lnTo>
                    <a:pt x="10374" y="3718"/>
                  </a:lnTo>
                  <a:lnTo>
                    <a:pt x="10534" y="3758"/>
                  </a:lnTo>
                  <a:lnTo>
                    <a:pt x="10673" y="3818"/>
                  </a:lnTo>
                  <a:lnTo>
                    <a:pt x="10853" y="3918"/>
                  </a:lnTo>
                  <a:lnTo>
                    <a:pt x="11033" y="4018"/>
                  </a:lnTo>
                  <a:lnTo>
                    <a:pt x="11193" y="4138"/>
                  </a:lnTo>
                  <a:lnTo>
                    <a:pt x="11353" y="4258"/>
                  </a:lnTo>
                  <a:lnTo>
                    <a:pt x="11653" y="4538"/>
                  </a:lnTo>
                  <a:lnTo>
                    <a:pt x="11973" y="4798"/>
                  </a:lnTo>
                  <a:lnTo>
                    <a:pt x="12272" y="5058"/>
                  </a:lnTo>
                  <a:lnTo>
                    <a:pt x="12432" y="5178"/>
                  </a:lnTo>
                  <a:lnTo>
                    <a:pt x="12592" y="5257"/>
                  </a:lnTo>
                  <a:lnTo>
                    <a:pt x="12752" y="5337"/>
                  </a:lnTo>
                  <a:lnTo>
                    <a:pt x="12932" y="5397"/>
                  </a:lnTo>
                  <a:lnTo>
                    <a:pt x="13112" y="5417"/>
                  </a:lnTo>
                  <a:lnTo>
                    <a:pt x="13312" y="5417"/>
                  </a:lnTo>
                  <a:lnTo>
                    <a:pt x="13452" y="5397"/>
                  </a:lnTo>
                  <a:lnTo>
                    <a:pt x="13612" y="5377"/>
                  </a:lnTo>
                  <a:lnTo>
                    <a:pt x="13891" y="5257"/>
                  </a:lnTo>
                  <a:lnTo>
                    <a:pt x="14171" y="5138"/>
                  </a:lnTo>
                  <a:lnTo>
                    <a:pt x="14451" y="4998"/>
                  </a:lnTo>
                  <a:lnTo>
                    <a:pt x="14631" y="4938"/>
                  </a:lnTo>
                  <a:lnTo>
                    <a:pt x="14831" y="4878"/>
                  </a:lnTo>
                  <a:lnTo>
                    <a:pt x="15031" y="4838"/>
                  </a:lnTo>
                  <a:lnTo>
                    <a:pt x="15231" y="4818"/>
                  </a:lnTo>
                  <a:lnTo>
                    <a:pt x="15610" y="4818"/>
                  </a:lnTo>
                  <a:lnTo>
                    <a:pt x="15810" y="4838"/>
                  </a:lnTo>
                  <a:lnTo>
                    <a:pt x="16010" y="4858"/>
                  </a:lnTo>
                  <a:lnTo>
                    <a:pt x="16210" y="4898"/>
                  </a:lnTo>
                  <a:lnTo>
                    <a:pt x="16390" y="4958"/>
                  </a:lnTo>
                  <a:lnTo>
                    <a:pt x="16590" y="5018"/>
                  </a:lnTo>
                  <a:lnTo>
                    <a:pt x="16770" y="5098"/>
                  </a:lnTo>
                  <a:lnTo>
                    <a:pt x="16950" y="5198"/>
                  </a:lnTo>
                  <a:lnTo>
                    <a:pt x="17109" y="5297"/>
                  </a:lnTo>
                  <a:lnTo>
                    <a:pt x="17289" y="5397"/>
                  </a:lnTo>
                  <a:lnTo>
                    <a:pt x="17449" y="5537"/>
                  </a:lnTo>
                  <a:lnTo>
                    <a:pt x="17629" y="5697"/>
                  </a:lnTo>
                  <a:lnTo>
                    <a:pt x="17789" y="5897"/>
                  </a:lnTo>
                  <a:lnTo>
                    <a:pt x="17929" y="6077"/>
                  </a:lnTo>
                  <a:lnTo>
                    <a:pt x="18009" y="6257"/>
                  </a:lnTo>
                  <a:lnTo>
                    <a:pt x="18089" y="6457"/>
                  </a:lnTo>
                  <a:lnTo>
                    <a:pt x="18129" y="6657"/>
                  </a:lnTo>
                  <a:lnTo>
                    <a:pt x="18169" y="6856"/>
                  </a:lnTo>
                  <a:lnTo>
                    <a:pt x="18169" y="7056"/>
                  </a:lnTo>
                  <a:lnTo>
                    <a:pt x="18169" y="7476"/>
                  </a:lnTo>
                  <a:lnTo>
                    <a:pt x="18129" y="7916"/>
                  </a:lnTo>
                  <a:lnTo>
                    <a:pt x="18089" y="8396"/>
                  </a:lnTo>
                  <a:lnTo>
                    <a:pt x="18069" y="8875"/>
                  </a:lnTo>
                  <a:lnTo>
                    <a:pt x="18089" y="9215"/>
                  </a:lnTo>
                  <a:lnTo>
                    <a:pt x="18109" y="9375"/>
                  </a:lnTo>
                  <a:lnTo>
                    <a:pt x="18169" y="9535"/>
                  </a:lnTo>
                  <a:lnTo>
                    <a:pt x="18249" y="9675"/>
                  </a:lnTo>
                  <a:lnTo>
                    <a:pt x="18349" y="9815"/>
                  </a:lnTo>
                  <a:lnTo>
                    <a:pt x="18589" y="10055"/>
                  </a:lnTo>
                  <a:lnTo>
                    <a:pt x="18908" y="10374"/>
                  </a:lnTo>
                  <a:lnTo>
                    <a:pt x="19088" y="10514"/>
                  </a:lnTo>
                  <a:lnTo>
                    <a:pt x="19268" y="10634"/>
                  </a:lnTo>
                  <a:lnTo>
                    <a:pt x="19448" y="10734"/>
                  </a:lnTo>
                  <a:lnTo>
                    <a:pt x="19648" y="10814"/>
                  </a:lnTo>
                  <a:lnTo>
                    <a:pt x="19848" y="10874"/>
                  </a:lnTo>
                  <a:lnTo>
                    <a:pt x="20188" y="10874"/>
                  </a:lnTo>
                  <a:lnTo>
                    <a:pt x="20288" y="10834"/>
                  </a:lnTo>
                  <a:lnTo>
                    <a:pt x="20507" y="10754"/>
                  </a:lnTo>
                  <a:lnTo>
                    <a:pt x="20707" y="10634"/>
                  </a:lnTo>
                  <a:lnTo>
                    <a:pt x="20867" y="10474"/>
                  </a:lnTo>
                  <a:lnTo>
                    <a:pt x="21027" y="10294"/>
                  </a:lnTo>
                  <a:lnTo>
                    <a:pt x="21147" y="10094"/>
                  </a:lnTo>
                  <a:lnTo>
                    <a:pt x="21247" y="9875"/>
                  </a:lnTo>
                  <a:lnTo>
                    <a:pt x="21327" y="9655"/>
                  </a:lnTo>
                  <a:lnTo>
                    <a:pt x="21387" y="9375"/>
                  </a:lnTo>
                  <a:lnTo>
                    <a:pt x="21427" y="9115"/>
                  </a:lnTo>
                  <a:lnTo>
                    <a:pt x="21467" y="8835"/>
                  </a:lnTo>
                  <a:lnTo>
                    <a:pt x="21467" y="8575"/>
                  </a:lnTo>
                  <a:lnTo>
                    <a:pt x="21487" y="8036"/>
                  </a:lnTo>
                  <a:lnTo>
                    <a:pt x="21507" y="7496"/>
                  </a:lnTo>
                  <a:lnTo>
                    <a:pt x="21527" y="6956"/>
                  </a:lnTo>
                  <a:lnTo>
                    <a:pt x="21567" y="6697"/>
                  </a:lnTo>
                  <a:lnTo>
                    <a:pt x="21627" y="6437"/>
                  </a:lnTo>
                  <a:lnTo>
                    <a:pt x="21687" y="6177"/>
                  </a:lnTo>
                  <a:lnTo>
                    <a:pt x="21787" y="5937"/>
                  </a:lnTo>
                  <a:lnTo>
                    <a:pt x="21907" y="5677"/>
                  </a:lnTo>
                  <a:lnTo>
                    <a:pt x="22066" y="5417"/>
                  </a:lnTo>
                  <a:lnTo>
                    <a:pt x="22226" y="5198"/>
                  </a:lnTo>
                  <a:lnTo>
                    <a:pt x="22426" y="4998"/>
                  </a:lnTo>
                  <a:lnTo>
                    <a:pt x="22626" y="4818"/>
                  </a:lnTo>
                  <a:lnTo>
                    <a:pt x="22866" y="4658"/>
                  </a:lnTo>
                  <a:lnTo>
                    <a:pt x="23106" y="4518"/>
                  </a:lnTo>
                  <a:lnTo>
                    <a:pt x="23366" y="4418"/>
                  </a:lnTo>
                  <a:lnTo>
                    <a:pt x="23645" y="4358"/>
                  </a:lnTo>
                  <a:lnTo>
                    <a:pt x="23925" y="4338"/>
                  </a:lnTo>
                  <a:lnTo>
                    <a:pt x="24065" y="4358"/>
                  </a:lnTo>
                  <a:lnTo>
                    <a:pt x="24225" y="4378"/>
                  </a:lnTo>
                  <a:lnTo>
                    <a:pt x="24365" y="4418"/>
                  </a:lnTo>
                  <a:lnTo>
                    <a:pt x="24505" y="4478"/>
                  </a:lnTo>
                  <a:lnTo>
                    <a:pt x="24645" y="4558"/>
                  </a:lnTo>
                  <a:lnTo>
                    <a:pt x="24745" y="4658"/>
                  </a:lnTo>
                  <a:lnTo>
                    <a:pt x="24845" y="4778"/>
                  </a:lnTo>
                  <a:lnTo>
                    <a:pt x="24905" y="4918"/>
                  </a:lnTo>
                  <a:lnTo>
                    <a:pt x="24945" y="5038"/>
                  </a:lnTo>
                  <a:lnTo>
                    <a:pt x="24965" y="5198"/>
                  </a:lnTo>
                  <a:lnTo>
                    <a:pt x="24945" y="5477"/>
                  </a:lnTo>
                  <a:lnTo>
                    <a:pt x="24945" y="5637"/>
                  </a:lnTo>
                  <a:lnTo>
                    <a:pt x="24945" y="5777"/>
                  </a:lnTo>
                  <a:lnTo>
                    <a:pt x="24985" y="5917"/>
                  </a:lnTo>
                  <a:lnTo>
                    <a:pt x="25025" y="6037"/>
                  </a:lnTo>
                  <a:lnTo>
                    <a:pt x="25105" y="6157"/>
                  </a:lnTo>
                  <a:lnTo>
                    <a:pt x="25204" y="6257"/>
                  </a:lnTo>
                  <a:lnTo>
                    <a:pt x="25344" y="6317"/>
                  </a:lnTo>
                  <a:lnTo>
                    <a:pt x="25464" y="6357"/>
                  </a:lnTo>
                  <a:lnTo>
                    <a:pt x="25604" y="6377"/>
                  </a:lnTo>
                  <a:lnTo>
                    <a:pt x="25764" y="6377"/>
                  </a:lnTo>
                  <a:lnTo>
                    <a:pt x="25904" y="6357"/>
                  </a:lnTo>
                  <a:lnTo>
                    <a:pt x="26044" y="6297"/>
                  </a:lnTo>
                  <a:lnTo>
                    <a:pt x="26164" y="6237"/>
                  </a:lnTo>
                  <a:lnTo>
                    <a:pt x="26284" y="6157"/>
                  </a:lnTo>
                  <a:lnTo>
                    <a:pt x="26384" y="6057"/>
                  </a:lnTo>
                  <a:lnTo>
                    <a:pt x="26484" y="5957"/>
                  </a:lnTo>
                  <a:lnTo>
                    <a:pt x="26664" y="5737"/>
                  </a:lnTo>
                  <a:lnTo>
                    <a:pt x="26843" y="5497"/>
                  </a:lnTo>
                  <a:lnTo>
                    <a:pt x="26983" y="5277"/>
                  </a:lnTo>
                  <a:lnTo>
                    <a:pt x="27143" y="5098"/>
                  </a:lnTo>
                  <a:lnTo>
                    <a:pt x="27303" y="4918"/>
                  </a:lnTo>
                  <a:lnTo>
                    <a:pt x="27503" y="4738"/>
                  </a:lnTo>
                  <a:lnTo>
                    <a:pt x="27703" y="4598"/>
                  </a:lnTo>
                  <a:lnTo>
                    <a:pt x="27903" y="4458"/>
                  </a:lnTo>
                  <a:lnTo>
                    <a:pt x="28123" y="4318"/>
                  </a:lnTo>
                  <a:lnTo>
                    <a:pt x="28362" y="4218"/>
                  </a:lnTo>
                  <a:lnTo>
                    <a:pt x="28582" y="4118"/>
                  </a:lnTo>
                  <a:lnTo>
                    <a:pt x="28822" y="4038"/>
                  </a:lnTo>
                  <a:lnTo>
                    <a:pt x="29082" y="3978"/>
                  </a:lnTo>
                  <a:lnTo>
                    <a:pt x="29322" y="3918"/>
                  </a:lnTo>
                  <a:lnTo>
                    <a:pt x="29582" y="3878"/>
                  </a:lnTo>
                  <a:lnTo>
                    <a:pt x="29822" y="3858"/>
                  </a:lnTo>
                  <a:lnTo>
                    <a:pt x="30081" y="3858"/>
                  </a:lnTo>
                  <a:lnTo>
                    <a:pt x="30321" y="3878"/>
                  </a:lnTo>
                  <a:lnTo>
                    <a:pt x="30621" y="3918"/>
                  </a:lnTo>
                  <a:lnTo>
                    <a:pt x="30761" y="3958"/>
                  </a:lnTo>
                  <a:lnTo>
                    <a:pt x="30901" y="3998"/>
                  </a:lnTo>
                  <a:lnTo>
                    <a:pt x="31041" y="4058"/>
                  </a:lnTo>
                  <a:lnTo>
                    <a:pt x="31161" y="4138"/>
                  </a:lnTo>
                  <a:lnTo>
                    <a:pt x="31281" y="4218"/>
                  </a:lnTo>
                  <a:lnTo>
                    <a:pt x="31381" y="4338"/>
                  </a:lnTo>
                  <a:lnTo>
                    <a:pt x="31481" y="4498"/>
                  </a:lnTo>
                  <a:lnTo>
                    <a:pt x="31561" y="4678"/>
                  </a:lnTo>
                  <a:lnTo>
                    <a:pt x="31660" y="5058"/>
                  </a:lnTo>
                  <a:lnTo>
                    <a:pt x="31720" y="5238"/>
                  </a:lnTo>
                  <a:lnTo>
                    <a:pt x="31800" y="5417"/>
                  </a:lnTo>
                  <a:lnTo>
                    <a:pt x="31880" y="5577"/>
                  </a:lnTo>
                  <a:lnTo>
                    <a:pt x="32020" y="5697"/>
                  </a:lnTo>
                  <a:lnTo>
                    <a:pt x="32100" y="5757"/>
                  </a:lnTo>
                  <a:lnTo>
                    <a:pt x="32280" y="5837"/>
                  </a:lnTo>
                  <a:lnTo>
                    <a:pt x="32440" y="5877"/>
                  </a:lnTo>
                  <a:lnTo>
                    <a:pt x="32580" y="5857"/>
                  </a:lnTo>
                  <a:lnTo>
                    <a:pt x="32720" y="5817"/>
                  </a:lnTo>
                  <a:lnTo>
                    <a:pt x="32840" y="5717"/>
                  </a:lnTo>
                  <a:lnTo>
                    <a:pt x="32960" y="5617"/>
                  </a:lnTo>
                  <a:lnTo>
                    <a:pt x="33060" y="5477"/>
                  </a:lnTo>
                  <a:lnTo>
                    <a:pt x="33160" y="5317"/>
                  </a:lnTo>
                  <a:lnTo>
                    <a:pt x="33319" y="4958"/>
                  </a:lnTo>
                  <a:lnTo>
                    <a:pt x="33459" y="4598"/>
                  </a:lnTo>
                  <a:lnTo>
                    <a:pt x="33599" y="4278"/>
                  </a:lnTo>
                  <a:lnTo>
                    <a:pt x="33659" y="4158"/>
                  </a:lnTo>
                  <a:lnTo>
                    <a:pt x="33719" y="4038"/>
                  </a:lnTo>
                  <a:lnTo>
                    <a:pt x="33879" y="3858"/>
                  </a:lnTo>
                  <a:lnTo>
                    <a:pt x="34059" y="3658"/>
                  </a:lnTo>
                  <a:lnTo>
                    <a:pt x="34259" y="3499"/>
                  </a:lnTo>
                  <a:lnTo>
                    <a:pt x="34499" y="3359"/>
                  </a:lnTo>
                  <a:lnTo>
                    <a:pt x="34739" y="3239"/>
                  </a:lnTo>
                  <a:lnTo>
                    <a:pt x="34858" y="3219"/>
                  </a:lnTo>
                  <a:lnTo>
                    <a:pt x="34978" y="3179"/>
                  </a:lnTo>
                  <a:lnTo>
                    <a:pt x="35238" y="3179"/>
                  </a:lnTo>
                  <a:lnTo>
                    <a:pt x="35358" y="3199"/>
                  </a:lnTo>
                  <a:lnTo>
                    <a:pt x="35478" y="3239"/>
                  </a:lnTo>
                  <a:lnTo>
                    <a:pt x="35638" y="3299"/>
                  </a:lnTo>
                  <a:lnTo>
                    <a:pt x="35758" y="3399"/>
                  </a:lnTo>
                  <a:lnTo>
                    <a:pt x="35858" y="3519"/>
                  </a:lnTo>
                  <a:lnTo>
                    <a:pt x="35938" y="3638"/>
                  </a:lnTo>
                  <a:lnTo>
                    <a:pt x="35978" y="3798"/>
                  </a:lnTo>
                  <a:lnTo>
                    <a:pt x="35998" y="3938"/>
                  </a:lnTo>
                  <a:lnTo>
                    <a:pt x="36018" y="4118"/>
                  </a:lnTo>
                  <a:lnTo>
                    <a:pt x="35998" y="4278"/>
                  </a:lnTo>
                  <a:lnTo>
                    <a:pt x="35978" y="4658"/>
                  </a:lnTo>
                  <a:lnTo>
                    <a:pt x="35918" y="5018"/>
                  </a:lnTo>
                  <a:lnTo>
                    <a:pt x="35898" y="5357"/>
                  </a:lnTo>
                  <a:lnTo>
                    <a:pt x="35878" y="5517"/>
                  </a:lnTo>
                  <a:lnTo>
                    <a:pt x="35898" y="5677"/>
                  </a:lnTo>
                  <a:lnTo>
                    <a:pt x="35938" y="5977"/>
                  </a:lnTo>
                  <a:lnTo>
                    <a:pt x="35978" y="6117"/>
                  </a:lnTo>
                  <a:lnTo>
                    <a:pt x="36018" y="6257"/>
                  </a:lnTo>
                  <a:lnTo>
                    <a:pt x="36098" y="6377"/>
                  </a:lnTo>
                  <a:lnTo>
                    <a:pt x="36158" y="6517"/>
                  </a:lnTo>
                  <a:lnTo>
                    <a:pt x="36258" y="6617"/>
                  </a:lnTo>
                  <a:lnTo>
                    <a:pt x="36358" y="6717"/>
                  </a:lnTo>
                  <a:lnTo>
                    <a:pt x="36517" y="6817"/>
                  </a:lnTo>
                  <a:lnTo>
                    <a:pt x="36697" y="6876"/>
                  </a:lnTo>
                  <a:lnTo>
                    <a:pt x="36877" y="6896"/>
                  </a:lnTo>
                  <a:lnTo>
                    <a:pt x="37057" y="6896"/>
                  </a:lnTo>
                  <a:lnTo>
                    <a:pt x="37237" y="6856"/>
                  </a:lnTo>
                  <a:lnTo>
                    <a:pt x="37417" y="6797"/>
                  </a:lnTo>
                  <a:lnTo>
                    <a:pt x="37597" y="6697"/>
                  </a:lnTo>
                  <a:lnTo>
                    <a:pt x="37737" y="6577"/>
                  </a:lnTo>
                  <a:lnTo>
                    <a:pt x="37857" y="6457"/>
                  </a:lnTo>
                  <a:lnTo>
                    <a:pt x="37977" y="6297"/>
                  </a:lnTo>
                  <a:lnTo>
                    <a:pt x="38076" y="6137"/>
                  </a:lnTo>
                  <a:lnTo>
                    <a:pt x="38136" y="5977"/>
                  </a:lnTo>
                  <a:lnTo>
                    <a:pt x="38196" y="5797"/>
                  </a:lnTo>
                  <a:lnTo>
                    <a:pt x="38256" y="5617"/>
                  </a:lnTo>
                  <a:lnTo>
                    <a:pt x="38276" y="5417"/>
                  </a:lnTo>
                  <a:lnTo>
                    <a:pt x="38296" y="5238"/>
                  </a:lnTo>
                  <a:lnTo>
                    <a:pt x="38316" y="4858"/>
                  </a:lnTo>
                  <a:lnTo>
                    <a:pt x="38276" y="4498"/>
                  </a:lnTo>
                  <a:lnTo>
                    <a:pt x="38216" y="3738"/>
                  </a:lnTo>
                  <a:lnTo>
                    <a:pt x="38216" y="3339"/>
                  </a:lnTo>
                  <a:lnTo>
                    <a:pt x="38216" y="2919"/>
                  </a:lnTo>
                  <a:lnTo>
                    <a:pt x="38256" y="2519"/>
                  </a:lnTo>
                  <a:lnTo>
                    <a:pt x="38256" y="2139"/>
                  </a:lnTo>
                  <a:lnTo>
                    <a:pt x="38256" y="1960"/>
                  </a:lnTo>
                  <a:lnTo>
                    <a:pt x="38216" y="1780"/>
                  </a:lnTo>
                  <a:lnTo>
                    <a:pt x="38176" y="1600"/>
                  </a:lnTo>
                  <a:lnTo>
                    <a:pt x="38116" y="1420"/>
                  </a:lnTo>
                  <a:lnTo>
                    <a:pt x="38036" y="1260"/>
                  </a:lnTo>
                  <a:lnTo>
                    <a:pt x="37937" y="1100"/>
                  </a:lnTo>
                  <a:lnTo>
                    <a:pt x="37797" y="940"/>
                  </a:lnTo>
                  <a:lnTo>
                    <a:pt x="37617" y="800"/>
                  </a:lnTo>
                  <a:lnTo>
                    <a:pt x="37317" y="580"/>
                  </a:lnTo>
                  <a:lnTo>
                    <a:pt x="36977" y="401"/>
                  </a:lnTo>
                  <a:lnTo>
                    <a:pt x="36637" y="281"/>
                  </a:lnTo>
                  <a:lnTo>
                    <a:pt x="36278" y="161"/>
                  </a:lnTo>
                  <a:lnTo>
                    <a:pt x="35918" y="81"/>
                  </a:lnTo>
                  <a:lnTo>
                    <a:pt x="35538" y="41"/>
                  </a:lnTo>
                  <a:lnTo>
                    <a:pt x="35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3401475" y="-327725"/>
              <a:ext cx="273875" cy="477725"/>
            </a:xfrm>
            <a:custGeom>
              <a:avLst/>
              <a:gdLst/>
              <a:ahLst/>
              <a:cxnLst/>
              <a:rect l="l" t="t" r="r" b="b"/>
              <a:pathLst>
                <a:path w="10955" h="19109" extrusionOk="0">
                  <a:moveTo>
                    <a:pt x="10734" y="1"/>
                  </a:moveTo>
                  <a:lnTo>
                    <a:pt x="9835" y="1040"/>
                  </a:lnTo>
                  <a:lnTo>
                    <a:pt x="8955" y="2099"/>
                  </a:lnTo>
                  <a:lnTo>
                    <a:pt x="8096" y="3179"/>
                  </a:lnTo>
                  <a:lnTo>
                    <a:pt x="7276" y="4278"/>
                  </a:lnTo>
                  <a:lnTo>
                    <a:pt x="6497" y="5397"/>
                  </a:lnTo>
                  <a:lnTo>
                    <a:pt x="5737" y="6557"/>
                  </a:lnTo>
                  <a:lnTo>
                    <a:pt x="4998" y="7736"/>
                  </a:lnTo>
                  <a:lnTo>
                    <a:pt x="4318" y="8915"/>
                  </a:lnTo>
                  <a:lnTo>
                    <a:pt x="3659" y="10134"/>
                  </a:lnTo>
                  <a:lnTo>
                    <a:pt x="3019" y="11354"/>
                  </a:lnTo>
                  <a:lnTo>
                    <a:pt x="2419" y="12593"/>
                  </a:lnTo>
                  <a:lnTo>
                    <a:pt x="1860" y="13852"/>
                  </a:lnTo>
                  <a:lnTo>
                    <a:pt x="1340" y="15131"/>
                  </a:lnTo>
                  <a:lnTo>
                    <a:pt x="860" y="16410"/>
                  </a:lnTo>
                  <a:lnTo>
                    <a:pt x="401" y="17710"/>
                  </a:lnTo>
                  <a:lnTo>
                    <a:pt x="1" y="19029"/>
                  </a:lnTo>
                  <a:lnTo>
                    <a:pt x="281" y="19109"/>
                  </a:lnTo>
                  <a:lnTo>
                    <a:pt x="680" y="17810"/>
                  </a:lnTo>
                  <a:lnTo>
                    <a:pt x="1140" y="16510"/>
                  </a:lnTo>
                  <a:lnTo>
                    <a:pt x="1620" y="15231"/>
                  </a:lnTo>
                  <a:lnTo>
                    <a:pt x="2139" y="13972"/>
                  </a:lnTo>
                  <a:lnTo>
                    <a:pt x="2699" y="12713"/>
                  </a:lnTo>
                  <a:lnTo>
                    <a:pt x="3279" y="11494"/>
                  </a:lnTo>
                  <a:lnTo>
                    <a:pt x="3898" y="10274"/>
                  </a:lnTo>
                  <a:lnTo>
                    <a:pt x="4558" y="9055"/>
                  </a:lnTo>
                  <a:lnTo>
                    <a:pt x="5258" y="7876"/>
                  </a:lnTo>
                  <a:lnTo>
                    <a:pt x="5977" y="6716"/>
                  </a:lnTo>
                  <a:lnTo>
                    <a:pt x="6737" y="5577"/>
                  </a:lnTo>
                  <a:lnTo>
                    <a:pt x="7516" y="4458"/>
                  </a:lnTo>
                  <a:lnTo>
                    <a:pt x="8336" y="3359"/>
                  </a:lnTo>
                  <a:lnTo>
                    <a:pt x="9175" y="2279"/>
                  </a:lnTo>
                  <a:lnTo>
                    <a:pt x="10055" y="1220"/>
                  </a:lnTo>
                  <a:lnTo>
                    <a:pt x="10954" y="201"/>
                  </a:lnTo>
                  <a:lnTo>
                    <a:pt x="10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3337025" y="-442650"/>
              <a:ext cx="159925" cy="539700"/>
            </a:xfrm>
            <a:custGeom>
              <a:avLst/>
              <a:gdLst/>
              <a:ahLst/>
              <a:cxnLst/>
              <a:rect l="l" t="t" r="r" b="b"/>
              <a:pathLst>
                <a:path w="6397" h="21588" extrusionOk="0">
                  <a:moveTo>
                    <a:pt x="6117" y="1"/>
                  </a:moveTo>
                  <a:lnTo>
                    <a:pt x="5217" y="2639"/>
                  </a:lnTo>
                  <a:lnTo>
                    <a:pt x="4358" y="5297"/>
                  </a:lnTo>
                  <a:lnTo>
                    <a:pt x="3518" y="7976"/>
                  </a:lnTo>
                  <a:lnTo>
                    <a:pt x="2739" y="10674"/>
                  </a:lnTo>
                  <a:lnTo>
                    <a:pt x="1979" y="13372"/>
                  </a:lnTo>
                  <a:lnTo>
                    <a:pt x="1280" y="16091"/>
                  </a:lnTo>
                  <a:lnTo>
                    <a:pt x="620" y="18789"/>
                  </a:lnTo>
                  <a:lnTo>
                    <a:pt x="0" y="21527"/>
                  </a:lnTo>
                  <a:lnTo>
                    <a:pt x="280" y="21587"/>
                  </a:lnTo>
                  <a:lnTo>
                    <a:pt x="900" y="18869"/>
                  </a:lnTo>
                  <a:lnTo>
                    <a:pt x="1559" y="16150"/>
                  </a:lnTo>
                  <a:lnTo>
                    <a:pt x="2279" y="13452"/>
                  </a:lnTo>
                  <a:lnTo>
                    <a:pt x="3019" y="10754"/>
                  </a:lnTo>
                  <a:lnTo>
                    <a:pt x="3798" y="8056"/>
                  </a:lnTo>
                  <a:lnTo>
                    <a:pt x="4618" y="5397"/>
                  </a:lnTo>
                  <a:lnTo>
                    <a:pt x="5497" y="2739"/>
                  </a:lnTo>
                  <a:lnTo>
                    <a:pt x="6396" y="100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3248575" y="-420675"/>
              <a:ext cx="50000" cy="570175"/>
            </a:xfrm>
            <a:custGeom>
              <a:avLst/>
              <a:gdLst/>
              <a:ahLst/>
              <a:cxnLst/>
              <a:rect l="l" t="t" r="r" b="b"/>
              <a:pathLst>
                <a:path w="2000" h="22807" extrusionOk="0">
                  <a:moveTo>
                    <a:pt x="1700" y="1"/>
                  </a:moveTo>
                  <a:lnTo>
                    <a:pt x="1" y="22767"/>
                  </a:lnTo>
                  <a:lnTo>
                    <a:pt x="280" y="22807"/>
                  </a:lnTo>
                  <a:lnTo>
                    <a:pt x="1999" y="21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3052200" y="-506100"/>
              <a:ext cx="75475" cy="627125"/>
            </a:xfrm>
            <a:custGeom>
              <a:avLst/>
              <a:gdLst/>
              <a:ahLst/>
              <a:cxnLst/>
              <a:rect l="l" t="t" r="r" b="b"/>
              <a:pathLst>
                <a:path w="3019" h="25085" extrusionOk="0">
                  <a:moveTo>
                    <a:pt x="300" y="0"/>
                  </a:moveTo>
                  <a:lnTo>
                    <a:pt x="1" y="60"/>
                  </a:lnTo>
                  <a:lnTo>
                    <a:pt x="360" y="1599"/>
                  </a:lnTo>
                  <a:lnTo>
                    <a:pt x="700" y="3138"/>
                  </a:lnTo>
                  <a:lnTo>
                    <a:pt x="1000" y="4697"/>
                  </a:lnTo>
                  <a:lnTo>
                    <a:pt x="1280" y="6236"/>
                  </a:lnTo>
                  <a:lnTo>
                    <a:pt x="1540" y="7795"/>
                  </a:lnTo>
                  <a:lnTo>
                    <a:pt x="1779" y="9354"/>
                  </a:lnTo>
                  <a:lnTo>
                    <a:pt x="1979" y="10913"/>
                  </a:lnTo>
                  <a:lnTo>
                    <a:pt x="2159" y="12492"/>
                  </a:lnTo>
                  <a:lnTo>
                    <a:pt x="2319" y="14051"/>
                  </a:lnTo>
                  <a:lnTo>
                    <a:pt x="2459" y="15630"/>
                  </a:lnTo>
                  <a:lnTo>
                    <a:pt x="2559" y="17189"/>
                  </a:lnTo>
                  <a:lnTo>
                    <a:pt x="2639" y="18768"/>
                  </a:lnTo>
                  <a:lnTo>
                    <a:pt x="2699" y="20347"/>
                  </a:lnTo>
                  <a:lnTo>
                    <a:pt x="2719" y="21926"/>
                  </a:lnTo>
                  <a:lnTo>
                    <a:pt x="2739" y="23506"/>
                  </a:lnTo>
                  <a:lnTo>
                    <a:pt x="2699" y="25085"/>
                  </a:lnTo>
                  <a:lnTo>
                    <a:pt x="2999" y="25085"/>
                  </a:lnTo>
                  <a:lnTo>
                    <a:pt x="3019" y="23506"/>
                  </a:lnTo>
                  <a:lnTo>
                    <a:pt x="3019" y="21926"/>
                  </a:lnTo>
                  <a:lnTo>
                    <a:pt x="2979" y="20347"/>
                  </a:lnTo>
                  <a:lnTo>
                    <a:pt x="2939" y="18768"/>
                  </a:lnTo>
                  <a:lnTo>
                    <a:pt x="2859" y="17169"/>
                  </a:lnTo>
                  <a:lnTo>
                    <a:pt x="2739" y="15610"/>
                  </a:lnTo>
                  <a:lnTo>
                    <a:pt x="2619" y="14031"/>
                  </a:lnTo>
                  <a:lnTo>
                    <a:pt x="2459" y="12452"/>
                  </a:lnTo>
                  <a:lnTo>
                    <a:pt x="2279" y="10873"/>
                  </a:lnTo>
                  <a:lnTo>
                    <a:pt x="2059" y="9314"/>
                  </a:lnTo>
                  <a:lnTo>
                    <a:pt x="1839" y="7755"/>
                  </a:lnTo>
                  <a:lnTo>
                    <a:pt x="1580" y="6196"/>
                  </a:lnTo>
                  <a:lnTo>
                    <a:pt x="1300" y="4637"/>
                  </a:lnTo>
                  <a:lnTo>
                    <a:pt x="980" y="3078"/>
                  </a:lnTo>
                  <a:lnTo>
                    <a:pt x="640" y="15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2878300" y="-428650"/>
              <a:ext cx="116950" cy="553175"/>
            </a:xfrm>
            <a:custGeom>
              <a:avLst/>
              <a:gdLst/>
              <a:ahLst/>
              <a:cxnLst/>
              <a:rect l="l" t="t" r="r" b="b"/>
              <a:pathLst>
                <a:path w="4678" h="22127" extrusionOk="0">
                  <a:moveTo>
                    <a:pt x="281" y="0"/>
                  </a:moveTo>
                  <a:lnTo>
                    <a:pt x="1" y="80"/>
                  </a:lnTo>
                  <a:lnTo>
                    <a:pt x="421" y="1419"/>
                  </a:lnTo>
                  <a:lnTo>
                    <a:pt x="820" y="2778"/>
                  </a:lnTo>
                  <a:lnTo>
                    <a:pt x="1200" y="4138"/>
                  </a:lnTo>
                  <a:lnTo>
                    <a:pt x="1580" y="5497"/>
                  </a:lnTo>
                  <a:lnTo>
                    <a:pt x="1920" y="6856"/>
                  </a:lnTo>
                  <a:lnTo>
                    <a:pt x="2239" y="8215"/>
                  </a:lnTo>
                  <a:lnTo>
                    <a:pt x="2539" y="9594"/>
                  </a:lnTo>
                  <a:lnTo>
                    <a:pt x="2839" y="10973"/>
                  </a:lnTo>
                  <a:lnTo>
                    <a:pt x="3099" y="12353"/>
                  </a:lnTo>
                  <a:lnTo>
                    <a:pt x="3339" y="13752"/>
                  </a:lnTo>
                  <a:lnTo>
                    <a:pt x="3559" y="15131"/>
                  </a:lnTo>
                  <a:lnTo>
                    <a:pt x="3778" y="16530"/>
                  </a:lnTo>
                  <a:lnTo>
                    <a:pt x="3958" y="17929"/>
                  </a:lnTo>
                  <a:lnTo>
                    <a:pt x="4118" y="19328"/>
                  </a:lnTo>
                  <a:lnTo>
                    <a:pt x="4258" y="20727"/>
                  </a:lnTo>
                  <a:lnTo>
                    <a:pt x="4398" y="22126"/>
                  </a:lnTo>
                  <a:lnTo>
                    <a:pt x="4678" y="22106"/>
                  </a:lnTo>
                  <a:lnTo>
                    <a:pt x="4558" y="20687"/>
                  </a:lnTo>
                  <a:lnTo>
                    <a:pt x="4418" y="19288"/>
                  </a:lnTo>
                  <a:lnTo>
                    <a:pt x="4238" y="17889"/>
                  </a:lnTo>
                  <a:lnTo>
                    <a:pt x="4058" y="16490"/>
                  </a:lnTo>
                  <a:lnTo>
                    <a:pt x="3858" y="15091"/>
                  </a:lnTo>
                  <a:lnTo>
                    <a:pt x="3619" y="13692"/>
                  </a:lnTo>
                  <a:lnTo>
                    <a:pt x="3379" y="12313"/>
                  </a:lnTo>
                  <a:lnTo>
                    <a:pt x="3119" y="10913"/>
                  </a:lnTo>
                  <a:lnTo>
                    <a:pt x="2839" y="9534"/>
                  </a:lnTo>
                  <a:lnTo>
                    <a:pt x="2519" y="8155"/>
                  </a:lnTo>
                  <a:lnTo>
                    <a:pt x="2199" y="6776"/>
                  </a:lnTo>
                  <a:lnTo>
                    <a:pt x="1860" y="5417"/>
                  </a:lnTo>
                  <a:lnTo>
                    <a:pt x="1500" y="4058"/>
                  </a:lnTo>
                  <a:lnTo>
                    <a:pt x="1100" y="2698"/>
                  </a:lnTo>
                  <a:lnTo>
                    <a:pt x="700" y="133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2696425" y="-307725"/>
              <a:ext cx="164425" cy="446750"/>
            </a:xfrm>
            <a:custGeom>
              <a:avLst/>
              <a:gdLst/>
              <a:ahLst/>
              <a:cxnLst/>
              <a:rect l="l" t="t" r="r" b="b"/>
              <a:pathLst>
                <a:path w="6577" h="17870" extrusionOk="0">
                  <a:moveTo>
                    <a:pt x="180" y="0"/>
                  </a:moveTo>
                  <a:lnTo>
                    <a:pt x="0" y="240"/>
                  </a:lnTo>
                  <a:lnTo>
                    <a:pt x="320" y="520"/>
                  </a:lnTo>
                  <a:lnTo>
                    <a:pt x="600" y="820"/>
                  </a:lnTo>
                  <a:lnTo>
                    <a:pt x="840" y="1159"/>
                  </a:lnTo>
                  <a:lnTo>
                    <a:pt x="1080" y="1519"/>
                  </a:lnTo>
                  <a:lnTo>
                    <a:pt x="1280" y="1879"/>
                  </a:lnTo>
                  <a:lnTo>
                    <a:pt x="1479" y="2279"/>
                  </a:lnTo>
                  <a:lnTo>
                    <a:pt x="1839" y="3058"/>
                  </a:lnTo>
                  <a:lnTo>
                    <a:pt x="2199" y="3958"/>
                  </a:lnTo>
                  <a:lnTo>
                    <a:pt x="2559" y="4857"/>
                  </a:lnTo>
                  <a:lnTo>
                    <a:pt x="2919" y="5757"/>
                  </a:lnTo>
                  <a:lnTo>
                    <a:pt x="3258" y="6656"/>
                  </a:lnTo>
                  <a:lnTo>
                    <a:pt x="3578" y="7575"/>
                  </a:lnTo>
                  <a:lnTo>
                    <a:pt x="3878" y="8495"/>
                  </a:lnTo>
                  <a:lnTo>
                    <a:pt x="4178" y="9414"/>
                  </a:lnTo>
                  <a:lnTo>
                    <a:pt x="4478" y="10354"/>
                  </a:lnTo>
                  <a:lnTo>
                    <a:pt x="4737" y="11273"/>
                  </a:lnTo>
                  <a:lnTo>
                    <a:pt x="4997" y="12213"/>
                  </a:lnTo>
                  <a:lnTo>
                    <a:pt x="5257" y="13152"/>
                  </a:lnTo>
                  <a:lnTo>
                    <a:pt x="5477" y="14091"/>
                  </a:lnTo>
                  <a:lnTo>
                    <a:pt x="5697" y="15031"/>
                  </a:lnTo>
                  <a:lnTo>
                    <a:pt x="5917" y="15970"/>
                  </a:lnTo>
                  <a:lnTo>
                    <a:pt x="6097" y="16930"/>
                  </a:lnTo>
                  <a:lnTo>
                    <a:pt x="6296" y="17869"/>
                  </a:lnTo>
                  <a:lnTo>
                    <a:pt x="6576" y="17829"/>
                  </a:lnTo>
                  <a:lnTo>
                    <a:pt x="6396" y="16870"/>
                  </a:lnTo>
                  <a:lnTo>
                    <a:pt x="6197" y="15910"/>
                  </a:lnTo>
                  <a:lnTo>
                    <a:pt x="5997" y="14971"/>
                  </a:lnTo>
                  <a:lnTo>
                    <a:pt x="5757" y="14011"/>
                  </a:lnTo>
                  <a:lnTo>
                    <a:pt x="5537" y="13072"/>
                  </a:lnTo>
                  <a:lnTo>
                    <a:pt x="5277" y="12133"/>
                  </a:lnTo>
                  <a:lnTo>
                    <a:pt x="5017" y="11193"/>
                  </a:lnTo>
                  <a:lnTo>
                    <a:pt x="4757" y="10254"/>
                  </a:lnTo>
                  <a:lnTo>
                    <a:pt x="4458" y="9334"/>
                  </a:lnTo>
                  <a:lnTo>
                    <a:pt x="4158" y="8395"/>
                  </a:lnTo>
                  <a:lnTo>
                    <a:pt x="3858" y="7476"/>
                  </a:lnTo>
                  <a:lnTo>
                    <a:pt x="3518" y="6556"/>
                  </a:lnTo>
                  <a:lnTo>
                    <a:pt x="3178" y="5657"/>
                  </a:lnTo>
                  <a:lnTo>
                    <a:pt x="2839" y="4737"/>
                  </a:lnTo>
                  <a:lnTo>
                    <a:pt x="2479" y="3838"/>
                  </a:lnTo>
                  <a:lnTo>
                    <a:pt x="2099" y="2938"/>
                  </a:lnTo>
                  <a:lnTo>
                    <a:pt x="1739" y="2139"/>
                  </a:lnTo>
                  <a:lnTo>
                    <a:pt x="1539" y="1739"/>
                  </a:lnTo>
                  <a:lnTo>
                    <a:pt x="1320" y="1339"/>
                  </a:lnTo>
                  <a:lnTo>
                    <a:pt x="1080" y="980"/>
                  </a:lnTo>
                  <a:lnTo>
                    <a:pt x="800" y="620"/>
                  </a:lnTo>
                  <a:lnTo>
                    <a:pt x="520" y="300"/>
                  </a:lnTo>
                  <a:lnTo>
                    <a:pt x="360" y="1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590975" y="63025"/>
              <a:ext cx="1101850" cy="119950"/>
            </a:xfrm>
            <a:custGeom>
              <a:avLst/>
              <a:gdLst/>
              <a:ahLst/>
              <a:cxnLst/>
              <a:rect l="l" t="t" r="r" b="b"/>
              <a:pathLst>
                <a:path w="44074" h="4798" extrusionOk="0">
                  <a:moveTo>
                    <a:pt x="3419" y="1"/>
                  </a:moveTo>
                  <a:lnTo>
                    <a:pt x="2999" y="21"/>
                  </a:lnTo>
                  <a:lnTo>
                    <a:pt x="2599" y="61"/>
                  </a:lnTo>
                  <a:lnTo>
                    <a:pt x="2200" y="121"/>
                  </a:lnTo>
                  <a:lnTo>
                    <a:pt x="1800" y="201"/>
                  </a:lnTo>
                  <a:lnTo>
                    <a:pt x="1440" y="301"/>
                  </a:lnTo>
                  <a:lnTo>
                    <a:pt x="1100" y="441"/>
                  </a:lnTo>
                  <a:lnTo>
                    <a:pt x="781" y="601"/>
                  </a:lnTo>
                  <a:lnTo>
                    <a:pt x="641" y="701"/>
                  </a:lnTo>
                  <a:lnTo>
                    <a:pt x="501" y="820"/>
                  </a:lnTo>
                  <a:lnTo>
                    <a:pt x="421" y="880"/>
                  </a:lnTo>
                  <a:lnTo>
                    <a:pt x="341" y="980"/>
                  </a:lnTo>
                  <a:lnTo>
                    <a:pt x="221" y="1200"/>
                  </a:lnTo>
                  <a:lnTo>
                    <a:pt x="121" y="1460"/>
                  </a:lnTo>
                  <a:lnTo>
                    <a:pt x="41" y="1740"/>
                  </a:lnTo>
                  <a:lnTo>
                    <a:pt x="1" y="2060"/>
                  </a:lnTo>
                  <a:lnTo>
                    <a:pt x="1" y="2379"/>
                  </a:lnTo>
                  <a:lnTo>
                    <a:pt x="1" y="2719"/>
                  </a:lnTo>
                  <a:lnTo>
                    <a:pt x="41" y="3039"/>
                  </a:lnTo>
                  <a:lnTo>
                    <a:pt x="121" y="3379"/>
                  </a:lnTo>
                  <a:lnTo>
                    <a:pt x="201" y="3679"/>
                  </a:lnTo>
                  <a:lnTo>
                    <a:pt x="341" y="3959"/>
                  </a:lnTo>
                  <a:lnTo>
                    <a:pt x="481" y="4198"/>
                  </a:lnTo>
                  <a:lnTo>
                    <a:pt x="561" y="4318"/>
                  </a:lnTo>
                  <a:lnTo>
                    <a:pt x="661" y="4418"/>
                  </a:lnTo>
                  <a:lnTo>
                    <a:pt x="761" y="4498"/>
                  </a:lnTo>
                  <a:lnTo>
                    <a:pt x="860" y="4578"/>
                  </a:lnTo>
                  <a:lnTo>
                    <a:pt x="980" y="4638"/>
                  </a:lnTo>
                  <a:lnTo>
                    <a:pt x="1100" y="4678"/>
                  </a:lnTo>
                  <a:lnTo>
                    <a:pt x="1220" y="4698"/>
                  </a:lnTo>
                  <a:lnTo>
                    <a:pt x="1340" y="4718"/>
                  </a:lnTo>
                  <a:lnTo>
                    <a:pt x="37877" y="4718"/>
                  </a:lnTo>
                  <a:lnTo>
                    <a:pt x="38697" y="4738"/>
                  </a:lnTo>
                  <a:lnTo>
                    <a:pt x="39596" y="4778"/>
                  </a:lnTo>
                  <a:lnTo>
                    <a:pt x="40076" y="4798"/>
                  </a:lnTo>
                  <a:lnTo>
                    <a:pt x="40536" y="4798"/>
                  </a:lnTo>
                  <a:lnTo>
                    <a:pt x="40995" y="4778"/>
                  </a:lnTo>
                  <a:lnTo>
                    <a:pt x="41455" y="4738"/>
                  </a:lnTo>
                  <a:lnTo>
                    <a:pt x="41895" y="4658"/>
                  </a:lnTo>
                  <a:lnTo>
                    <a:pt x="42315" y="4538"/>
                  </a:lnTo>
                  <a:lnTo>
                    <a:pt x="42515" y="4478"/>
                  </a:lnTo>
                  <a:lnTo>
                    <a:pt x="42694" y="4378"/>
                  </a:lnTo>
                  <a:lnTo>
                    <a:pt x="42874" y="4298"/>
                  </a:lnTo>
                  <a:lnTo>
                    <a:pt x="43054" y="4178"/>
                  </a:lnTo>
                  <a:lnTo>
                    <a:pt x="43214" y="4058"/>
                  </a:lnTo>
                  <a:lnTo>
                    <a:pt x="43354" y="3919"/>
                  </a:lnTo>
                  <a:lnTo>
                    <a:pt x="43494" y="3779"/>
                  </a:lnTo>
                  <a:lnTo>
                    <a:pt x="43634" y="3599"/>
                  </a:lnTo>
                  <a:lnTo>
                    <a:pt x="43734" y="3419"/>
                  </a:lnTo>
                  <a:lnTo>
                    <a:pt x="43854" y="3219"/>
                  </a:lnTo>
                  <a:lnTo>
                    <a:pt x="43934" y="2999"/>
                  </a:lnTo>
                  <a:lnTo>
                    <a:pt x="43994" y="2759"/>
                  </a:lnTo>
                  <a:lnTo>
                    <a:pt x="44034" y="2599"/>
                  </a:lnTo>
                  <a:lnTo>
                    <a:pt x="44054" y="2419"/>
                  </a:lnTo>
                  <a:lnTo>
                    <a:pt x="44074" y="2220"/>
                  </a:lnTo>
                  <a:lnTo>
                    <a:pt x="44074" y="2000"/>
                  </a:lnTo>
                  <a:lnTo>
                    <a:pt x="44054" y="1780"/>
                  </a:lnTo>
                  <a:lnTo>
                    <a:pt x="44014" y="1560"/>
                  </a:lnTo>
                  <a:lnTo>
                    <a:pt x="43974" y="1340"/>
                  </a:lnTo>
                  <a:lnTo>
                    <a:pt x="43914" y="1140"/>
                  </a:lnTo>
                  <a:lnTo>
                    <a:pt x="43854" y="920"/>
                  </a:lnTo>
                  <a:lnTo>
                    <a:pt x="43754" y="741"/>
                  </a:lnTo>
                  <a:lnTo>
                    <a:pt x="43654" y="561"/>
                  </a:lnTo>
                  <a:lnTo>
                    <a:pt x="43534" y="421"/>
                  </a:lnTo>
                  <a:lnTo>
                    <a:pt x="43374" y="281"/>
                  </a:lnTo>
                  <a:lnTo>
                    <a:pt x="43214" y="201"/>
                  </a:lnTo>
                  <a:lnTo>
                    <a:pt x="43034" y="141"/>
                  </a:lnTo>
                  <a:lnTo>
                    <a:pt x="42834" y="121"/>
                  </a:lnTo>
                  <a:lnTo>
                    <a:pt x="6617" y="121"/>
                  </a:lnTo>
                  <a:lnTo>
                    <a:pt x="5897" y="101"/>
                  </a:lnTo>
                  <a:lnTo>
                    <a:pt x="5118" y="61"/>
                  </a:lnTo>
                  <a:lnTo>
                    <a:pt x="4278" y="21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978750" y="496775"/>
              <a:ext cx="98950" cy="107950"/>
            </a:xfrm>
            <a:custGeom>
              <a:avLst/>
              <a:gdLst/>
              <a:ahLst/>
              <a:cxnLst/>
              <a:rect l="l" t="t" r="r" b="b"/>
              <a:pathLst>
                <a:path w="3958" h="4318" extrusionOk="0">
                  <a:moveTo>
                    <a:pt x="0" y="0"/>
                  </a:moveTo>
                  <a:lnTo>
                    <a:pt x="0" y="2918"/>
                  </a:lnTo>
                  <a:lnTo>
                    <a:pt x="20" y="3258"/>
                  </a:lnTo>
                  <a:lnTo>
                    <a:pt x="60" y="3438"/>
                  </a:lnTo>
                  <a:lnTo>
                    <a:pt x="100" y="3618"/>
                  </a:lnTo>
                  <a:lnTo>
                    <a:pt x="160" y="3798"/>
                  </a:lnTo>
                  <a:lnTo>
                    <a:pt x="240" y="3958"/>
                  </a:lnTo>
                  <a:lnTo>
                    <a:pt x="360" y="4078"/>
                  </a:lnTo>
                  <a:lnTo>
                    <a:pt x="500" y="4198"/>
                  </a:lnTo>
                  <a:lnTo>
                    <a:pt x="660" y="4258"/>
                  </a:lnTo>
                  <a:lnTo>
                    <a:pt x="880" y="4298"/>
                  </a:lnTo>
                  <a:lnTo>
                    <a:pt x="1080" y="4318"/>
                  </a:lnTo>
                  <a:lnTo>
                    <a:pt x="1320" y="4298"/>
                  </a:lnTo>
                  <a:lnTo>
                    <a:pt x="1759" y="4258"/>
                  </a:lnTo>
                  <a:lnTo>
                    <a:pt x="2159" y="4198"/>
                  </a:lnTo>
                  <a:lnTo>
                    <a:pt x="2439" y="4138"/>
                  </a:lnTo>
                  <a:lnTo>
                    <a:pt x="2699" y="4078"/>
                  </a:lnTo>
                  <a:lnTo>
                    <a:pt x="2819" y="4038"/>
                  </a:lnTo>
                  <a:lnTo>
                    <a:pt x="2939" y="3978"/>
                  </a:lnTo>
                  <a:lnTo>
                    <a:pt x="3058" y="3898"/>
                  </a:lnTo>
                  <a:lnTo>
                    <a:pt x="3158" y="3818"/>
                  </a:lnTo>
                  <a:lnTo>
                    <a:pt x="3238" y="3738"/>
                  </a:lnTo>
                  <a:lnTo>
                    <a:pt x="3318" y="3638"/>
                  </a:lnTo>
                  <a:lnTo>
                    <a:pt x="3438" y="3438"/>
                  </a:lnTo>
                  <a:lnTo>
                    <a:pt x="3518" y="3218"/>
                  </a:lnTo>
                  <a:lnTo>
                    <a:pt x="3578" y="2998"/>
                  </a:lnTo>
                  <a:lnTo>
                    <a:pt x="3658" y="2659"/>
                  </a:lnTo>
                  <a:lnTo>
                    <a:pt x="3738" y="2319"/>
                  </a:lnTo>
                  <a:lnTo>
                    <a:pt x="3818" y="1619"/>
                  </a:lnTo>
                  <a:lnTo>
                    <a:pt x="3898" y="900"/>
                  </a:lnTo>
                  <a:lnTo>
                    <a:pt x="3958" y="200"/>
                  </a:lnTo>
                  <a:lnTo>
                    <a:pt x="1859" y="100"/>
                  </a:lnTo>
                  <a:lnTo>
                    <a:pt x="1180" y="100"/>
                  </a:lnTo>
                  <a:lnTo>
                    <a:pt x="840" y="60"/>
                  </a:lnTo>
                  <a:lnTo>
                    <a:pt x="5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3210600" y="483275"/>
              <a:ext cx="95975" cy="117450"/>
            </a:xfrm>
            <a:custGeom>
              <a:avLst/>
              <a:gdLst/>
              <a:ahLst/>
              <a:cxnLst/>
              <a:rect l="l" t="t" r="r" b="b"/>
              <a:pathLst>
                <a:path w="3839" h="4698" extrusionOk="0">
                  <a:moveTo>
                    <a:pt x="3838" y="1"/>
                  </a:moveTo>
                  <a:lnTo>
                    <a:pt x="3378" y="120"/>
                  </a:lnTo>
                  <a:lnTo>
                    <a:pt x="2899" y="220"/>
                  </a:lnTo>
                  <a:lnTo>
                    <a:pt x="2419" y="300"/>
                  </a:lnTo>
                  <a:lnTo>
                    <a:pt x="1939" y="380"/>
                  </a:lnTo>
                  <a:lnTo>
                    <a:pt x="1460" y="420"/>
                  </a:lnTo>
                  <a:lnTo>
                    <a:pt x="980" y="460"/>
                  </a:lnTo>
                  <a:lnTo>
                    <a:pt x="480" y="480"/>
                  </a:lnTo>
                  <a:lnTo>
                    <a:pt x="1" y="480"/>
                  </a:lnTo>
                  <a:lnTo>
                    <a:pt x="21" y="1120"/>
                  </a:lnTo>
                  <a:lnTo>
                    <a:pt x="61" y="1779"/>
                  </a:lnTo>
                  <a:lnTo>
                    <a:pt x="120" y="2439"/>
                  </a:lnTo>
                  <a:lnTo>
                    <a:pt x="200" y="3079"/>
                  </a:lnTo>
                  <a:lnTo>
                    <a:pt x="240" y="3398"/>
                  </a:lnTo>
                  <a:lnTo>
                    <a:pt x="280" y="3558"/>
                  </a:lnTo>
                  <a:lnTo>
                    <a:pt x="320" y="3698"/>
                  </a:lnTo>
                  <a:lnTo>
                    <a:pt x="380" y="3838"/>
                  </a:lnTo>
                  <a:lnTo>
                    <a:pt x="460" y="3978"/>
                  </a:lnTo>
                  <a:lnTo>
                    <a:pt x="560" y="4118"/>
                  </a:lnTo>
                  <a:lnTo>
                    <a:pt x="660" y="4238"/>
                  </a:lnTo>
                  <a:lnTo>
                    <a:pt x="880" y="4398"/>
                  </a:lnTo>
                  <a:lnTo>
                    <a:pt x="1100" y="4538"/>
                  </a:lnTo>
                  <a:lnTo>
                    <a:pt x="1340" y="4618"/>
                  </a:lnTo>
                  <a:lnTo>
                    <a:pt x="1600" y="4678"/>
                  </a:lnTo>
                  <a:lnTo>
                    <a:pt x="1739" y="4698"/>
                  </a:lnTo>
                  <a:lnTo>
                    <a:pt x="1879" y="4698"/>
                  </a:lnTo>
                  <a:lnTo>
                    <a:pt x="2019" y="4678"/>
                  </a:lnTo>
                  <a:lnTo>
                    <a:pt x="2179" y="4658"/>
                  </a:lnTo>
                  <a:lnTo>
                    <a:pt x="2319" y="4618"/>
                  </a:lnTo>
                  <a:lnTo>
                    <a:pt x="2459" y="4558"/>
                  </a:lnTo>
                  <a:lnTo>
                    <a:pt x="2579" y="4498"/>
                  </a:lnTo>
                  <a:lnTo>
                    <a:pt x="2719" y="4438"/>
                  </a:lnTo>
                  <a:lnTo>
                    <a:pt x="2839" y="4358"/>
                  </a:lnTo>
                  <a:lnTo>
                    <a:pt x="2939" y="4258"/>
                  </a:lnTo>
                  <a:lnTo>
                    <a:pt x="3039" y="4158"/>
                  </a:lnTo>
                  <a:lnTo>
                    <a:pt x="3139" y="4038"/>
                  </a:lnTo>
                  <a:lnTo>
                    <a:pt x="3219" y="3918"/>
                  </a:lnTo>
                  <a:lnTo>
                    <a:pt x="3299" y="3798"/>
                  </a:lnTo>
                  <a:lnTo>
                    <a:pt x="3338" y="3658"/>
                  </a:lnTo>
                  <a:lnTo>
                    <a:pt x="3378" y="3518"/>
                  </a:lnTo>
                  <a:lnTo>
                    <a:pt x="3538" y="2639"/>
                  </a:lnTo>
                  <a:lnTo>
                    <a:pt x="3678" y="1759"/>
                  </a:lnTo>
                  <a:lnTo>
                    <a:pt x="3778" y="880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899300" y="451800"/>
              <a:ext cx="523200" cy="78475"/>
            </a:xfrm>
            <a:custGeom>
              <a:avLst/>
              <a:gdLst/>
              <a:ahLst/>
              <a:cxnLst/>
              <a:rect l="l" t="t" r="r" b="b"/>
              <a:pathLst>
                <a:path w="20928" h="3139" extrusionOk="0">
                  <a:moveTo>
                    <a:pt x="20008" y="0"/>
                  </a:moveTo>
                  <a:lnTo>
                    <a:pt x="19848" y="40"/>
                  </a:lnTo>
                  <a:lnTo>
                    <a:pt x="18769" y="340"/>
                  </a:lnTo>
                  <a:lnTo>
                    <a:pt x="17649" y="620"/>
                  </a:lnTo>
                  <a:lnTo>
                    <a:pt x="16490" y="860"/>
                  </a:lnTo>
                  <a:lnTo>
                    <a:pt x="15331" y="1060"/>
                  </a:lnTo>
                  <a:lnTo>
                    <a:pt x="14132" y="1220"/>
                  </a:lnTo>
                  <a:lnTo>
                    <a:pt x="12932" y="1339"/>
                  </a:lnTo>
                  <a:lnTo>
                    <a:pt x="11733" y="1419"/>
                  </a:lnTo>
                  <a:lnTo>
                    <a:pt x="10514" y="1459"/>
                  </a:lnTo>
                  <a:lnTo>
                    <a:pt x="9295" y="1479"/>
                  </a:lnTo>
                  <a:lnTo>
                    <a:pt x="8075" y="1439"/>
                  </a:lnTo>
                  <a:lnTo>
                    <a:pt x="6856" y="1379"/>
                  </a:lnTo>
                  <a:lnTo>
                    <a:pt x="5657" y="1260"/>
                  </a:lnTo>
                  <a:lnTo>
                    <a:pt x="4478" y="1120"/>
                  </a:lnTo>
                  <a:lnTo>
                    <a:pt x="3298" y="940"/>
                  </a:lnTo>
                  <a:lnTo>
                    <a:pt x="2159" y="700"/>
                  </a:lnTo>
                  <a:lnTo>
                    <a:pt x="1040" y="440"/>
                  </a:lnTo>
                  <a:lnTo>
                    <a:pt x="860" y="420"/>
                  </a:lnTo>
                  <a:lnTo>
                    <a:pt x="700" y="420"/>
                  </a:lnTo>
                  <a:lnTo>
                    <a:pt x="540" y="460"/>
                  </a:lnTo>
                  <a:lnTo>
                    <a:pt x="400" y="540"/>
                  </a:lnTo>
                  <a:lnTo>
                    <a:pt x="280" y="620"/>
                  </a:lnTo>
                  <a:lnTo>
                    <a:pt x="160" y="740"/>
                  </a:lnTo>
                  <a:lnTo>
                    <a:pt x="80" y="880"/>
                  </a:lnTo>
                  <a:lnTo>
                    <a:pt x="20" y="1040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40" y="1539"/>
                  </a:lnTo>
                  <a:lnTo>
                    <a:pt x="100" y="1679"/>
                  </a:lnTo>
                  <a:lnTo>
                    <a:pt x="200" y="1799"/>
                  </a:lnTo>
                  <a:lnTo>
                    <a:pt x="320" y="1919"/>
                  </a:lnTo>
                  <a:lnTo>
                    <a:pt x="460" y="1999"/>
                  </a:lnTo>
                  <a:lnTo>
                    <a:pt x="620" y="2059"/>
                  </a:lnTo>
                  <a:lnTo>
                    <a:pt x="1679" y="2319"/>
                  </a:lnTo>
                  <a:lnTo>
                    <a:pt x="2779" y="2539"/>
                  </a:lnTo>
                  <a:lnTo>
                    <a:pt x="3898" y="2719"/>
                  </a:lnTo>
                  <a:lnTo>
                    <a:pt x="5017" y="2879"/>
                  </a:lnTo>
                  <a:lnTo>
                    <a:pt x="6176" y="2978"/>
                  </a:lnTo>
                  <a:lnTo>
                    <a:pt x="7316" y="3078"/>
                  </a:lnTo>
                  <a:lnTo>
                    <a:pt x="8495" y="3118"/>
                  </a:lnTo>
                  <a:lnTo>
                    <a:pt x="9654" y="3138"/>
                  </a:lnTo>
                  <a:lnTo>
                    <a:pt x="11053" y="3118"/>
                  </a:lnTo>
                  <a:lnTo>
                    <a:pt x="12433" y="3038"/>
                  </a:lnTo>
                  <a:lnTo>
                    <a:pt x="13112" y="2998"/>
                  </a:lnTo>
                  <a:lnTo>
                    <a:pt x="13812" y="2919"/>
                  </a:lnTo>
                  <a:lnTo>
                    <a:pt x="14491" y="2839"/>
                  </a:lnTo>
                  <a:lnTo>
                    <a:pt x="15171" y="2759"/>
                  </a:lnTo>
                  <a:lnTo>
                    <a:pt x="15830" y="2659"/>
                  </a:lnTo>
                  <a:lnTo>
                    <a:pt x="16510" y="2539"/>
                  </a:lnTo>
                  <a:lnTo>
                    <a:pt x="17170" y="2419"/>
                  </a:lnTo>
                  <a:lnTo>
                    <a:pt x="17809" y="2279"/>
                  </a:lnTo>
                  <a:lnTo>
                    <a:pt x="18469" y="2139"/>
                  </a:lnTo>
                  <a:lnTo>
                    <a:pt x="19088" y="1979"/>
                  </a:lnTo>
                  <a:lnTo>
                    <a:pt x="19728" y="1819"/>
                  </a:lnTo>
                  <a:lnTo>
                    <a:pt x="20348" y="1619"/>
                  </a:lnTo>
                  <a:lnTo>
                    <a:pt x="20488" y="1559"/>
                  </a:lnTo>
                  <a:lnTo>
                    <a:pt x="20627" y="1479"/>
                  </a:lnTo>
                  <a:lnTo>
                    <a:pt x="20747" y="1359"/>
                  </a:lnTo>
                  <a:lnTo>
                    <a:pt x="20827" y="1220"/>
                  </a:lnTo>
                  <a:lnTo>
                    <a:pt x="20887" y="1080"/>
                  </a:lnTo>
                  <a:lnTo>
                    <a:pt x="20927" y="920"/>
                  </a:lnTo>
                  <a:lnTo>
                    <a:pt x="20927" y="760"/>
                  </a:lnTo>
                  <a:lnTo>
                    <a:pt x="20887" y="580"/>
                  </a:lnTo>
                  <a:lnTo>
                    <a:pt x="20827" y="420"/>
                  </a:lnTo>
                  <a:lnTo>
                    <a:pt x="20727" y="300"/>
                  </a:lnTo>
                  <a:lnTo>
                    <a:pt x="20608" y="180"/>
                  </a:lnTo>
                  <a:lnTo>
                    <a:pt x="20488" y="100"/>
                  </a:lnTo>
                  <a:lnTo>
                    <a:pt x="20328" y="40"/>
                  </a:lnTo>
                  <a:lnTo>
                    <a:pt x="20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3480425" y="330375"/>
              <a:ext cx="111475" cy="196400"/>
            </a:xfrm>
            <a:custGeom>
              <a:avLst/>
              <a:gdLst/>
              <a:ahLst/>
              <a:cxnLst/>
              <a:rect l="l" t="t" r="r" b="b"/>
              <a:pathLst>
                <a:path w="4459" h="7856" extrusionOk="0">
                  <a:moveTo>
                    <a:pt x="2160" y="0"/>
                  </a:moveTo>
                  <a:lnTo>
                    <a:pt x="1960" y="40"/>
                  </a:lnTo>
                  <a:lnTo>
                    <a:pt x="1760" y="80"/>
                  </a:lnTo>
                  <a:lnTo>
                    <a:pt x="1580" y="160"/>
                  </a:lnTo>
                  <a:lnTo>
                    <a:pt x="1400" y="260"/>
                  </a:lnTo>
                  <a:lnTo>
                    <a:pt x="1240" y="380"/>
                  </a:lnTo>
                  <a:lnTo>
                    <a:pt x="1080" y="500"/>
                  </a:lnTo>
                  <a:lnTo>
                    <a:pt x="940" y="640"/>
                  </a:lnTo>
                  <a:lnTo>
                    <a:pt x="800" y="780"/>
                  </a:lnTo>
                  <a:lnTo>
                    <a:pt x="680" y="940"/>
                  </a:lnTo>
                  <a:lnTo>
                    <a:pt x="581" y="1120"/>
                  </a:lnTo>
                  <a:lnTo>
                    <a:pt x="501" y="1300"/>
                  </a:lnTo>
                  <a:lnTo>
                    <a:pt x="461" y="1479"/>
                  </a:lnTo>
                  <a:lnTo>
                    <a:pt x="281" y="2559"/>
                  </a:lnTo>
                  <a:lnTo>
                    <a:pt x="141" y="3638"/>
                  </a:lnTo>
                  <a:lnTo>
                    <a:pt x="41" y="4737"/>
                  </a:lnTo>
                  <a:lnTo>
                    <a:pt x="1" y="5837"/>
                  </a:lnTo>
                  <a:lnTo>
                    <a:pt x="1" y="6017"/>
                  </a:lnTo>
                  <a:lnTo>
                    <a:pt x="21" y="6216"/>
                  </a:lnTo>
                  <a:lnTo>
                    <a:pt x="81" y="6416"/>
                  </a:lnTo>
                  <a:lnTo>
                    <a:pt x="141" y="6596"/>
                  </a:lnTo>
                  <a:lnTo>
                    <a:pt x="241" y="6796"/>
                  </a:lnTo>
                  <a:lnTo>
                    <a:pt x="341" y="6956"/>
                  </a:lnTo>
                  <a:lnTo>
                    <a:pt x="461" y="7116"/>
                  </a:lnTo>
                  <a:lnTo>
                    <a:pt x="581" y="7276"/>
                  </a:lnTo>
                  <a:lnTo>
                    <a:pt x="740" y="7396"/>
                  </a:lnTo>
                  <a:lnTo>
                    <a:pt x="900" y="7516"/>
                  </a:lnTo>
                  <a:lnTo>
                    <a:pt x="1060" y="7616"/>
                  </a:lnTo>
                  <a:lnTo>
                    <a:pt x="1260" y="7716"/>
                  </a:lnTo>
                  <a:lnTo>
                    <a:pt x="1440" y="7776"/>
                  </a:lnTo>
                  <a:lnTo>
                    <a:pt x="1640" y="7835"/>
                  </a:lnTo>
                  <a:lnTo>
                    <a:pt x="1840" y="7855"/>
                  </a:lnTo>
                  <a:lnTo>
                    <a:pt x="2219" y="7855"/>
                  </a:lnTo>
                  <a:lnTo>
                    <a:pt x="2419" y="7815"/>
                  </a:lnTo>
                  <a:lnTo>
                    <a:pt x="2619" y="7776"/>
                  </a:lnTo>
                  <a:lnTo>
                    <a:pt x="2799" y="7716"/>
                  </a:lnTo>
                  <a:lnTo>
                    <a:pt x="2999" y="7636"/>
                  </a:lnTo>
                  <a:lnTo>
                    <a:pt x="3159" y="7536"/>
                  </a:lnTo>
                  <a:lnTo>
                    <a:pt x="3319" y="7416"/>
                  </a:lnTo>
                  <a:lnTo>
                    <a:pt x="3459" y="7276"/>
                  </a:lnTo>
                  <a:lnTo>
                    <a:pt x="3599" y="7116"/>
                  </a:lnTo>
                  <a:lnTo>
                    <a:pt x="3719" y="6956"/>
                  </a:lnTo>
                  <a:lnTo>
                    <a:pt x="3818" y="6776"/>
                  </a:lnTo>
                  <a:lnTo>
                    <a:pt x="3898" y="6596"/>
                  </a:lnTo>
                  <a:lnTo>
                    <a:pt x="3958" y="6416"/>
                  </a:lnTo>
                  <a:lnTo>
                    <a:pt x="4018" y="6236"/>
                  </a:lnTo>
                  <a:lnTo>
                    <a:pt x="4058" y="6037"/>
                  </a:lnTo>
                  <a:lnTo>
                    <a:pt x="4058" y="5837"/>
                  </a:lnTo>
                  <a:lnTo>
                    <a:pt x="4098" y="5217"/>
                  </a:lnTo>
                  <a:lnTo>
                    <a:pt x="4118" y="4617"/>
                  </a:lnTo>
                  <a:lnTo>
                    <a:pt x="4178" y="4018"/>
                  </a:lnTo>
                  <a:lnTo>
                    <a:pt x="4258" y="3418"/>
                  </a:lnTo>
                  <a:lnTo>
                    <a:pt x="4378" y="2559"/>
                  </a:lnTo>
                  <a:lnTo>
                    <a:pt x="4438" y="2359"/>
                  </a:lnTo>
                  <a:lnTo>
                    <a:pt x="4458" y="2159"/>
                  </a:lnTo>
                  <a:lnTo>
                    <a:pt x="4458" y="1959"/>
                  </a:lnTo>
                  <a:lnTo>
                    <a:pt x="4418" y="1759"/>
                  </a:lnTo>
                  <a:lnTo>
                    <a:pt x="4398" y="1559"/>
                  </a:lnTo>
                  <a:lnTo>
                    <a:pt x="4358" y="1359"/>
                  </a:lnTo>
                  <a:lnTo>
                    <a:pt x="4278" y="1180"/>
                  </a:lnTo>
                  <a:lnTo>
                    <a:pt x="4178" y="1000"/>
                  </a:lnTo>
                  <a:lnTo>
                    <a:pt x="4078" y="840"/>
                  </a:lnTo>
                  <a:lnTo>
                    <a:pt x="3958" y="680"/>
                  </a:lnTo>
                  <a:lnTo>
                    <a:pt x="3818" y="540"/>
                  </a:lnTo>
                  <a:lnTo>
                    <a:pt x="3659" y="400"/>
                  </a:lnTo>
                  <a:lnTo>
                    <a:pt x="3499" y="300"/>
                  </a:lnTo>
                  <a:lnTo>
                    <a:pt x="3319" y="200"/>
                  </a:lnTo>
                  <a:lnTo>
                    <a:pt x="3139" y="120"/>
                  </a:lnTo>
                  <a:lnTo>
                    <a:pt x="2959" y="60"/>
                  </a:lnTo>
                  <a:lnTo>
                    <a:pt x="2759" y="2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695425" y="337375"/>
              <a:ext cx="104450" cy="207400"/>
            </a:xfrm>
            <a:custGeom>
              <a:avLst/>
              <a:gdLst/>
              <a:ahLst/>
              <a:cxnLst/>
              <a:rect l="l" t="t" r="r" b="b"/>
              <a:pathLst>
                <a:path w="4178" h="8296" extrusionOk="0">
                  <a:moveTo>
                    <a:pt x="2019" y="0"/>
                  </a:moveTo>
                  <a:lnTo>
                    <a:pt x="1839" y="20"/>
                  </a:lnTo>
                  <a:lnTo>
                    <a:pt x="1639" y="40"/>
                  </a:lnTo>
                  <a:lnTo>
                    <a:pt x="1439" y="80"/>
                  </a:lnTo>
                  <a:lnTo>
                    <a:pt x="1240" y="160"/>
                  </a:lnTo>
                  <a:lnTo>
                    <a:pt x="1060" y="240"/>
                  </a:lnTo>
                  <a:lnTo>
                    <a:pt x="900" y="340"/>
                  </a:lnTo>
                  <a:lnTo>
                    <a:pt x="740" y="460"/>
                  </a:lnTo>
                  <a:lnTo>
                    <a:pt x="580" y="600"/>
                  </a:lnTo>
                  <a:lnTo>
                    <a:pt x="460" y="740"/>
                  </a:lnTo>
                  <a:lnTo>
                    <a:pt x="340" y="900"/>
                  </a:lnTo>
                  <a:lnTo>
                    <a:pt x="240" y="1079"/>
                  </a:lnTo>
                  <a:lnTo>
                    <a:pt x="140" y="1259"/>
                  </a:lnTo>
                  <a:lnTo>
                    <a:pt x="80" y="1439"/>
                  </a:lnTo>
                  <a:lnTo>
                    <a:pt x="20" y="1639"/>
                  </a:lnTo>
                  <a:lnTo>
                    <a:pt x="0" y="1819"/>
                  </a:lnTo>
                  <a:lnTo>
                    <a:pt x="0" y="2039"/>
                  </a:lnTo>
                  <a:lnTo>
                    <a:pt x="100" y="6256"/>
                  </a:lnTo>
                  <a:lnTo>
                    <a:pt x="120" y="6456"/>
                  </a:lnTo>
                  <a:lnTo>
                    <a:pt x="160" y="6656"/>
                  </a:lnTo>
                  <a:lnTo>
                    <a:pt x="200" y="6836"/>
                  </a:lnTo>
                  <a:lnTo>
                    <a:pt x="260" y="7036"/>
                  </a:lnTo>
                  <a:lnTo>
                    <a:pt x="340" y="7216"/>
                  </a:lnTo>
                  <a:lnTo>
                    <a:pt x="460" y="7376"/>
                  </a:lnTo>
                  <a:lnTo>
                    <a:pt x="560" y="7535"/>
                  </a:lnTo>
                  <a:lnTo>
                    <a:pt x="700" y="7695"/>
                  </a:lnTo>
                  <a:lnTo>
                    <a:pt x="840" y="7815"/>
                  </a:lnTo>
                  <a:lnTo>
                    <a:pt x="1000" y="7935"/>
                  </a:lnTo>
                  <a:lnTo>
                    <a:pt x="1180" y="8035"/>
                  </a:lnTo>
                  <a:lnTo>
                    <a:pt x="1360" y="8135"/>
                  </a:lnTo>
                  <a:lnTo>
                    <a:pt x="1559" y="8195"/>
                  </a:lnTo>
                  <a:lnTo>
                    <a:pt x="1759" y="8255"/>
                  </a:lnTo>
                  <a:lnTo>
                    <a:pt x="1939" y="8295"/>
                  </a:lnTo>
                  <a:lnTo>
                    <a:pt x="2139" y="8295"/>
                  </a:lnTo>
                  <a:lnTo>
                    <a:pt x="2339" y="8275"/>
                  </a:lnTo>
                  <a:lnTo>
                    <a:pt x="2539" y="8235"/>
                  </a:lnTo>
                  <a:lnTo>
                    <a:pt x="2739" y="8195"/>
                  </a:lnTo>
                  <a:lnTo>
                    <a:pt x="2919" y="8135"/>
                  </a:lnTo>
                  <a:lnTo>
                    <a:pt x="3098" y="8055"/>
                  </a:lnTo>
                  <a:lnTo>
                    <a:pt x="3278" y="7955"/>
                  </a:lnTo>
                  <a:lnTo>
                    <a:pt x="3438" y="7835"/>
                  </a:lnTo>
                  <a:lnTo>
                    <a:pt x="3578" y="7695"/>
                  </a:lnTo>
                  <a:lnTo>
                    <a:pt x="3718" y="7535"/>
                  </a:lnTo>
                  <a:lnTo>
                    <a:pt x="3838" y="7376"/>
                  </a:lnTo>
                  <a:lnTo>
                    <a:pt x="3938" y="7216"/>
                  </a:lnTo>
                  <a:lnTo>
                    <a:pt x="4018" y="7036"/>
                  </a:lnTo>
                  <a:lnTo>
                    <a:pt x="4098" y="6856"/>
                  </a:lnTo>
                  <a:lnTo>
                    <a:pt x="4138" y="6656"/>
                  </a:lnTo>
                  <a:lnTo>
                    <a:pt x="4178" y="6456"/>
                  </a:lnTo>
                  <a:lnTo>
                    <a:pt x="4178" y="6256"/>
                  </a:lnTo>
                  <a:lnTo>
                    <a:pt x="4058" y="2039"/>
                  </a:lnTo>
                  <a:lnTo>
                    <a:pt x="4058" y="1839"/>
                  </a:lnTo>
                  <a:lnTo>
                    <a:pt x="4018" y="1639"/>
                  </a:lnTo>
                  <a:lnTo>
                    <a:pt x="3978" y="1439"/>
                  </a:lnTo>
                  <a:lnTo>
                    <a:pt x="3898" y="1259"/>
                  </a:lnTo>
                  <a:lnTo>
                    <a:pt x="3818" y="1079"/>
                  </a:lnTo>
                  <a:lnTo>
                    <a:pt x="3718" y="900"/>
                  </a:lnTo>
                  <a:lnTo>
                    <a:pt x="3598" y="740"/>
                  </a:lnTo>
                  <a:lnTo>
                    <a:pt x="3458" y="600"/>
                  </a:lnTo>
                  <a:lnTo>
                    <a:pt x="3318" y="460"/>
                  </a:lnTo>
                  <a:lnTo>
                    <a:pt x="3158" y="340"/>
                  </a:lnTo>
                  <a:lnTo>
                    <a:pt x="2999" y="240"/>
                  </a:lnTo>
                  <a:lnTo>
                    <a:pt x="2799" y="160"/>
                  </a:lnTo>
                  <a:lnTo>
                    <a:pt x="2619" y="80"/>
                  </a:lnTo>
                  <a:lnTo>
                    <a:pt x="2419" y="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3485425" y="599700"/>
              <a:ext cx="17525" cy="146450"/>
            </a:xfrm>
            <a:custGeom>
              <a:avLst/>
              <a:gdLst/>
              <a:ahLst/>
              <a:cxnLst/>
              <a:rect l="l" t="t" r="r" b="b"/>
              <a:pathLst>
                <a:path w="701" h="5858" extrusionOk="0">
                  <a:moveTo>
                    <a:pt x="420" y="1"/>
                  </a:moveTo>
                  <a:lnTo>
                    <a:pt x="1" y="5837"/>
                  </a:lnTo>
                  <a:lnTo>
                    <a:pt x="281" y="5857"/>
                  </a:lnTo>
                  <a:lnTo>
                    <a:pt x="700" y="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823350" y="795575"/>
              <a:ext cx="241375" cy="37500"/>
            </a:xfrm>
            <a:custGeom>
              <a:avLst/>
              <a:gdLst/>
              <a:ahLst/>
              <a:cxnLst/>
              <a:rect l="l" t="t" r="r" b="b"/>
              <a:pathLst>
                <a:path w="9655" h="1500" extrusionOk="0">
                  <a:moveTo>
                    <a:pt x="60" y="1"/>
                  </a:moveTo>
                  <a:lnTo>
                    <a:pt x="0" y="281"/>
                  </a:lnTo>
                  <a:lnTo>
                    <a:pt x="1179" y="540"/>
                  </a:lnTo>
                  <a:lnTo>
                    <a:pt x="2379" y="760"/>
                  </a:lnTo>
                  <a:lnTo>
                    <a:pt x="3578" y="960"/>
                  </a:lnTo>
                  <a:lnTo>
                    <a:pt x="4797" y="1120"/>
                  </a:lnTo>
                  <a:lnTo>
                    <a:pt x="5996" y="1260"/>
                  </a:lnTo>
                  <a:lnTo>
                    <a:pt x="7216" y="1360"/>
                  </a:lnTo>
                  <a:lnTo>
                    <a:pt x="8435" y="1440"/>
                  </a:lnTo>
                  <a:lnTo>
                    <a:pt x="9634" y="1500"/>
                  </a:lnTo>
                  <a:lnTo>
                    <a:pt x="9654" y="1200"/>
                  </a:lnTo>
                  <a:lnTo>
                    <a:pt x="8435" y="1160"/>
                  </a:lnTo>
                  <a:lnTo>
                    <a:pt x="7236" y="1080"/>
                  </a:lnTo>
                  <a:lnTo>
                    <a:pt x="6036" y="980"/>
                  </a:lnTo>
                  <a:lnTo>
                    <a:pt x="4817" y="840"/>
                  </a:lnTo>
                  <a:lnTo>
                    <a:pt x="3618" y="660"/>
                  </a:lnTo>
                  <a:lnTo>
                    <a:pt x="2439" y="480"/>
                  </a:lnTo>
                  <a:lnTo>
                    <a:pt x="1239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29"/>
          <p:cNvGrpSpPr/>
          <p:nvPr/>
        </p:nvGrpSpPr>
        <p:grpSpPr>
          <a:xfrm>
            <a:off x="1097867" y="4006291"/>
            <a:ext cx="891262" cy="891262"/>
            <a:chOff x="1907633" y="3911134"/>
            <a:chExt cx="985255" cy="985255"/>
          </a:xfrm>
        </p:grpSpPr>
        <p:sp>
          <p:nvSpPr>
            <p:cNvPr id="1149" name="Google Shape;1149;p29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29"/>
          <p:cNvGrpSpPr/>
          <p:nvPr/>
        </p:nvGrpSpPr>
        <p:grpSpPr>
          <a:xfrm>
            <a:off x="7855311" y="206871"/>
            <a:ext cx="761455" cy="1301929"/>
            <a:chOff x="3927623" y="933096"/>
            <a:chExt cx="761455" cy="1301929"/>
          </a:xfrm>
        </p:grpSpPr>
        <p:grpSp>
          <p:nvGrpSpPr>
            <p:cNvPr id="1178" name="Google Shape;1178;p29"/>
            <p:cNvGrpSpPr/>
            <p:nvPr/>
          </p:nvGrpSpPr>
          <p:grpSpPr>
            <a:xfrm>
              <a:off x="3927623" y="933096"/>
              <a:ext cx="505551" cy="1295471"/>
              <a:chOff x="3968105" y="933096"/>
              <a:chExt cx="505551" cy="1295471"/>
            </a:xfrm>
          </p:grpSpPr>
          <p:sp>
            <p:nvSpPr>
              <p:cNvPr id="1179" name="Google Shape;1179;p29"/>
              <p:cNvSpPr/>
              <p:nvPr/>
            </p:nvSpPr>
            <p:spPr>
              <a:xfrm>
                <a:off x="3968105" y="933096"/>
                <a:ext cx="486580" cy="856530"/>
              </a:xfrm>
              <a:custGeom>
                <a:avLst/>
                <a:gdLst/>
                <a:ahLst/>
                <a:cxnLst/>
                <a:rect l="l" t="t" r="r" b="b"/>
                <a:pathLst>
                  <a:path w="24106" h="42434" extrusionOk="0">
                    <a:moveTo>
                      <a:pt x="17230" y="0"/>
                    </a:moveTo>
                    <a:lnTo>
                      <a:pt x="16910" y="60"/>
                    </a:lnTo>
                    <a:lnTo>
                      <a:pt x="16590" y="140"/>
                    </a:lnTo>
                    <a:lnTo>
                      <a:pt x="16391" y="220"/>
                    </a:lnTo>
                    <a:lnTo>
                      <a:pt x="16191" y="320"/>
                    </a:lnTo>
                    <a:lnTo>
                      <a:pt x="16011" y="420"/>
                    </a:lnTo>
                    <a:lnTo>
                      <a:pt x="15831" y="520"/>
                    </a:lnTo>
                    <a:lnTo>
                      <a:pt x="15651" y="640"/>
                    </a:lnTo>
                    <a:lnTo>
                      <a:pt x="15491" y="780"/>
                    </a:lnTo>
                    <a:lnTo>
                      <a:pt x="15191" y="1080"/>
                    </a:lnTo>
                    <a:lnTo>
                      <a:pt x="14911" y="1399"/>
                    </a:lnTo>
                    <a:lnTo>
                      <a:pt x="14672" y="1759"/>
                    </a:lnTo>
                    <a:lnTo>
                      <a:pt x="14472" y="2139"/>
                    </a:lnTo>
                    <a:lnTo>
                      <a:pt x="14292" y="2519"/>
                    </a:lnTo>
                    <a:lnTo>
                      <a:pt x="14152" y="2918"/>
                    </a:lnTo>
                    <a:lnTo>
                      <a:pt x="14052" y="3338"/>
                    </a:lnTo>
                    <a:lnTo>
                      <a:pt x="13952" y="3738"/>
                    </a:lnTo>
                    <a:lnTo>
                      <a:pt x="13892" y="4158"/>
                    </a:lnTo>
                    <a:lnTo>
                      <a:pt x="13832" y="4597"/>
                    </a:lnTo>
                    <a:lnTo>
                      <a:pt x="13812" y="5017"/>
                    </a:lnTo>
                    <a:lnTo>
                      <a:pt x="13772" y="5857"/>
                    </a:lnTo>
                    <a:lnTo>
                      <a:pt x="13752" y="6636"/>
                    </a:lnTo>
                    <a:lnTo>
                      <a:pt x="13732" y="7416"/>
                    </a:lnTo>
                    <a:lnTo>
                      <a:pt x="13752" y="8195"/>
                    </a:lnTo>
                    <a:lnTo>
                      <a:pt x="13772" y="8955"/>
                    </a:lnTo>
                    <a:lnTo>
                      <a:pt x="13852" y="10494"/>
                    </a:lnTo>
                    <a:lnTo>
                      <a:pt x="13972" y="12033"/>
                    </a:lnTo>
                    <a:lnTo>
                      <a:pt x="14132" y="13572"/>
                    </a:lnTo>
                    <a:lnTo>
                      <a:pt x="14312" y="15111"/>
                    </a:lnTo>
                    <a:lnTo>
                      <a:pt x="14532" y="16630"/>
                    </a:lnTo>
                    <a:lnTo>
                      <a:pt x="14792" y="18169"/>
                    </a:lnTo>
                    <a:lnTo>
                      <a:pt x="15071" y="19688"/>
                    </a:lnTo>
                    <a:lnTo>
                      <a:pt x="15371" y="21227"/>
                    </a:lnTo>
                    <a:lnTo>
                      <a:pt x="15671" y="22746"/>
                    </a:lnTo>
                    <a:lnTo>
                      <a:pt x="15991" y="24265"/>
                    </a:lnTo>
                    <a:lnTo>
                      <a:pt x="16650" y="27303"/>
                    </a:lnTo>
                    <a:lnTo>
                      <a:pt x="17310" y="30341"/>
                    </a:lnTo>
                    <a:lnTo>
                      <a:pt x="17350" y="30561"/>
                    </a:lnTo>
                    <a:lnTo>
                      <a:pt x="17370" y="30801"/>
                    </a:lnTo>
                    <a:lnTo>
                      <a:pt x="17370" y="31041"/>
                    </a:lnTo>
                    <a:lnTo>
                      <a:pt x="17350" y="31281"/>
                    </a:lnTo>
                    <a:lnTo>
                      <a:pt x="17290" y="31501"/>
                    </a:lnTo>
                    <a:lnTo>
                      <a:pt x="17230" y="31581"/>
                    </a:lnTo>
                    <a:lnTo>
                      <a:pt x="17190" y="31681"/>
                    </a:lnTo>
                    <a:lnTo>
                      <a:pt x="17110" y="31741"/>
                    </a:lnTo>
                    <a:lnTo>
                      <a:pt x="17030" y="31820"/>
                    </a:lnTo>
                    <a:lnTo>
                      <a:pt x="16950" y="31860"/>
                    </a:lnTo>
                    <a:lnTo>
                      <a:pt x="16850" y="31900"/>
                    </a:lnTo>
                    <a:lnTo>
                      <a:pt x="16351" y="30461"/>
                    </a:lnTo>
                    <a:lnTo>
                      <a:pt x="15871" y="29042"/>
                    </a:lnTo>
                    <a:lnTo>
                      <a:pt x="15351" y="27603"/>
                    </a:lnTo>
                    <a:lnTo>
                      <a:pt x="14831" y="26184"/>
                    </a:lnTo>
                    <a:lnTo>
                      <a:pt x="14312" y="24765"/>
                    </a:lnTo>
                    <a:lnTo>
                      <a:pt x="13772" y="23366"/>
                    </a:lnTo>
                    <a:lnTo>
                      <a:pt x="13213" y="21947"/>
                    </a:lnTo>
                    <a:lnTo>
                      <a:pt x="12653" y="20547"/>
                    </a:lnTo>
                    <a:lnTo>
                      <a:pt x="12073" y="19148"/>
                    </a:lnTo>
                    <a:lnTo>
                      <a:pt x="11474" y="17749"/>
                    </a:lnTo>
                    <a:lnTo>
                      <a:pt x="10874" y="16370"/>
                    </a:lnTo>
                    <a:lnTo>
                      <a:pt x="10274" y="14971"/>
                    </a:lnTo>
                    <a:lnTo>
                      <a:pt x="9635" y="13592"/>
                    </a:lnTo>
                    <a:lnTo>
                      <a:pt x="9015" y="12233"/>
                    </a:lnTo>
                    <a:lnTo>
                      <a:pt x="8356" y="10853"/>
                    </a:lnTo>
                    <a:lnTo>
                      <a:pt x="7696" y="9494"/>
                    </a:lnTo>
                    <a:lnTo>
                      <a:pt x="7336" y="8755"/>
                    </a:lnTo>
                    <a:lnTo>
                      <a:pt x="7136" y="8395"/>
                    </a:lnTo>
                    <a:lnTo>
                      <a:pt x="6936" y="8035"/>
                    </a:lnTo>
                    <a:lnTo>
                      <a:pt x="6717" y="7675"/>
                    </a:lnTo>
                    <a:lnTo>
                      <a:pt x="6477" y="7336"/>
                    </a:lnTo>
                    <a:lnTo>
                      <a:pt x="6217" y="7016"/>
                    </a:lnTo>
                    <a:lnTo>
                      <a:pt x="5957" y="6716"/>
                    </a:lnTo>
                    <a:lnTo>
                      <a:pt x="5657" y="6416"/>
                    </a:lnTo>
                    <a:lnTo>
                      <a:pt x="5317" y="6156"/>
                    </a:lnTo>
                    <a:lnTo>
                      <a:pt x="4978" y="5937"/>
                    </a:lnTo>
                    <a:lnTo>
                      <a:pt x="4598" y="5757"/>
                    </a:lnTo>
                    <a:lnTo>
                      <a:pt x="4218" y="5617"/>
                    </a:lnTo>
                    <a:lnTo>
                      <a:pt x="4018" y="5557"/>
                    </a:lnTo>
                    <a:lnTo>
                      <a:pt x="3818" y="5517"/>
                    </a:lnTo>
                    <a:lnTo>
                      <a:pt x="3618" y="5477"/>
                    </a:lnTo>
                    <a:lnTo>
                      <a:pt x="3419" y="5457"/>
                    </a:lnTo>
                    <a:lnTo>
                      <a:pt x="3219" y="5457"/>
                    </a:lnTo>
                    <a:lnTo>
                      <a:pt x="2999" y="5477"/>
                    </a:lnTo>
                    <a:lnTo>
                      <a:pt x="2719" y="5537"/>
                    </a:lnTo>
                    <a:lnTo>
                      <a:pt x="2439" y="5617"/>
                    </a:lnTo>
                    <a:lnTo>
                      <a:pt x="2179" y="5717"/>
                    </a:lnTo>
                    <a:lnTo>
                      <a:pt x="1920" y="5837"/>
                    </a:lnTo>
                    <a:lnTo>
                      <a:pt x="1680" y="5997"/>
                    </a:lnTo>
                    <a:lnTo>
                      <a:pt x="1460" y="6176"/>
                    </a:lnTo>
                    <a:lnTo>
                      <a:pt x="1240" y="6376"/>
                    </a:lnTo>
                    <a:lnTo>
                      <a:pt x="1040" y="6576"/>
                    </a:lnTo>
                    <a:lnTo>
                      <a:pt x="860" y="6816"/>
                    </a:lnTo>
                    <a:lnTo>
                      <a:pt x="700" y="7056"/>
                    </a:lnTo>
                    <a:lnTo>
                      <a:pt x="540" y="7316"/>
                    </a:lnTo>
                    <a:lnTo>
                      <a:pt x="420" y="7576"/>
                    </a:lnTo>
                    <a:lnTo>
                      <a:pt x="301" y="7855"/>
                    </a:lnTo>
                    <a:lnTo>
                      <a:pt x="201" y="8135"/>
                    </a:lnTo>
                    <a:lnTo>
                      <a:pt x="121" y="8435"/>
                    </a:lnTo>
                    <a:lnTo>
                      <a:pt x="81" y="8715"/>
                    </a:lnTo>
                    <a:lnTo>
                      <a:pt x="41" y="9015"/>
                    </a:lnTo>
                    <a:lnTo>
                      <a:pt x="21" y="9294"/>
                    </a:lnTo>
                    <a:lnTo>
                      <a:pt x="1" y="9594"/>
                    </a:lnTo>
                    <a:lnTo>
                      <a:pt x="1" y="9874"/>
                    </a:lnTo>
                    <a:lnTo>
                      <a:pt x="61" y="10454"/>
                    </a:lnTo>
                    <a:lnTo>
                      <a:pt x="141" y="11033"/>
                    </a:lnTo>
                    <a:lnTo>
                      <a:pt x="261" y="11613"/>
                    </a:lnTo>
                    <a:lnTo>
                      <a:pt x="400" y="12193"/>
                    </a:lnTo>
                    <a:lnTo>
                      <a:pt x="560" y="12752"/>
                    </a:lnTo>
                    <a:lnTo>
                      <a:pt x="740" y="13312"/>
                    </a:lnTo>
                    <a:lnTo>
                      <a:pt x="1340" y="15191"/>
                    </a:lnTo>
                    <a:lnTo>
                      <a:pt x="1979" y="17070"/>
                    </a:lnTo>
                    <a:lnTo>
                      <a:pt x="2659" y="18909"/>
                    </a:lnTo>
                    <a:lnTo>
                      <a:pt x="3339" y="20767"/>
                    </a:lnTo>
                    <a:lnTo>
                      <a:pt x="4058" y="22586"/>
                    </a:lnTo>
                    <a:lnTo>
                      <a:pt x="4798" y="24425"/>
                    </a:lnTo>
                    <a:lnTo>
                      <a:pt x="5557" y="26244"/>
                    </a:lnTo>
                    <a:lnTo>
                      <a:pt x="6317" y="28063"/>
                    </a:lnTo>
                    <a:lnTo>
                      <a:pt x="7096" y="29862"/>
                    </a:lnTo>
                    <a:lnTo>
                      <a:pt x="7896" y="31661"/>
                    </a:lnTo>
                    <a:lnTo>
                      <a:pt x="9515" y="35258"/>
                    </a:lnTo>
                    <a:lnTo>
                      <a:pt x="12753" y="42434"/>
                    </a:lnTo>
                    <a:lnTo>
                      <a:pt x="24106" y="34579"/>
                    </a:lnTo>
                    <a:lnTo>
                      <a:pt x="22347" y="7616"/>
                    </a:lnTo>
                    <a:lnTo>
                      <a:pt x="22287" y="6936"/>
                    </a:lnTo>
                    <a:lnTo>
                      <a:pt x="22227" y="6236"/>
                    </a:lnTo>
                    <a:lnTo>
                      <a:pt x="22147" y="5557"/>
                    </a:lnTo>
                    <a:lnTo>
                      <a:pt x="22047" y="4877"/>
                    </a:lnTo>
                    <a:lnTo>
                      <a:pt x="21907" y="4198"/>
                    </a:lnTo>
                    <a:lnTo>
                      <a:pt x="21827" y="3878"/>
                    </a:lnTo>
                    <a:lnTo>
                      <a:pt x="21707" y="3538"/>
                    </a:lnTo>
                    <a:lnTo>
                      <a:pt x="21607" y="3218"/>
                    </a:lnTo>
                    <a:lnTo>
                      <a:pt x="21467" y="2918"/>
                    </a:lnTo>
                    <a:lnTo>
                      <a:pt x="21327" y="2599"/>
                    </a:lnTo>
                    <a:lnTo>
                      <a:pt x="21168" y="2299"/>
                    </a:lnTo>
                    <a:lnTo>
                      <a:pt x="20988" y="2019"/>
                    </a:lnTo>
                    <a:lnTo>
                      <a:pt x="20768" y="1739"/>
                    </a:lnTo>
                    <a:lnTo>
                      <a:pt x="20548" y="1459"/>
                    </a:lnTo>
                    <a:lnTo>
                      <a:pt x="20308" y="1219"/>
                    </a:lnTo>
                    <a:lnTo>
                      <a:pt x="20048" y="980"/>
                    </a:lnTo>
                    <a:lnTo>
                      <a:pt x="19768" y="780"/>
                    </a:lnTo>
                    <a:lnTo>
                      <a:pt x="19489" y="580"/>
                    </a:lnTo>
                    <a:lnTo>
                      <a:pt x="19189" y="420"/>
                    </a:lnTo>
                    <a:lnTo>
                      <a:pt x="18869" y="280"/>
                    </a:lnTo>
                    <a:lnTo>
                      <a:pt x="18549" y="160"/>
                    </a:lnTo>
                    <a:lnTo>
                      <a:pt x="18229" y="80"/>
                    </a:lnTo>
                    <a:lnTo>
                      <a:pt x="17910" y="20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>
                <a:off x="4037902" y="1654849"/>
                <a:ext cx="435754" cy="573718"/>
              </a:xfrm>
              <a:custGeom>
                <a:avLst/>
                <a:gdLst/>
                <a:ahLst/>
                <a:cxnLst/>
                <a:rect l="l" t="t" r="r" b="b"/>
                <a:pathLst>
                  <a:path w="21588" h="28423" extrusionOk="0">
                    <a:moveTo>
                      <a:pt x="7936" y="0"/>
                    </a:moveTo>
                    <a:lnTo>
                      <a:pt x="7616" y="20"/>
                    </a:lnTo>
                    <a:lnTo>
                      <a:pt x="7296" y="40"/>
                    </a:lnTo>
                    <a:lnTo>
                      <a:pt x="6976" y="100"/>
                    </a:lnTo>
                    <a:lnTo>
                      <a:pt x="6656" y="180"/>
                    </a:lnTo>
                    <a:lnTo>
                      <a:pt x="6357" y="300"/>
                    </a:lnTo>
                    <a:lnTo>
                      <a:pt x="6057" y="460"/>
                    </a:lnTo>
                    <a:lnTo>
                      <a:pt x="5777" y="660"/>
                    </a:lnTo>
                    <a:lnTo>
                      <a:pt x="5517" y="880"/>
                    </a:lnTo>
                    <a:lnTo>
                      <a:pt x="5257" y="1119"/>
                    </a:lnTo>
                    <a:lnTo>
                      <a:pt x="5037" y="1399"/>
                    </a:lnTo>
                    <a:lnTo>
                      <a:pt x="4818" y="1659"/>
                    </a:lnTo>
                    <a:lnTo>
                      <a:pt x="4398" y="2239"/>
                    </a:lnTo>
                    <a:lnTo>
                      <a:pt x="3538" y="3518"/>
                    </a:lnTo>
                    <a:lnTo>
                      <a:pt x="3119" y="4177"/>
                    </a:lnTo>
                    <a:lnTo>
                      <a:pt x="2719" y="4877"/>
                    </a:lnTo>
                    <a:lnTo>
                      <a:pt x="2339" y="5577"/>
                    </a:lnTo>
                    <a:lnTo>
                      <a:pt x="2179" y="5916"/>
                    </a:lnTo>
                    <a:lnTo>
                      <a:pt x="2019" y="6276"/>
                    </a:lnTo>
                    <a:lnTo>
                      <a:pt x="1879" y="6636"/>
                    </a:lnTo>
                    <a:lnTo>
                      <a:pt x="1739" y="6996"/>
                    </a:lnTo>
                    <a:lnTo>
                      <a:pt x="1640" y="7355"/>
                    </a:lnTo>
                    <a:lnTo>
                      <a:pt x="1540" y="7735"/>
                    </a:lnTo>
                    <a:lnTo>
                      <a:pt x="1460" y="8055"/>
                    </a:lnTo>
                    <a:lnTo>
                      <a:pt x="1360" y="8375"/>
                    </a:lnTo>
                    <a:lnTo>
                      <a:pt x="1120" y="9014"/>
                    </a:lnTo>
                    <a:lnTo>
                      <a:pt x="600" y="10274"/>
                    </a:lnTo>
                    <a:lnTo>
                      <a:pt x="360" y="10913"/>
                    </a:lnTo>
                    <a:lnTo>
                      <a:pt x="260" y="11233"/>
                    </a:lnTo>
                    <a:lnTo>
                      <a:pt x="160" y="11553"/>
                    </a:lnTo>
                    <a:lnTo>
                      <a:pt x="101" y="11893"/>
                    </a:lnTo>
                    <a:lnTo>
                      <a:pt x="41" y="12232"/>
                    </a:lnTo>
                    <a:lnTo>
                      <a:pt x="1" y="12572"/>
                    </a:lnTo>
                    <a:lnTo>
                      <a:pt x="1" y="12932"/>
                    </a:lnTo>
                    <a:lnTo>
                      <a:pt x="1" y="13272"/>
                    </a:lnTo>
                    <a:lnTo>
                      <a:pt x="41" y="13612"/>
                    </a:lnTo>
                    <a:lnTo>
                      <a:pt x="140" y="14291"/>
                    </a:lnTo>
                    <a:lnTo>
                      <a:pt x="260" y="14991"/>
                    </a:lnTo>
                    <a:lnTo>
                      <a:pt x="300" y="15331"/>
                    </a:lnTo>
                    <a:lnTo>
                      <a:pt x="320" y="15670"/>
                    </a:lnTo>
                    <a:lnTo>
                      <a:pt x="340" y="16290"/>
                    </a:lnTo>
                    <a:lnTo>
                      <a:pt x="320" y="16910"/>
                    </a:lnTo>
                    <a:lnTo>
                      <a:pt x="340" y="17229"/>
                    </a:lnTo>
                    <a:lnTo>
                      <a:pt x="360" y="17529"/>
                    </a:lnTo>
                    <a:lnTo>
                      <a:pt x="400" y="17829"/>
                    </a:lnTo>
                    <a:lnTo>
                      <a:pt x="460" y="18129"/>
                    </a:lnTo>
                    <a:lnTo>
                      <a:pt x="560" y="18449"/>
                    </a:lnTo>
                    <a:lnTo>
                      <a:pt x="700" y="18768"/>
                    </a:lnTo>
                    <a:lnTo>
                      <a:pt x="880" y="19068"/>
                    </a:lnTo>
                    <a:lnTo>
                      <a:pt x="1060" y="19348"/>
                    </a:lnTo>
                    <a:lnTo>
                      <a:pt x="1280" y="19628"/>
                    </a:lnTo>
                    <a:lnTo>
                      <a:pt x="1500" y="19888"/>
                    </a:lnTo>
                    <a:lnTo>
                      <a:pt x="1939" y="20407"/>
                    </a:lnTo>
                    <a:lnTo>
                      <a:pt x="5677" y="24525"/>
                    </a:lnTo>
                    <a:lnTo>
                      <a:pt x="6117" y="25005"/>
                    </a:lnTo>
                    <a:lnTo>
                      <a:pt x="6556" y="25484"/>
                    </a:lnTo>
                    <a:lnTo>
                      <a:pt x="7036" y="25944"/>
                    </a:lnTo>
                    <a:lnTo>
                      <a:pt x="7516" y="26384"/>
                    </a:lnTo>
                    <a:lnTo>
                      <a:pt x="7796" y="26604"/>
                    </a:lnTo>
                    <a:lnTo>
                      <a:pt x="8096" y="26823"/>
                    </a:lnTo>
                    <a:lnTo>
                      <a:pt x="8375" y="27003"/>
                    </a:lnTo>
                    <a:lnTo>
                      <a:pt x="8675" y="27203"/>
                    </a:lnTo>
                    <a:lnTo>
                      <a:pt x="8995" y="27363"/>
                    </a:lnTo>
                    <a:lnTo>
                      <a:pt x="9315" y="27523"/>
                    </a:lnTo>
                    <a:lnTo>
                      <a:pt x="9635" y="27683"/>
                    </a:lnTo>
                    <a:lnTo>
                      <a:pt x="9954" y="27823"/>
                    </a:lnTo>
                    <a:lnTo>
                      <a:pt x="10294" y="27943"/>
                    </a:lnTo>
                    <a:lnTo>
                      <a:pt x="10614" y="28043"/>
                    </a:lnTo>
                    <a:lnTo>
                      <a:pt x="10954" y="28143"/>
                    </a:lnTo>
                    <a:lnTo>
                      <a:pt x="11314" y="28223"/>
                    </a:lnTo>
                    <a:lnTo>
                      <a:pt x="11653" y="28302"/>
                    </a:lnTo>
                    <a:lnTo>
                      <a:pt x="11993" y="28362"/>
                    </a:lnTo>
                    <a:lnTo>
                      <a:pt x="12353" y="28402"/>
                    </a:lnTo>
                    <a:lnTo>
                      <a:pt x="12713" y="28422"/>
                    </a:lnTo>
                    <a:lnTo>
                      <a:pt x="10914" y="15870"/>
                    </a:lnTo>
                    <a:lnTo>
                      <a:pt x="11114" y="15211"/>
                    </a:lnTo>
                    <a:lnTo>
                      <a:pt x="11294" y="14551"/>
                    </a:lnTo>
                    <a:lnTo>
                      <a:pt x="11433" y="13871"/>
                    </a:lnTo>
                    <a:lnTo>
                      <a:pt x="11533" y="13192"/>
                    </a:lnTo>
                    <a:lnTo>
                      <a:pt x="11613" y="12512"/>
                    </a:lnTo>
                    <a:lnTo>
                      <a:pt x="11653" y="11833"/>
                    </a:lnTo>
                    <a:lnTo>
                      <a:pt x="11673" y="11133"/>
                    </a:lnTo>
                    <a:lnTo>
                      <a:pt x="11653" y="10454"/>
                    </a:lnTo>
                    <a:lnTo>
                      <a:pt x="11573" y="9594"/>
                    </a:lnTo>
                    <a:lnTo>
                      <a:pt x="11513" y="8954"/>
                    </a:lnTo>
                    <a:lnTo>
                      <a:pt x="11413" y="8255"/>
                    </a:lnTo>
                    <a:lnTo>
                      <a:pt x="11314" y="7575"/>
                    </a:lnTo>
                    <a:lnTo>
                      <a:pt x="11174" y="6976"/>
                    </a:lnTo>
                    <a:lnTo>
                      <a:pt x="11114" y="6736"/>
                    </a:lnTo>
                    <a:lnTo>
                      <a:pt x="11034" y="6536"/>
                    </a:lnTo>
                    <a:lnTo>
                      <a:pt x="10954" y="6376"/>
                    </a:lnTo>
                    <a:lnTo>
                      <a:pt x="10894" y="6336"/>
                    </a:lnTo>
                    <a:lnTo>
                      <a:pt x="10854" y="6296"/>
                    </a:lnTo>
                    <a:lnTo>
                      <a:pt x="11174" y="6476"/>
                    </a:lnTo>
                    <a:lnTo>
                      <a:pt x="11513" y="6636"/>
                    </a:lnTo>
                    <a:lnTo>
                      <a:pt x="11833" y="6776"/>
                    </a:lnTo>
                    <a:lnTo>
                      <a:pt x="12173" y="6896"/>
                    </a:lnTo>
                    <a:lnTo>
                      <a:pt x="12513" y="7016"/>
                    </a:lnTo>
                    <a:lnTo>
                      <a:pt x="12853" y="7116"/>
                    </a:lnTo>
                    <a:lnTo>
                      <a:pt x="13212" y="7196"/>
                    </a:lnTo>
                    <a:lnTo>
                      <a:pt x="13552" y="7256"/>
                    </a:lnTo>
                    <a:lnTo>
                      <a:pt x="13912" y="7316"/>
                    </a:lnTo>
                    <a:lnTo>
                      <a:pt x="14272" y="7355"/>
                    </a:lnTo>
                    <a:lnTo>
                      <a:pt x="14611" y="7375"/>
                    </a:lnTo>
                    <a:lnTo>
                      <a:pt x="15331" y="7375"/>
                    </a:lnTo>
                    <a:lnTo>
                      <a:pt x="15671" y="7355"/>
                    </a:lnTo>
                    <a:lnTo>
                      <a:pt x="16031" y="7316"/>
                    </a:lnTo>
                    <a:lnTo>
                      <a:pt x="16370" y="7256"/>
                    </a:lnTo>
                    <a:lnTo>
                      <a:pt x="16710" y="7196"/>
                    </a:lnTo>
                    <a:lnTo>
                      <a:pt x="17050" y="7116"/>
                    </a:lnTo>
                    <a:lnTo>
                      <a:pt x="17390" y="7016"/>
                    </a:lnTo>
                    <a:lnTo>
                      <a:pt x="17730" y="6896"/>
                    </a:lnTo>
                    <a:lnTo>
                      <a:pt x="18049" y="6776"/>
                    </a:lnTo>
                    <a:lnTo>
                      <a:pt x="18369" y="6616"/>
                    </a:lnTo>
                    <a:lnTo>
                      <a:pt x="18689" y="6476"/>
                    </a:lnTo>
                    <a:lnTo>
                      <a:pt x="19009" y="6296"/>
                    </a:lnTo>
                    <a:lnTo>
                      <a:pt x="19309" y="6116"/>
                    </a:lnTo>
                    <a:lnTo>
                      <a:pt x="19588" y="5896"/>
                    </a:lnTo>
                    <a:lnTo>
                      <a:pt x="19868" y="5697"/>
                    </a:lnTo>
                    <a:lnTo>
                      <a:pt x="20148" y="5457"/>
                    </a:lnTo>
                    <a:lnTo>
                      <a:pt x="20408" y="5197"/>
                    </a:lnTo>
                    <a:lnTo>
                      <a:pt x="20668" y="4937"/>
                    </a:lnTo>
                    <a:lnTo>
                      <a:pt x="20908" y="4657"/>
                    </a:lnTo>
                    <a:lnTo>
                      <a:pt x="21147" y="4377"/>
                    </a:lnTo>
                    <a:lnTo>
                      <a:pt x="21327" y="4117"/>
                    </a:lnTo>
                    <a:lnTo>
                      <a:pt x="21467" y="3838"/>
                    </a:lnTo>
                    <a:lnTo>
                      <a:pt x="21527" y="3698"/>
                    </a:lnTo>
                    <a:lnTo>
                      <a:pt x="21567" y="3558"/>
                    </a:lnTo>
                    <a:lnTo>
                      <a:pt x="21587" y="3398"/>
                    </a:lnTo>
                    <a:lnTo>
                      <a:pt x="21587" y="3238"/>
                    </a:lnTo>
                    <a:lnTo>
                      <a:pt x="21567" y="3098"/>
                    </a:lnTo>
                    <a:lnTo>
                      <a:pt x="21527" y="2958"/>
                    </a:lnTo>
                    <a:lnTo>
                      <a:pt x="21487" y="2838"/>
                    </a:lnTo>
                    <a:lnTo>
                      <a:pt x="21407" y="2718"/>
                    </a:lnTo>
                    <a:lnTo>
                      <a:pt x="21327" y="2598"/>
                    </a:lnTo>
                    <a:lnTo>
                      <a:pt x="21227" y="2498"/>
                    </a:lnTo>
                    <a:lnTo>
                      <a:pt x="21107" y="2399"/>
                    </a:lnTo>
                    <a:lnTo>
                      <a:pt x="20988" y="2319"/>
                    </a:lnTo>
                    <a:lnTo>
                      <a:pt x="20708" y="2159"/>
                    </a:lnTo>
                    <a:lnTo>
                      <a:pt x="20428" y="2019"/>
                    </a:lnTo>
                    <a:lnTo>
                      <a:pt x="20128" y="1919"/>
                    </a:lnTo>
                    <a:lnTo>
                      <a:pt x="19828" y="1839"/>
                    </a:lnTo>
                    <a:lnTo>
                      <a:pt x="18469" y="1499"/>
                    </a:lnTo>
                    <a:lnTo>
                      <a:pt x="17130" y="1199"/>
                    </a:lnTo>
                    <a:lnTo>
                      <a:pt x="15771" y="919"/>
                    </a:lnTo>
                    <a:lnTo>
                      <a:pt x="14412" y="680"/>
                    </a:lnTo>
                    <a:lnTo>
                      <a:pt x="13052" y="480"/>
                    </a:lnTo>
                    <a:lnTo>
                      <a:pt x="11673" y="300"/>
                    </a:lnTo>
                    <a:lnTo>
                      <a:pt x="10294" y="160"/>
                    </a:lnTo>
                    <a:lnTo>
                      <a:pt x="8915" y="40"/>
                    </a:lnTo>
                    <a:lnTo>
                      <a:pt x="82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29"/>
            <p:cNvSpPr/>
            <p:nvPr/>
          </p:nvSpPr>
          <p:spPr>
            <a:xfrm>
              <a:off x="3968105" y="933096"/>
              <a:ext cx="486580" cy="856530"/>
            </a:xfrm>
            <a:custGeom>
              <a:avLst/>
              <a:gdLst/>
              <a:ahLst/>
              <a:cxnLst/>
              <a:rect l="l" t="t" r="r" b="b"/>
              <a:pathLst>
                <a:path w="24106" h="42434" extrusionOk="0">
                  <a:moveTo>
                    <a:pt x="17230" y="0"/>
                  </a:moveTo>
                  <a:lnTo>
                    <a:pt x="16910" y="60"/>
                  </a:lnTo>
                  <a:lnTo>
                    <a:pt x="16590" y="140"/>
                  </a:lnTo>
                  <a:lnTo>
                    <a:pt x="16391" y="220"/>
                  </a:lnTo>
                  <a:lnTo>
                    <a:pt x="16191" y="320"/>
                  </a:lnTo>
                  <a:lnTo>
                    <a:pt x="16011" y="420"/>
                  </a:lnTo>
                  <a:lnTo>
                    <a:pt x="15831" y="520"/>
                  </a:lnTo>
                  <a:lnTo>
                    <a:pt x="15651" y="640"/>
                  </a:lnTo>
                  <a:lnTo>
                    <a:pt x="15491" y="780"/>
                  </a:lnTo>
                  <a:lnTo>
                    <a:pt x="15191" y="1080"/>
                  </a:lnTo>
                  <a:lnTo>
                    <a:pt x="14911" y="1399"/>
                  </a:lnTo>
                  <a:lnTo>
                    <a:pt x="14672" y="1759"/>
                  </a:lnTo>
                  <a:lnTo>
                    <a:pt x="14472" y="2139"/>
                  </a:lnTo>
                  <a:lnTo>
                    <a:pt x="14292" y="2519"/>
                  </a:lnTo>
                  <a:lnTo>
                    <a:pt x="14152" y="2918"/>
                  </a:lnTo>
                  <a:lnTo>
                    <a:pt x="14052" y="3338"/>
                  </a:lnTo>
                  <a:lnTo>
                    <a:pt x="13952" y="3738"/>
                  </a:lnTo>
                  <a:lnTo>
                    <a:pt x="13892" y="4158"/>
                  </a:lnTo>
                  <a:lnTo>
                    <a:pt x="13832" y="4597"/>
                  </a:lnTo>
                  <a:lnTo>
                    <a:pt x="13812" y="5017"/>
                  </a:lnTo>
                  <a:lnTo>
                    <a:pt x="13772" y="5857"/>
                  </a:lnTo>
                  <a:lnTo>
                    <a:pt x="13752" y="6636"/>
                  </a:lnTo>
                  <a:lnTo>
                    <a:pt x="13732" y="7416"/>
                  </a:lnTo>
                  <a:lnTo>
                    <a:pt x="13752" y="8195"/>
                  </a:lnTo>
                  <a:lnTo>
                    <a:pt x="13772" y="8955"/>
                  </a:lnTo>
                  <a:lnTo>
                    <a:pt x="13852" y="10494"/>
                  </a:lnTo>
                  <a:lnTo>
                    <a:pt x="13972" y="12033"/>
                  </a:lnTo>
                  <a:lnTo>
                    <a:pt x="14132" y="13572"/>
                  </a:lnTo>
                  <a:lnTo>
                    <a:pt x="14312" y="15111"/>
                  </a:lnTo>
                  <a:lnTo>
                    <a:pt x="14532" y="16630"/>
                  </a:lnTo>
                  <a:lnTo>
                    <a:pt x="14792" y="18169"/>
                  </a:lnTo>
                  <a:lnTo>
                    <a:pt x="15071" y="19688"/>
                  </a:lnTo>
                  <a:lnTo>
                    <a:pt x="15371" y="21227"/>
                  </a:lnTo>
                  <a:lnTo>
                    <a:pt x="15671" y="22746"/>
                  </a:lnTo>
                  <a:lnTo>
                    <a:pt x="15991" y="24265"/>
                  </a:lnTo>
                  <a:lnTo>
                    <a:pt x="16650" y="27303"/>
                  </a:lnTo>
                  <a:lnTo>
                    <a:pt x="17310" y="30341"/>
                  </a:lnTo>
                  <a:lnTo>
                    <a:pt x="17350" y="30561"/>
                  </a:lnTo>
                  <a:lnTo>
                    <a:pt x="17370" y="30801"/>
                  </a:lnTo>
                  <a:lnTo>
                    <a:pt x="17370" y="31041"/>
                  </a:lnTo>
                  <a:lnTo>
                    <a:pt x="17350" y="31281"/>
                  </a:lnTo>
                  <a:lnTo>
                    <a:pt x="17290" y="31501"/>
                  </a:lnTo>
                  <a:lnTo>
                    <a:pt x="17230" y="31581"/>
                  </a:lnTo>
                  <a:lnTo>
                    <a:pt x="17190" y="31681"/>
                  </a:lnTo>
                  <a:lnTo>
                    <a:pt x="17110" y="31741"/>
                  </a:lnTo>
                  <a:lnTo>
                    <a:pt x="17030" y="31820"/>
                  </a:lnTo>
                  <a:lnTo>
                    <a:pt x="16950" y="31860"/>
                  </a:lnTo>
                  <a:lnTo>
                    <a:pt x="16850" y="31900"/>
                  </a:lnTo>
                  <a:lnTo>
                    <a:pt x="16351" y="30461"/>
                  </a:lnTo>
                  <a:lnTo>
                    <a:pt x="15871" y="29042"/>
                  </a:lnTo>
                  <a:lnTo>
                    <a:pt x="15351" y="27603"/>
                  </a:lnTo>
                  <a:lnTo>
                    <a:pt x="14831" y="26184"/>
                  </a:lnTo>
                  <a:lnTo>
                    <a:pt x="14312" y="24765"/>
                  </a:lnTo>
                  <a:lnTo>
                    <a:pt x="13772" y="23366"/>
                  </a:lnTo>
                  <a:lnTo>
                    <a:pt x="13213" y="21947"/>
                  </a:lnTo>
                  <a:lnTo>
                    <a:pt x="12653" y="20547"/>
                  </a:lnTo>
                  <a:lnTo>
                    <a:pt x="12073" y="19148"/>
                  </a:lnTo>
                  <a:lnTo>
                    <a:pt x="11474" y="17749"/>
                  </a:lnTo>
                  <a:lnTo>
                    <a:pt x="10874" y="16370"/>
                  </a:lnTo>
                  <a:lnTo>
                    <a:pt x="10274" y="14971"/>
                  </a:lnTo>
                  <a:lnTo>
                    <a:pt x="9635" y="13592"/>
                  </a:lnTo>
                  <a:lnTo>
                    <a:pt x="9015" y="12233"/>
                  </a:lnTo>
                  <a:lnTo>
                    <a:pt x="8356" y="10853"/>
                  </a:lnTo>
                  <a:lnTo>
                    <a:pt x="7696" y="9494"/>
                  </a:lnTo>
                  <a:lnTo>
                    <a:pt x="7336" y="8755"/>
                  </a:lnTo>
                  <a:lnTo>
                    <a:pt x="7136" y="8395"/>
                  </a:lnTo>
                  <a:lnTo>
                    <a:pt x="6936" y="8035"/>
                  </a:lnTo>
                  <a:lnTo>
                    <a:pt x="6717" y="7675"/>
                  </a:lnTo>
                  <a:lnTo>
                    <a:pt x="6477" y="7336"/>
                  </a:lnTo>
                  <a:lnTo>
                    <a:pt x="6217" y="7016"/>
                  </a:lnTo>
                  <a:lnTo>
                    <a:pt x="5957" y="6716"/>
                  </a:lnTo>
                  <a:lnTo>
                    <a:pt x="5657" y="6416"/>
                  </a:lnTo>
                  <a:lnTo>
                    <a:pt x="5317" y="6156"/>
                  </a:lnTo>
                  <a:lnTo>
                    <a:pt x="4978" y="5937"/>
                  </a:lnTo>
                  <a:lnTo>
                    <a:pt x="4598" y="5757"/>
                  </a:lnTo>
                  <a:lnTo>
                    <a:pt x="4218" y="5617"/>
                  </a:lnTo>
                  <a:lnTo>
                    <a:pt x="4018" y="5557"/>
                  </a:lnTo>
                  <a:lnTo>
                    <a:pt x="3818" y="5517"/>
                  </a:lnTo>
                  <a:lnTo>
                    <a:pt x="3618" y="5477"/>
                  </a:lnTo>
                  <a:lnTo>
                    <a:pt x="3419" y="5457"/>
                  </a:lnTo>
                  <a:lnTo>
                    <a:pt x="3219" y="5457"/>
                  </a:lnTo>
                  <a:lnTo>
                    <a:pt x="2999" y="5477"/>
                  </a:lnTo>
                  <a:lnTo>
                    <a:pt x="2719" y="5537"/>
                  </a:lnTo>
                  <a:lnTo>
                    <a:pt x="2439" y="5617"/>
                  </a:lnTo>
                  <a:lnTo>
                    <a:pt x="2179" y="5717"/>
                  </a:lnTo>
                  <a:lnTo>
                    <a:pt x="1920" y="5837"/>
                  </a:lnTo>
                  <a:lnTo>
                    <a:pt x="1680" y="5997"/>
                  </a:lnTo>
                  <a:lnTo>
                    <a:pt x="1460" y="6176"/>
                  </a:lnTo>
                  <a:lnTo>
                    <a:pt x="1240" y="6376"/>
                  </a:lnTo>
                  <a:lnTo>
                    <a:pt x="1040" y="6576"/>
                  </a:lnTo>
                  <a:lnTo>
                    <a:pt x="860" y="6816"/>
                  </a:lnTo>
                  <a:lnTo>
                    <a:pt x="700" y="7056"/>
                  </a:lnTo>
                  <a:lnTo>
                    <a:pt x="540" y="7316"/>
                  </a:lnTo>
                  <a:lnTo>
                    <a:pt x="420" y="7576"/>
                  </a:lnTo>
                  <a:lnTo>
                    <a:pt x="301" y="7855"/>
                  </a:lnTo>
                  <a:lnTo>
                    <a:pt x="201" y="8135"/>
                  </a:lnTo>
                  <a:lnTo>
                    <a:pt x="121" y="8435"/>
                  </a:lnTo>
                  <a:lnTo>
                    <a:pt x="81" y="8715"/>
                  </a:lnTo>
                  <a:lnTo>
                    <a:pt x="41" y="9015"/>
                  </a:lnTo>
                  <a:lnTo>
                    <a:pt x="21" y="9294"/>
                  </a:lnTo>
                  <a:lnTo>
                    <a:pt x="1" y="9594"/>
                  </a:lnTo>
                  <a:lnTo>
                    <a:pt x="1" y="9874"/>
                  </a:lnTo>
                  <a:lnTo>
                    <a:pt x="61" y="10454"/>
                  </a:lnTo>
                  <a:lnTo>
                    <a:pt x="141" y="11033"/>
                  </a:lnTo>
                  <a:lnTo>
                    <a:pt x="261" y="11613"/>
                  </a:lnTo>
                  <a:lnTo>
                    <a:pt x="400" y="12193"/>
                  </a:lnTo>
                  <a:lnTo>
                    <a:pt x="560" y="12752"/>
                  </a:lnTo>
                  <a:lnTo>
                    <a:pt x="740" y="13312"/>
                  </a:lnTo>
                  <a:lnTo>
                    <a:pt x="1340" y="15191"/>
                  </a:lnTo>
                  <a:lnTo>
                    <a:pt x="1979" y="17070"/>
                  </a:lnTo>
                  <a:lnTo>
                    <a:pt x="2659" y="18909"/>
                  </a:lnTo>
                  <a:lnTo>
                    <a:pt x="3339" y="20767"/>
                  </a:lnTo>
                  <a:lnTo>
                    <a:pt x="4058" y="22586"/>
                  </a:lnTo>
                  <a:lnTo>
                    <a:pt x="4798" y="24425"/>
                  </a:lnTo>
                  <a:lnTo>
                    <a:pt x="5557" y="26244"/>
                  </a:lnTo>
                  <a:lnTo>
                    <a:pt x="6317" y="28063"/>
                  </a:lnTo>
                  <a:lnTo>
                    <a:pt x="7096" y="29862"/>
                  </a:lnTo>
                  <a:lnTo>
                    <a:pt x="7896" y="31661"/>
                  </a:lnTo>
                  <a:lnTo>
                    <a:pt x="9515" y="35258"/>
                  </a:lnTo>
                  <a:lnTo>
                    <a:pt x="12753" y="42434"/>
                  </a:lnTo>
                  <a:lnTo>
                    <a:pt x="24106" y="34579"/>
                  </a:lnTo>
                  <a:lnTo>
                    <a:pt x="22347" y="7616"/>
                  </a:lnTo>
                  <a:lnTo>
                    <a:pt x="22287" y="6936"/>
                  </a:lnTo>
                  <a:lnTo>
                    <a:pt x="22227" y="6236"/>
                  </a:lnTo>
                  <a:lnTo>
                    <a:pt x="22147" y="5557"/>
                  </a:lnTo>
                  <a:lnTo>
                    <a:pt x="22047" y="4877"/>
                  </a:lnTo>
                  <a:lnTo>
                    <a:pt x="21907" y="4198"/>
                  </a:lnTo>
                  <a:lnTo>
                    <a:pt x="21827" y="3878"/>
                  </a:lnTo>
                  <a:lnTo>
                    <a:pt x="21707" y="3538"/>
                  </a:lnTo>
                  <a:lnTo>
                    <a:pt x="21607" y="3218"/>
                  </a:lnTo>
                  <a:lnTo>
                    <a:pt x="21467" y="2918"/>
                  </a:lnTo>
                  <a:lnTo>
                    <a:pt x="21327" y="2599"/>
                  </a:lnTo>
                  <a:lnTo>
                    <a:pt x="21168" y="2299"/>
                  </a:lnTo>
                  <a:lnTo>
                    <a:pt x="20988" y="2019"/>
                  </a:lnTo>
                  <a:lnTo>
                    <a:pt x="20768" y="1739"/>
                  </a:lnTo>
                  <a:lnTo>
                    <a:pt x="20548" y="1459"/>
                  </a:lnTo>
                  <a:lnTo>
                    <a:pt x="20308" y="1219"/>
                  </a:lnTo>
                  <a:lnTo>
                    <a:pt x="20048" y="980"/>
                  </a:lnTo>
                  <a:lnTo>
                    <a:pt x="19768" y="780"/>
                  </a:lnTo>
                  <a:lnTo>
                    <a:pt x="19489" y="580"/>
                  </a:lnTo>
                  <a:lnTo>
                    <a:pt x="19189" y="420"/>
                  </a:lnTo>
                  <a:lnTo>
                    <a:pt x="18869" y="280"/>
                  </a:lnTo>
                  <a:lnTo>
                    <a:pt x="18549" y="160"/>
                  </a:lnTo>
                  <a:lnTo>
                    <a:pt x="18229" y="80"/>
                  </a:lnTo>
                  <a:lnTo>
                    <a:pt x="17910" y="2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4966" y="1690736"/>
              <a:ext cx="572103" cy="544289"/>
            </a:xfrm>
            <a:custGeom>
              <a:avLst/>
              <a:gdLst/>
              <a:ahLst/>
              <a:cxnLst/>
              <a:rect l="l" t="t" r="r" b="b"/>
              <a:pathLst>
                <a:path w="28343" h="26965" extrusionOk="0">
                  <a:moveTo>
                    <a:pt x="21607" y="1"/>
                  </a:moveTo>
                  <a:lnTo>
                    <a:pt x="20927" y="21"/>
                  </a:lnTo>
                  <a:lnTo>
                    <a:pt x="19268" y="141"/>
                  </a:lnTo>
                  <a:lnTo>
                    <a:pt x="17629" y="321"/>
                  </a:lnTo>
                  <a:lnTo>
                    <a:pt x="15970" y="521"/>
                  </a:lnTo>
                  <a:lnTo>
                    <a:pt x="14331" y="760"/>
                  </a:lnTo>
                  <a:lnTo>
                    <a:pt x="12692" y="1040"/>
                  </a:lnTo>
                  <a:lnTo>
                    <a:pt x="11053" y="1360"/>
                  </a:lnTo>
                  <a:lnTo>
                    <a:pt x="9434" y="1720"/>
                  </a:lnTo>
                  <a:lnTo>
                    <a:pt x="7815" y="2120"/>
                  </a:lnTo>
                  <a:lnTo>
                    <a:pt x="6736" y="2399"/>
                  </a:lnTo>
                  <a:lnTo>
                    <a:pt x="6196" y="2579"/>
                  </a:lnTo>
                  <a:lnTo>
                    <a:pt x="5657" y="2759"/>
                  </a:lnTo>
                  <a:lnTo>
                    <a:pt x="5137" y="2959"/>
                  </a:lnTo>
                  <a:lnTo>
                    <a:pt x="4617" y="3159"/>
                  </a:lnTo>
                  <a:lnTo>
                    <a:pt x="4118" y="3399"/>
                  </a:lnTo>
                  <a:lnTo>
                    <a:pt x="3618" y="3659"/>
                  </a:lnTo>
                  <a:lnTo>
                    <a:pt x="3138" y="3939"/>
                  </a:lnTo>
                  <a:lnTo>
                    <a:pt x="2699" y="4238"/>
                  </a:lnTo>
                  <a:lnTo>
                    <a:pt x="2279" y="4578"/>
                  </a:lnTo>
                  <a:lnTo>
                    <a:pt x="1879" y="4918"/>
                  </a:lnTo>
                  <a:lnTo>
                    <a:pt x="1499" y="5318"/>
                  </a:lnTo>
                  <a:lnTo>
                    <a:pt x="1179" y="5717"/>
                  </a:lnTo>
                  <a:lnTo>
                    <a:pt x="1020" y="5937"/>
                  </a:lnTo>
                  <a:lnTo>
                    <a:pt x="880" y="6177"/>
                  </a:lnTo>
                  <a:lnTo>
                    <a:pt x="740" y="6417"/>
                  </a:lnTo>
                  <a:lnTo>
                    <a:pt x="620" y="6657"/>
                  </a:lnTo>
                  <a:lnTo>
                    <a:pt x="520" y="6897"/>
                  </a:lnTo>
                  <a:lnTo>
                    <a:pt x="420" y="7137"/>
                  </a:lnTo>
                  <a:lnTo>
                    <a:pt x="260" y="7656"/>
                  </a:lnTo>
                  <a:lnTo>
                    <a:pt x="140" y="8176"/>
                  </a:lnTo>
                  <a:lnTo>
                    <a:pt x="60" y="8696"/>
                  </a:lnTo>
                  <a:lnTo>
                    <a:pt x="20" y="9235"/>
                  </a:lnTo>
                  <a:lnTo>
                    <a:pt x="0" y="9755"/>
                  </a:lnTo>
                  <a:lnTo>
                    <a:pt x="20" y="10295"/>
                  </a:lnTo>
                  <a:lnTo>
                    <a:pt x="40" y="10834"/>
                  </a:lnTo>
                  <a:lnTo>
                    <a:pt x="120" y="11674"/>
                  </a:lnTo>
                  <a:lnTo>
                    <a:pt x="240" y="12493"/>
                  </a:lnTo>
                  <a:lnTo>
                    <a:pt x="400" y="13313"/>
                  </a:lnTo>
                  <a:lnTo>
                    <a:pt x="500" y="13712"/>
                  </a:lnTo>
                  <a:lnTo>
                    <a:pt x="620" y="14112"/>
                  </a:lnTo>
                  <a:lnTo>
                    <a:pt x="740" y="14512"/>
                  </a:lnTo>
                  <a:lnTo>
                    <a:pt x="880" y="14892"/>
                  </a:lnTo>
                  <a:lnTo>
                    <a:pt x="1020" y="15291"/>
                  </a:lnTo>
                  <a:lnTo>
                    <a:pt x="1179" y="15671"/>
                  </a:lnTo>
                  <a:lnTo>
                    <a:pt x="1359" y="16051"/>
                  </a:lnTo>
                  <a:lnTo>
                    <a:pt x="1539" y="16411"/>
                  </a:lnTo>
                  <a:lnTo>
                    <a:pt x="1739" y="16791"/>
                  </a:lnTo>
                  <a:lnTo>
                    <a:pt x="1939" y="17150"/>
                  </a:lnTo>
                  <a:lnTo>
                    <a:pt x="2119" y="17410"/>
                  </a:lnTo>
                  <a:lnTo>
                    <a:pt x="2299" y="17650"/>
                  </a:lnTo>
                  <a:lnTo>
                    <a:pt x="2679" y="18130"/>
                  </a:lnTo>
                  <a:lnTo>
                    <a:pt x="3098" y="18569"/>
                  </a:lnTo>
                  <a:lnTo>
                    <a:pt x="3498" y="19009"/>
                  </a:lnTo>
                  <a:lnTo>
                    <a:pt x="3918" y="19449"/>
                  </a:lnTo>
                  <a:lnTo>
                    <a:pt x="4298" y="19909"/>
                  </a:lnTo>
                  <a:lnTo>
                    <a:pt x="4477" y="20148"/>
                  </a:lnTo>
                  <a:lnTo>
                    <a:pt x="4657" y="20388"/>
                  </a:lnTo>
                  <a:lnTo>
                    <a:pt x="4817" y="20648"/>
                  </a:lnTo>
                  <a:lnTo>
                    <a:pt x="4977" y="20928"/>
                  </a:lnTo>
                  <a:lnTo>
                    <a:pt x="5257" y="21508"/>
                  </a:lnTo>
                  <a:lnTo>
                    <a:pt x="5537" y="22127"/>
                  </a:lnTo>
                  <a:lnTo>
                    <a:pt x="6076" y="23346"/>
                  </a:lnTo>
                  <a:lnTo>
                    <a:pt x="6596" y="24566"/>
                  </a:lnTo>
                  <a:lnTo>
                    <a:pt x="6876" y="25165"/>
                  </a:lnTo>
                  <a:lnTo>
                    <a:pt x="7176" y="25725"/>
                  </a:lnTo>
                  <a:lnTo>
                    <a:pt x="7376" y="26045"/>
                  </a:lnTo>
                  <a:lnTo>
                    <a:pt x="7555" y="26305"/>
                  </a:lnTo>
                  <a:lnTo>
                    <a:pt x="7735" y="26485"/>
                  </a:lnTo>
                  <a:lnTo>
                    <a:pt x="7835" y="26544"/>
                  </a:lnTo>
                  <a:lnTo>
                    <a:pt x="7935" y="26604"/>
                  </a:lnTo>
                  <a:lnTo>
                    <a:pt x="8155" y="26684"/>
                  </a:lnTo>
                  <a:lnTo>
                    <a:pt x="8415" y="26744"/>
                  </a:lnTo>
                  <a:lnTo>
                    <a:pt x="8695" y="26764"/>
                  </a:lnTo>
                  <a:lnTo>
                    <a:pt x="9035" y="26784"/>
                  </a:lnTo>
                  <a:lnTo>
                    <a:pt x="9534" y="26784"/>
                  </a:lnTo>
                  <a:lnTo>
                    <a:pt x="10014" y="26824"/>
                  </a:lnTo>
                  <a:lnTo>
                    <a:pt x="11013" y="26924"/>
                  </a:lnTo>
                  <a:lnTo>
                    <a:pt x="11513" y="26944"/>
                  </a:lnTo>
                  <a:lnTo>
                    <a:pt x="12033" y="26964"/>
                  </a:lnTo>
                  <a:lnTo>
                    <a:pt x="12552" y="26944"/>
                  </a:lnTo>
                  <a:lnTo>
                    <a:pt x="13072" y="26904"/>
                  </a:lnTo>
                  <a:lnTo>
                    <a:pt x="14111" y="26824"/>
                  </a:lnTo>
                  <a:lnTo>
                    <a:pt x="15131" y="26704"/>
                  </a:lnTo>
                  <a:lnTo>
                    <a:pt x="16110" y="26584"/>
                  </a:lnTo>
                  <a:lnTo>
                    <a:pt x="16630" y="26505"/>
                  </a:lnTo>
                  <a:lnTo>
                    <a:pt x="17150" y="26405"/>
                  </a:lnTo>
                  <a:lnTo>
                    <a:pt x="17649" y="26305"/>
                  </a:lnTo>
                  <a:lnTo>
                    <a:pt x="18169" y="26165"/>
                  </a:lnTo>
                  <a:lnTo>
                    <a:pt x="18669" y="26005"/>
                  </a:lnTo>
                  <a:lnTo>
                    <a:pt x="19148" y="25825"/>
                  </a:lnTo>
                  <a:lnTo>
                    <a:pt x="19628" y="25625"/>
                  </a:lnTo>
                  <a:lnTo>
                    <a:pt x="20088" y="25385"/>
                  </a:lnTo>
                  <a:lnTo>
                    <a:pt x="20507" y="25125"/>
                  </a:lnTo>
                  <a:lnTo>
                    <a:pt x="20927" y="24826"/>
                  </a:lnTo>
                  <a:lnTo>
                    <a:pt x="21107" y="24666"/>
                  </a:lnTo>
                  <a:lnTo>
                    <a:pt x="21307" y="24486"/>
                  </a:lnTo>
                  <a:lnTo>
                    <a:pt x="21487" y="24306"/>
                  </a:lnTo>
                  <a:lnTo>
                    <a:pt x="21647" y="24126"/>
                  </a:lnTo>
                  <a:lnTo>
                    <a:pt x="21807" y="23926"/>
                  </a:lnTo>
                  <a:lnTo>
                    <a:pt x="21947" y="23706"/>
                  </a:lnTo>
                  <a:lnTo>
                    <a:pt x="22086" y="23486"/>
                  </a:lnTo>
                  <a:lnTo>
                    <a:pt x="22226" y="23247"/>
                  </a:lnTo>
                  <a:lnTo>
                    <a:pt x="22986" y="21767"/>
                  </a:lnTo>
                  <a:lnTo>
                    <a:pt x="23705" y="20268"/>
                  </a:lnTo>
                  <a:lnTo>
                    <a:pt x="24385" y="18749"/>
                  </a:lnTo>
                  <a:lnTo>
                    <a:pt x="25045" y="17210"/>
                  </a:lnTo>
                  <a:lnTo>
                    <a:pt x="25664" y="15671"/>
                  </a:lnTo>
                  <a:lnTo>
                    <a:pt x="26264" y="14112"/>
                  </a:lnTo>
                  <a:lnTo>
                    <a:pt x="26824" y="12553"/>
                  </a:lnTo>
                  <a:lnTo>
                    <a:pt x="27343" y="10954"/>
                  </a:lnTo>
                  <a:lnTo>
                    <a:pt x="27583" y="10235"/>
                  </a:lnTo>
                  <a:lnTo>
                    <a:pt x="27783" y="9495"/>
                  </a:lnTo>
                  <a:lnTo>
                    <a:pt x="27983" y="8756"/>
                  </a:lnTo>
                  <a:lnTo>
                    <a:pt x="28143" y="8016"/>
                  </a:lnTo>
                  <a:lnTo>
                    <a:pt x="28263" y="7256"/>
                  </a:lnTo>
                  <a:lnTo>
                    <a:pt x="28303" y="6877"/>
                  </a:lnTo>
                  <a:lnTo>
                    <a:pt x="28323" y="6517"/>
                  </a:lnTo>
                  <a:lnTo>
                    <a:pt x="28343" y="6137"/>
                  </a:lnTo>
                  <a:lnTo>
                    <a:pt x="28343" y="5757"/>
                  </a:lnTo>
                  <a:lnTo>
                    <a:pt x="28323" y="5378"/>
                  </a:lnTo>
                  <a:lnTo>
                    <a:pt x="28303" y="4998"/>
                  </a:lnTo>
                  <a:lnTo>
                    <a:pt x="28243" y="4618"/>
                  </a:lnTo>
                  <a:lnTo>
                    <a:pt x="28183" y="4258"/>
                  </a:lnTo>
                  <a:lnTo>
                    <a:pt x="28103" y="3919"/>
                  </a:lnTo>
                  <a:lnTo>
                    <a:pt x="28003" y="3579"/>
                  </a:lnTo>
                  <a:lnTo>
                    <a:pt x="27883" y="3279"/>
                  </a:lnTo>
                  <a:lnTo>
                    <a:pt x="27763" y="2979"/>
                  </a:lnTo>
                  <a:lnTo>
                    <a:pt x="27623" y="2699"/>
                  </a:lnTo>
                  <a:lnTo>
                    <a:pt x="27463" y="2439"/>
                  </a:lnTo>
                  <a:lnTo>
                    <a:pt x="27303" y="2200"/>
                  </a:lnTo>
                  <a:lnTo>
                    <a:pt x="27123" y="1960"/>
                  </a:lnTo>
                  <a:lnTo>
                    <a:pt x="26943" y="1740"/>
                  </a:lnTo>
                  <a:lnTo>
                    <a:pt x="26744" y="1540"/>
                  </a:lnTo>
                  <a:lnTo>
                    <a:pt x="26524" y="1360"/>
                  </a:lnTo>
                  <a:lnTo>
                    <a:pt x="26304" y="1180"/>
                  </a:lnTo>
                  <a:lnTo>
                    <a:pt x="26064" y="1020"/>
                  </a:lnTo>
                  <a:lnTo>
                    <a:pt x="25824" y="860"/>
                  </a:lnTo>
                  <a:lnTo>
                    <a:pt x="25564" y="740"/>
                  </a:lnTo>
                  <a:lnTo>
                    <a:pt x="25304" y="601"/>
                  </a:lnTo>
                  <a:lnTo>
                    <a:pt x="25045" y="501"/>
                  </a:lnTo>
                  <a:lnTo>
                    <a:pt x="24765" y="401"/>
                  </a:lnTo>
                  <a:lnTo>
                    <a:pt x="24465" y="321"/>
                  </a:lnTo>
                  <a:lnTo>
                    <a:pt x="24185" y="241"/>
                  </a:lnTo>
                  <a:lnTo>
                    <a:pt x="23566" y="121"/>
                  </a:lnTo>
                  <a:lnTo>
                    <a:pt x="22946" y="41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4299734" y="1537840"/>
              <a:ext cx="250556" cy="332063"/>
            </a:xfrm>
            <a:custGeom>
              <a:avLst/>
              <a:gdLst/>
              <a:ahLst/>
              <a:cxnLst/>
              <a:rect l="l" t="t" r="r" b="b"/>
              <a:pathLst>
                <a:path w="12413" h="16451" extrusionOk="0">
                  <a:moveTo>
                    <a:pt x="8895" y="1"/>
                  </a:moveTo>
                  <a:lnTo>
                    <a:pt x="8635" y="41"/>
                  </a:lnTo>
                  <a:lnTo>
                    <a:pt x="8395" y="101"/>
                  </a:lnTo>
                  <a:lnTo>
                    <a:pt x="8135" y="181"/>
                  </a:lnTo>
                  <a:lnTo>
                    <a:pt x="7896" y="280"/>
                  </a:lnTo>
                  <a:lnTo>
                    <a:pt x="7656" y="400"/>
                  </a:lnTo>
                  <a:lnTo>
                    <a:pt x="7416" y="520"/>
                  </a:lnTo>
                  <a:lnTo>
                    <a:pt x="7176" y="660"/>
                  </a:lnTo>
                  <a:lnTo>
                    <a:pt x="6956" y="820"/>
                  </a:lnTo>
                  <a:lnTo>
                    <a:pt x="6736" y="1000"/>
                  </a:lnTo>
                  <a:lnTo>
                    <a:pt x="6317" y="1360"/>
                  </a:lnTo>
                  <a:lnTo>
                    <a:pt x="5937" y="1740"/>
                  </a:lnTo>
                  <a:lnTo>
                    <a:pt x="5517" y="2179"/>
                  </a:lnTo>
                  <a:lnTo>
                    <a:pt x="5117" y="2659"/>
                  </a:lnTo>
                  <a:lnTo>
                    <a:pt x="4738" y="3139"/>
                  </a:lnTo>
                  <a:lnTo>
                    <a:pt x="4378" y="3638"/>
                  </a:lnTo>
                  <a:lnTo>
                    <a:pt x="4038" y="4138"/>
                  </a:lnTo>
                  <a:lnTo>
                    <a:pt x="3698" y="4658"/>
                  </a:lnTo>
                  <a:lnTo>
                    <a:pt x="3378" y="5177"/>
                  </a:lnTo>
                  <a:lnTo>
                    <a:pt x="3079" y="5717"/>
                  </a:lnTo>
                  <a:lnTo>
                    <a:pt x="2779" y="6257"/>
                  </a:lnTo>
                  <a:lnTo>
                    <a:pt x="2499" y="6816"/>
                  </a:lnTo>
                  <a:lnTo>
                    <a:pt x="1939" y="7936"/>
                  </a:lnTo>
                  <a:lnTo>
                    <a:pt x="1420" y="9055"/>
                  </a:lnTo>
                  <a:lnTo>
                    <a:pt x="920" y="10194"/>
                  </a:lnTo>
                  <a:lnTo>
                    <a:pt x="640" y="10854"/>
                  </a:lnTo>
                  <a:lnTo>
                    <a:pt x="360" y="11514"/>
                  </a:lnTo>
                  <a:lnTo>
                    <a:pt x="260" y="11853"/>
                  </a:lnTo>
                  <a:lnTo>
                    <a:pt x="160" y="12193"/>
                  </a:lnTo>
                  <a:lnTo>
                    <a:pt x="80" y="12533"/>
                  </a:lnTo>
                  <a:lnTo>
                    <a:pt x="20" y="12893"/>
                  </a:lnTo>
                  <a:lnTo>
                    <a:pt x="0" y="13252"/>
                  </a:lnTo>
                  <a:lnTo>
                    <a:pt x="0" y="13612"/>
                  </a:lnTo>
                  <a:lnTo>
                    <a:pt x="20" y="13972"/>
                  </a:lnTo>
                  <a:lnTo>
                    <a:pt x="80" y="14312"/>
                  </a:lnTo>
                  <a:lnTo>
                    <a:pt x="180" y="14652"/>
                  </a:lnTo>
                  <a:lnTo>
                    <a:pt x="320" y="14991"/>
                  </a:lnTo>
                  <a:lnTo>
                    <a:pt x="500" y="15291"/>
                  </a:lnTo>
                  <a:lnTo>
                    <a:pt x="620" y="15431"/>
                  </a:lnTo>
                  <a:lnTo>
                    <a:pt x="720" y="15571"/>
                  </a:lnTo>
                  <a:lnTo>
                    <a:pt x="900" y="15751"/>
                  </a:lnTo>
                  <a:lnTo>
                    <a:pt x="1080" y="15891"/>
                  </a:lnTo>
                  <a:lnTo>
                    <a:pt x="1300" y="16031"/>
                  </a:lnTo>
                  <a:lnTo>
                    <a:pt x="1500" y="16151"/>
                  </a:lnTo>
                  <a:lnTo>
                    <a:pt x="1719" y="16251"/>
                  </a:lnTo>
                  <a:lnTo>
                    <a:pt x="1959" y="16311"/>
                  </a:lnTo>
                  <a:lnTo>
                    <a:pt x="2199" y="16370"/>
                  </a:lnTo>
                  <a:lnTo>
                    <a:pt x="2439" y="16410"/>
                  </a:lnTo>
                  <a:lnTo>
                    <a:pt x="2699" y="16450"/>
                  </a:lnTo>
                  <a:lnTo>
                    <a:pt x="2939" y="16450"/>
                  </a:lnTo>
                  <a:lnTo>
                    <a:pt x="3199" y="16430"/>
                  </a:lnTo>
                  <a:lnTo>
                    <a:pt x="3438" y="16410"/>
                  </a:lnTo>
                  <a:lnTo>
                    <a:pt x="3698" y="16370"/>
                  </a:lnTo>
                  <a:lnTo>
                    <a:pt x="3938" y="16311"/>
                  </a:lnTo>
                  <a:lnTo>
                    <a:pt x="4178" y="16231"/>
                  </a:lnTo>
                  <a:lnTo>
                    <a:pt x="4418" y="16151"/>
                  </a:lnTo>
                  <a:lnTo>
                    <a:pt x="4638" y="16031"/>
                  </a:lnTo>
                  <a:lnTo>
                    <a:pt x="4857" y="15931"/>
                  </a:lnTo>
                  <a:lnTo>
                    <a:pt x="5277" y="15671"/>
                  </a:lnTo>
                  <a:lnTo>
                    <a:pt x="5677" y="15371"/>
                  </a:lnTo>
                  <a:lnTo>
                    <a:pt x="6037" y="15051"/>
                  </a:lnTo>
                  <a:lnTo>
                    <a:pt x="6397" y="14692"/>
                  </a:lnTo>
                  <a:lnTo>
                    <a:pt x="6736" y="14332"/>
                  </a:lnTo>
                  <a:lnTo>
                    <a:pt x="7056" y="13952"/>
                  </a:lnTo>
                  <a:lnTo>
                    <a:pt x="7376" y="13552"/>
                  </a:lnTo>
                  <a:lnTo>
                    <a:pt x="7656" y="13152"/>
                  </a:lnTo>
                  <a:lnTo>
                    <a:pt x="7956" y="12773"/>
                  </a:lnTo>
                  <a:lnTo>
                    <a:pt x="8475" y="11953"/>
                  </a:lnTo>
                  <a:lnTo>
                    <a:pt x="8975" y="11154"/>
                  </a:lnTo>
                  <a:lnTo>
                    <a:pt x="9435" y="10314"/>
                  </a:lnTo>
                  <a:lnTo>
                    <a:pt x="9874" y="9475"/>
                  </a:lnTo>
                  <a:lnTo>
                    <a:pt x="10294" y="8615"/>
                  </a:lnTo>
                  <a:lnTo>
                    <a:pt x="11134" y="6876"/>
                  </a:lnTo>
                  <a:lnTo>
                    <a:pt x="11513" y="6137"/>
                  </a:lnTo>
                  <a:lnTo>
                    <a:pt x="11853" y="5457"/>
                  </a:lnTo>
                  <a:lnTo>
                    <a:pt x="12013" y="5117"/>
                  </a:lnTo>
                  <a:lnTo>
                    <a:pt x="12133" y="4798"/>
                  </a:lnTo>
                  <a:lnTo>
                    <a:pt x="12253" y="4458"/>
                  </a:lnTo>
                  <a:lnTo>
                    <a:pt x="12333" y="4138"/>
                  </a:lnTo>
                  <a:lnTo>
                    <a:pt x="12393" y="3818"/>
                  </a:lnTo>
                  <a:lnTo>
                    <a:pt x="12413" y="3478"/>
                  </a:lnTo>
                  <a:lnTo>
                    <a:pt x="12373" y="3139"/>
                  </a:lnTo>
                  <a:lnTo>
                    <a:pt x="12313" y="2799"/>
                  </a:lnTo>
                  <a:lnTo>
                    <a:pt x="12193" y="2439"/>
                  </a:lnTo>
                  <a:lnTo>
                    <a:pt x="12033" y="2079"/>
                  </a:lnTo>
                  <a:lnTo>
                    <a:pt x="11793" y="1700"/>
                  </a:lnTo>
                  <a:lnTo>
                    <a:pt x="11513" y="1300"/>
                  </a:lnTo>
                  <a:lnTo>
                    <a:pt x="11333" y="1080"/>
                  </a:lnTo>
                  <a:lnTo>
                    <a:pt x="11134" y="880"/>
                  </a:lnTo>
                  <a:lnTo>
                    <a:pt x="10934" y="680"/>
                  </a:lnTo>
                  <a:lnTo>
                    <a:pt x="10694" y="520"/>
                  </a:lnTo>
                  <a:lnTo>
                    <a:pt x="10454" y="360"/>
                  </a:lnTo>
                  <a:lnTo>
                    <a:pt x="10214" y="240"/>
                  </a:lnTo>
                  <a:lnTo>
                    <a:pt x="9954" y="121"/>
                  </a:lnTo>
                  <a:lnTo>
                    <a:pt x="9674" y="61"/>
                  </a:lnTo>
                  <a:lnTo>
                    <a:pt x="9415" y="21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4296101" y="1534207"/>
              <a:ext cx="257419" cy="338926"/>
            </a:xfrm>
            <a:custGeom>
              <a:avLst/>
              <a:gdLst/>
              <a:ahLst/>
              <a:cxnLst/>
              <a:rect l="l" t="t" r="r" b="b"/>
              <a:pathLst>
                <a:path w="12753" h="16791" extrusionOk="0">
                  <a:moveTo>
                    <a:pt x="9315" y="341"/>
                  </a:moveTo>
                  <a:lnTo>
                    <a:pt x="9575" y="361"/>
                  </a:lnTo>
                  <a:lnTo>
                    <a:pt x="9815" y="401"/>
                  </a:lnTo>
                  <a:lnTo>
                    <a:pt x="10054" y="460"/>
                  </a:lnTo>
                  <a:lnTo>
                    <a:pt x="10294" y="560"/>
                  </a:lnTo>
                  <a:lnTo>
                    <a:pt x="10514" y="660"/>
                  </a:lnTo>
                  <a:lnTo>
                    <a:pt x="10734" y="800"/>
                  </a:lnTo>
                  <a:lnTo>
                    <a:pt x="10954" y="960"/>
                  </a:lnTo>
                  <a:lnTo>
                    <a:pt x="11174" y="1160"/>
                  </a:lnTo>
                  <a:lnTo>
                    <a:pt x="11374" y="1360"/>
                  </a:lnTo>
                  <a:lnTo>
                    <a:pt x="11553" y="1580"/>
                  </a:lnTo>
                  <a:lnTo>
                    <a:pt x="11813" y="1920"/>
                  </a:lnTo>
                  <a:lnTo>
                    <a:pt x="11993" y="2239"/>
                  </a:lnTo>
                  <a:lnTo>
                    <a:pt x="12153" y="2559"/>
                  </a:lnTo>
                  <a:lnTo>
                    <a:pt x="12273" y="2859"/>
                  </a:lnTo>
                  <a:lnTo>
                    <a:pt x="12353" y="3139"/>
                  </a:lnTo>
                  <a:lnTo>
                    <a:pt x="12393" y="3419"/>
                  </a:lnTo>
                  <a:lnTo>
                    <a:pt x="12413" y="3698"/>
                  </a:lnTo>
                  <a:lnTo>
                    <a:pt x="12393" y="3978"/>
                  </a:lnTo>
                  <a:lnTo>
                    <a:pt x="12353" y="4258"/>
                  </a:lnTo>
                  <a:lnTo>
                    <a:pt x="12293" y="4538"/>
                  </a:lnTo>
                  <a:lnTo>
                    <a:pt x="12193" y="4818"/>
                  </a:lnTo>
                  <a:lnTo>
                    <a:pt x="12093" y="5078"/>
                  </a:lnTo>
                  <a:lnTo>
                    <a:pt x="11833" y="5657"/>
                  </a:lnTo>
                  <a:lnTo>
                    <a:pt x="11533" y="6257"/>
                  </a:lnTo>
                  <a:lnTo>
                    <a:pt x="11174" y="6996"/>
                  </a:lnTo>
                  <a:lnTo>
                    <a:pt x="10954" y="7436"/>
                  </a:lnTo>
                  <a:lnTo>
                    <a:pt x="10174" y="9055"/>
                  </a:lnTo>
                  <a:lnTo>
                    <a:pt x="9755" y="9855"/>
                  </a:lnTo>
                  <a:lnTo>
                    <a:pt x="9355" y="10634"/>
                  </a:lnTo>
                  <a:lnTo>
                    <a:pt x="8915" y="11394"/>
                  </a:lnTo>
                  <a:lnTo>
                    <a:pt x="8455" y="12153"/>
                  </a:lnTo>
                  <a:lnTo>
                    <a:pt x="7956" y="12893"/>
                  </a:lnTo>
                  <a:lnTo>
                    <a:pt x="7416" y="13632"/>
                  </a:lnTo>
                  <a:lnTo>
                    <a:pt x="7136" y="13992"/>
                  </a:lnTo>
                  <a:lnTo>
                    <a:pt x="6816" y="14352"/>
                  </a:lnTo>
                  <a:lnTo>
                    <a:pt x="6497" y="14712"/>
                  </a:lnTo>
                  <a:lnTo>
                    <a:pt x="6157" y="15051"/>
                  </a:lnTo>
                  <a:lnTo>
                    <a:pt x="5777" y="15391"/>
                  </a:lnTo>
                  <a:lnTo>
                    <a:pt x="5377" y="15691"/>
                  </a:lnTo>
                  <a:lnTo>
                    <a:pt x="5177" y="15811"/>
                  </a:lnTo>
                  <a:lnTo>
                    <a:pt x="4978" y="15951"/>
                  </a:lnTo>
                  <a:lnTo>
                    <a:pt x="4758" y="16051"/>
                  </a:lnTo>
                  <a:lnTo>
                    <a:pt x="4518" y="16171"/>
                  </a:lnTo>
                  <a:lnTo>
                    <a:pt x="4318" y="16251"/>
                  </a:lnTo>
                  <a:lnTo>
                    <a:pt x="4118" y="16311"/>
                  </a:lnTo>
                  <a:lnTo>
                    <a:pt x="3898" y="16371"/>
                  </a:lnTo>
                  <a:lnTo>
                    <a:pt x="3658" y="16411"/>
                  </a:lnTo>
                  <a:lnTo>
                    <a:pt x="3438" y="16431"/>
                  </a:lnTo>
                  <a:lnTo>
                    <a:pt x="3199" y="16451"/>
                  </a:lnTo>
                  <a:lnTo>
                    <a:pt x="2959" y="16451"/>
                  </a:lnTo>
                  <a:lnTo>
                    <a:pt x="2719" y="16431"/>
                  </a:lnTo>
                  <a:lnTo>
                    <a:pt x="2499" y="16411"/>
                  </a:lnTo>
                  <a:lnTo>
                    <a:pt x="2259" y="16351"/>
                  </a:lnTo>
                  <a:lnTo>
                    <a:pt x="2039" y="16291"/>
                  </a:lnTo>
                  <a:lnTo>
                    <a:pt x="1819" y="16211"/>
                  </a:lnTo>
                  <a:lnTo>
                    <a:pt x="1600" y="16091"/>
                  </a:lnTo>
                  <a:lnTo>
                    <a:pt x="1400" y="15971"/>
                  </a:lnTo>
                  <a:lnTo>
                    <a:pt x="1200" y="15811"/>
                  </a:lnTo>
                  <a:lnTo>
                    <a:pt x="1040" y="15631"/>
                  </a:lnTo>
                  <a:lnTo>
                    <a:pt x="840" y="15391"/>
                  </a:lnTo>
                  <a:lnTo>
                    <a:pt x="680" y="15131"/>
                  </a:lnTo>
                  <a:lnTo>
                    <a:pt x="540" y="14832"/>
                  </a:lnTo>
                  <a:lnTo>
                    <a:pt x="440" y="14512"/>
                  </a:lnTo>
                  <a:lnTo>
                    <a:pt x="380" y="14172"/>
                  </a:lnTo>
                  <a:lnTo>
                    <a:pt x="340" y="13832"/>
                  </a:lnTo>
                  <a:lnTo>
                    <a:pt x="340" y="13472"/>
                  </a:lnTo>
                  <a:lnTo>
                    <a:pt x="380" y="13093"/>
                  </a:lnTo>
                  <a:lnTo>
                    <a:pt x="420" y="12753"/>
                  </a:lnTo>
                  <a:lnTo>
                    <a:pt x="500" y="12393"/>
                  </a:lnTo>
                  <a:lnTo>
                    <a:pt x="600" y="12053"/>
                  </a:lnTo>
                  <a:lnTo>
                    <a:pt x="720" y="11713"/>
                  </a:lnTo>
                  <a:lnTo>
                    <a:pt x="980" y="11054"/>
                  </a:lnTo>
                  <a:lnTo>
                    <a:pt x="1260" y="10434"/>
                  </a:lnTo>
                  <a:lnTo>
                    <a:pt x="1700" y="9415"/>
                  </a:lnTo>
                  <a:lnTo>
                    <a:pt x="2199" y="8356"/>
                  </a:lnTo>
                  <a:lnTo>
                    <a:pt x="2739" y="7256"/>
                  </a:lnTo>
                  <a:lnTo>
                    <a:pt x="3019" y="6697"/>
                  </a:lnTo>
                  <a:lnTo>
                    <a:pt x="3319" y="6157"/>
                  </a:lnTo>
                  <a:lnTo>
                    <a:pt x="3618" y="5597"/>
                  </a:lnTo>
                  <a:lnTo>
                    <a:pt x="3938" y="5058"/>
                  </a:lnTo>
                  <a:lnTo>
                    <a:pt x="4278" y="4518"/>
                  </a:lnTo>
                  <a:lnTo>
                    <a:pt x="4638" y="3998"/>
                  </a:lnTo>
                  <a:lnTo>
                    <a:pt x="5017" y="3479"/>
                  </a:lnTo>
                  <a:lnTo>
                    <a:pt x="5397" y="2979"/>
                  </a:lnTo>
                  <a:lnTo>
                    <a:pt x="5817" y="2499"/>
                  </a:lnTo>
                  <a:lnTo>
                    <a:pt x="6237" y="2020"/>
                  </a:lnTo>
                  <a:lnTo>
                    <a:pt x="6537" y="1720"/>
                  </a:lnTo>
                  <a:lnTo>
                    <a:pt x="6876" y="1440"/>
                  </a:lnTo>
                  <a:lnTo>
                    <a:pt x="7236" y="1140"/>
                  </a:lnTo>
                  <a:lnTo>
                    <a:pt x="7616" y="900"/>
                  </a:lnTo>
                  <a:lnTo>
                    <a:pt x="7816" y="780"/>
                  </a:lnTo>
                  <a:lnTo>
                    <a:pt x="8016" y="680"/>
                  </a:lnTo>
                  <a:lnTo>
                    <a:pt x="8235" y="580"/>
                  </a:lnTo>
                  <a:lnTo>
                    <a:pt x="8435" y="500"/>
                  </a:lnTo>
                  <a:lnTo>
                    <a:pt x="8655" y="440"/>
                  </a:lnTo>
                  <a:lnTo>
                    <a:pt x="8875" y="381"/>
                  </a:lnTo>
                  <a:lnTo>
                    <a:pt x="9095" y="361"/>
                  </a:lnTo>
                  <a:lnTo>
                    <a:pt x="9315" y="341"/>
                  </a:lnTo>
                  <a:close/>
                  <a:moveTo>
                    <a:pt x="9315" y="1"/>
                  </a:moveTo>
                  <a:lnTo>
                    <a:pt x="9035" y="21"/>
                  </a:lnTo>
                  <a:lnTo>
                    <a:pt x="8755" y="61"/>
                  </a:lnTo>
                  <a:lnTo>
                    <a:pt x="8495" y="121"/>
                  </a:lnTo>
                  <a:lnTo>
                    <a:pt x="8216" y="221"/>
                  </a:lnTo>
                  <a:lnTo>
                    <a:pt x="7956" y="321"/>
                  </a:lnTo>
                  <a:lnTo>
                    <a:pt x="7716" y="440"/>
                  </a:lnTo>
                  <a:lnTo>
                    <a:pt x="7456" y="580"/>
                  </a:lnTo>
                  <a:lnTo>
                    <a:pt x="7216" y="740"/>
                  </a:lnTo>
                  <a:lnTo>
                    <a:pt x="6996" y="900"/>
                  </a:lnTo>
                  <a:lnTo>
                    <a:pt x="6776" y="1060"/>
                  </a:lnTo>
                  <a:lnTo>
                    <a:pt x="6357" y="1420"/>
                  </a:lnTo>
                  <a:lnTo>
                    <a:pt x="5997" y="1800"/>
                  </a:lnTo>
                  <a:lnTo>
                    <a:pt x="5557" y="2259"/>
                  </a:lnTo>
                  <a:lnTo>
                    <a:pt x="5137" y="2759"/>
                  </a:lnTo>
                  <a:lnTo>
                    <a:pt x="4738" y="3279"/>
                  </a:lnTo>
                  <a:lnTo>
                    <a:pt x="4358" y="3798"/>
                  </a:lnTo>
                  <a:lnTo>
                    <a:pt x="3998" y="4318"/>
                  </a:lnTo>
                  <a:lnTo>
                    <a:pt x="3658" y="4878"/>
                  </a:lnTo>
                  <a:lnTo>
                    <a:pt x="3339" y="5417"/>
                  </a:lnTo>
                  <a:lnTo>
                    <a:pt x="3019" y="5977"/>
                  </a:lnTo>
                  <a:lnTo>
                    <a:pt x="2719" y="6537"/>
                  </a:lnTo>
                  <a:lnTo>
                    <a:pt x="2439" y="7076"/>
                  </a:lnTo>
                  <a:lnTo>
                    <a:pt x="1899" y="8196"/>
                  </a:lnTo>
                  <a:lnTo>
                    <a:pt x="1400" y="9275"/>
                  </a:lnTo>
                  <a:lnTo>
                    <a:pt x="940" y="10294"/>
                  </a:lnTo>
                  <a:lnTo>
                    <a:pt x="660" y="10934"/>
                  </a:lnTo>
                  <a:lnTo>
                    <a:pt x="400" y="11614"/>
                  </a:lnTo>
                  <a:lnTo>
                    <a:pt x="280" y="11973"/>
                  </a:lnTo>
                  <a:lnTo>
                    <a:pt x="180" y="12313"/>
                  </a:lnTo>
                  <a:lnTo>
                    <a:pt x="101" y="12673"/>
                  </a:lnTo>
                  <a:lnTo>
                    <a:pt x="41" y="13053"/>
                  </a:lnTo>
                  <a:lnTo>
                    <a:pt x="1" y="13452"/>
                  </a:lnTo>
                  <a:lnTo>
                    <a:pt x="1" y="13872"/>
                  </a:lnTo>
                  <a:lnTo>
                    <a:pt x="41" y="14252"/>
                  </a:lnTo>
                  <a:lnTo>
                    <a:pt x="121" y="14612"/>
                  </a:lnTo>
                  <a:lnTo>
                    <a:pt x="240" y="14971"/>
                  </a:lnTo>
                  <a:lnTo>
                    <a:pt x="380" y="15291"/>
                  </a:lnTo>
                  <a:lnTo>
                    <a:pt x="560" y="15591"/>
                  </a:lnTo>
                  <a:lnTo>
                    <a:pt x="780" y="15871"/>
                  </a:lnTo>
                  <a:lnTo>
                    <a:pt x="1020" y="16091"/>
                  </a:lnTo>
                  <a:lnTo>
                    <a:pt x="1280" y="16291"/>
                  </a:lnTo>
                  <a:lnTo>
                    <a:pt x="1560" y="16451"/>
                  </a:lnTo>
                  <a:lnTo>
                    <a:pt x="1839" y="16590"/>
                  </a:lnTo>
                  <a:lnTo>
                    <a:pt x="2139" y="16670"/>
                  </a:lnTo>
                  <a:lnTo>
                    <a:pt x="2439" y="16750"/>
                  </a:lnTo>
                  <a:lnTo>
                    <a:pt x="2759" y="16790"/>
                  </a:lnTo>
                  <a:lnTo>
                    <a:pt x="3079" y="16790"/>
                  </a:lnTo>
                  <a:lnTo>
                    <a:pt x="3498" y="16770"/>
                  </a:lnTo>
                  <a:lnTo>
                    <a:pt x="3898" y="16710"/>
                  </a:lnTo>
                  <a:lnTo>
                    <a:pt x="4298" y="16610"/>
                  </a:lnTo>
                  <a:lnTo>
                    <a:pt x="4658" y="16471"/>
                  </a:lnTo>
                  <a:lnTo>
                    <a:pt x="4898" y="16371"/>
                  </a:lnTo>
                  <a:lnTo>
                    <a:pt x="5117" y="16251"/>
                  </a:lnTo>
                  <a:lnTo>
                    <a:pt x="5357" y="16111"/>
                  </a:lnTo>
                  <a:lnTo>
                    <a:pt x="5577" y="15971"/>
                  </a:lnTo>
                  <a:lnTo>
                    <a:pt x="5977" y="15671"/>
                  </a:lnTo>
                  <a:lnTo>
                    <a:pt x="6377" y="15331"/>
                  </a:lnTo>
                  <a:lnTo>
                    <a:pt x="6736" y="14971"/>
                  </a:lnTo>
                  <a:lnTo>
                    <a:pt x="7076" y="14592"/>
                  </a:lnTo>
                  <a:lnTo>
                    <a:pt x="7396" y="14212"/>
                  </a:lnTo>
                  <a:lnTo>
                    <a:pt x="7676" y="13832"/>
                  </a:lnTo>
                  <a:lnTo>
                    <a:pt x="8235" y="13093"/>
                  </a:lnTo>
                  <a:lnTo>
                    <a:pt x="8735" y="12353"/>
                  </a:lnTo>
                  <a:lnTo>
                    <a:pt x="9195" y="11574"/>
                  </a:lnTo>
                  <a:lnTo>
                    <a:pt x="9635" y="10814"/>
                  </a:lnTo>
                  <a:lnTo>
                    <a:pt x="10054" y="10015"/>
                  </a:lnTo>
                  <a:lnTo>
                    <a:pt x="10474" y="9215"/>
                  </a:lnTo>
                  <a:lnTo>
                    <a:pt x="11254" y="7596"/>
                  </a:lnTo>
                  <a:lnTo>
                    <a:pt x="11473" y="7136"/>
                  </a:lnTo>
                  <a:lnTo>
                    <a:pt x="11833" y="6417"/>
                  </a:lnTo>
                  <a:lnTo>
                    <a:pt x="12153" y="5797"/>
                  </a:lnTo>
                  <a:lnTo>
                    <a:pt x="12413" y="5198"/>
                  </a:lnTo>
                  <a:lnTo>
                    <a:pt x="12533" y="4898"/>
                  </a:lnTo>
                  <a:lnTo>
                    <a:pt x="12633" y="4598"/>
                  </a:lnTo>
                  <a:lnTo>
                    <a:pt x="12693" y="4298"/>
                  </a:lnTo>
                  <a:lnTo>
                    <a:pt x="12733" y="3998"/>
                  </a:lnTo>
                  <a:lnTo>
                    <a:pt x="12753" y="3698"/>
                  </a:lnTo>
                  <a:lnTo>
                    <a:pt x="12753" y="3399"/>
                  </a:lnTo>
                  <a:lnTo>
                    <a:pt x="12693" y="3079"/>
                  </a:lnTo>
                  <a:lnTo>
                    <a:pt x="12613" y="2759"/>
                  </a:lnTo>
                  <a:lnTo>
                    <a:pt x="12493" y="2439"/>
                  </a:lnTo>
                  <a:lnTo>
                    <a:pt x="12313" y="2099"/>
                  </a:lnTo>
                  <a:lnTo>
                    <a:pt x="12093" y="1740"/>
                  </a:lnTo>
                  <a:lnTo>
                    <a:pt x="11833" y="1380"/>
                  </a:lnTo>
                  <a:lnTo>
                    <a:pt x="11613" y="1120"/>
                  </a:lnTo>
                  <a:lnTo>
                    <a:pt x="11394" y="900"/>
                  </a:lnTo>
                  <a:lnTo>
                    <a:pt x="11174" y="700"/>
                  </a:lnTo>
                  <a:lnTo>
                    <a:pt x="10914" y="520"/>
                  </a:lnTo>
                  <a:lnTo>
                    <a:pt x="10674" y="361"/>
                  </a:lnTo>
                  <a:lnTo>
                    <a:pt x="10414" y="241"/>
                  </a:lnTo>
                  <a:lnTo>
                    <a:pt x="10154" y="141"/>
                  </a:lnTo>
                  <a:lnTo>
                    <a:pt x="9894" y="61"/>
                  </a:lnTo>
                  <a:lnTo>
                    <a:pt x="9595" y="21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4413493" y="1615711"/>
              <a:ext cx="275586" cy="336888"/>
            </a:xfrm>
            <a:custGeom>
              <a:avLst/>
              <a:gdLst/>
              <a:ahLst/>
              <a:cxnLst/>
              <a:rect l="l" t="t" r="r" b="b"/>
              <a:pathLst>
                <a:path w="13653" h="16690" extrusionOk="0">
                  <a:moveTo>
                    <a:pt x="9235" y="0"/>
                  </a:moveTo>
                  <a:lnTo>
                    <a:pt x="8915" y="20"/>
                  </a:lnTo>
                  <a:lnTo>
                    <a:pt x="8596" y="60"/>
                  </a:lnTo>
                  <a:lnTo>
                    <a:pt x="8296" y="120"/>
                  </a:lnTo>
                  <a:lnTo>
                    <a:pt x="8016" y="220"/>
                  </a:lnTo>
                  <a:lnTo>
                    <a:pt x="7736" y="340"/>
                  </a:lnTo>
                  <a:lnTo>
                    <a:pt x="7496" y="460"/>
                  </a:lnTo>
                  <a:lnTo>
                    <a:pt x="7276" y="580"/>
                  </a:lnTo>
                  <a:lnTo>
                    <a:pt x="7077" y="740"/>
                  </a:lnTo>
                  <a:lnTo>
                    <a:pt x="6877" y="880"/>
                  </a:lnTo>
                  <a:lnTo>
                    <a:pt x="6477" y="1219"/>
                  </a:lnTo>
                  <a:lnTo>
                    <a:pt x="6117" y="1599"/>
                  </a:lnTo>
                  <a:lnTo>
                    <a:pt x="5777" y="1999"/>
                  </a:lnTo>
                  <a:lnTo>
                    <a:pt x="5458" y="2419"/>
                  </a:lnTo>
                  <a:lnTo>
                    <a:pt x="5158" y="2838"/>
                  </a:lnTo>
                  <a:lnTo>
                    <a:pt x="4858" y="3278"/>
                  </a:lnTo>
                  <a:lnTo>
                    <a:pt x="4158" y="4318"/>
                  </a:lnTo>
                  <a:lnTo>
                    <a:pt x="3499" y="5357"/>
                  </a:lnTo>
                  <a:lnTo>
                    <a:pt x="2859" y="6436"/>
                  </a:lnTo>
                  <a:lnTo>
                    <a:pt x="2260" y="7516"/>
                  </a:lnTo>
                  <a:lnTo>
                    <a:pt x="1960" y="8075"/>
                  </a:lnTo>
                  <a:lnTo>
                    <a:pt x="1700" y="8635"/>
                  </a:lnTo>
                  <a:lnTo>
                    <a:pt x="1440" y="9195"/>
                  </a:lnTo>
                  <a:lnTo>
                    <a:pt x="1180" y="9774"/>
                  </a:lnTo>
                  <a:lnTo>
                    <a:pt x="940" y="10334"/>
                  </a:lnTo>
                  <a:lnTo>
                    <a:pt x="721" y="10913"/>
                  </a:lnTo>
                  <a:lnTo>
                    <a:pt x="521" y="11513"/>
                  </a:lnTo>
                  <a:lnTo>
                    <a:pt x="341" y="12093"/>
                  </a:lnTo>
                  <a:lnTo>
                    <a:pt x="181" y="12712"/>
                  </a:lnTo>
                  <a:lnTo>
                    <a:pt x="101" y="13012"/>
                  </a:lnTo>
                  <a:lnTo>
                    <a:pt x="61" y="13332"/>
                  </a:lnTo>
                  <a:lnTo>
                    <a:pt x="21" y="13632"/>
                  </a:lnTo>
                  <a:lnTo>
                    <a:pt x="1" y="13952"/>
                  </a:lnTo>
                  <a:lnTo>
                    <a:pt x="1" y="14251"/>
                  </a:lnTo>
                  <a:lnTo>
                    <a:pt x="41" y="14571"/>
                  </a:lnTo>
                  <a:lnTo>
                    <a:pt x="101" y="14871"/>
                  </a:lnTo>
                  <a:lnTo>
                    <a:pt x="181" y="15191"/>
                  </a:lnTo>
                  <a:lnTo>
                    <a:pt x="321" y="15471"/>
                  </a:lnTo>
                  <a:lnTo>
                    <a:pt x="481" y="15750"/>
                  </a:lnTo>
                  <a:lnTo>
                    <a:pt x="661" y="15990"/>
                  </a:lnTo>
                  <a:lnTo>
                    <a:pt x="880" y="16210"/>
                  </a:lnTo>
                  <a:lnTo>
                    <a:pt x="1000" y="16310"/>
                  </a:lnTo>
                  <a:lnTo>
                    <a:pt x="1120" y="16390"/>
                  </a:lnTo>
                  <a:lnTo>
                    <a:pt x="1260" y="16470"/>
                  </a:lnTo>
                  <a:lnTo>
                    <a:pt x="1400" y="16550"/>
                  </a:lnTo>
                  <a:lnTo>
                    <a:pt x="1560" y="16590"/>
                  </a:lnTo>
                  <a:lnTo>
                    <a:pt x="1720" y="16650"/>
                  </a:lnTo>
                  <a:lnTo>
                    <a:pt x="2040" y="16690"/>
                  </a:lnTo>
                  <a:lnTo>
                    <a:pt x="2380" y="16690"/>
                  </a:lnTo>
                  <a:lnTo>
                    <a:pt x="2699" y="16670"/>
                  </a:lnTo>
                  <a:lnTo>
                    <a:pt x="3019" y="16610"/>
                  </a:lnTo>
                  <a:lnTo>
                    <a:pt x="3339" y="16550"/>
                  </a:lnTo>
                  <a:lnTo>
                    <a:pt x="3639" y="16450"/>
                  </a:lnTo>
                  <a:lnTo>
                    <a:pt x="3919" y="16310"/>
                  </a:lnTo>
                  <a:lnTo>
                    <a:pt x="4198" y="16170"/>
                  </a:lnTo>
                  <a:lnTo>
                    <a:pt x="4478" y="16030"/>
                  </a:lnTo>
                  <a:lnTo>
                    <a:pt x="4758" y="15850"/>
                  </a:lnTo>
                  <a:lnTo>
                    <a:pt x="5018" y="15651"/>
                  </a:lnTo>
                  <a:lnTo>
                    <a:pt x="5278" y="15451"/>
                  </a:lnTo>
                  <a:lnTo>
                    <a:pt x="5518" y="15251"/>
                  </a:lnTo>
                  <a:lnTo>
                    <a:pt x="5997" y="14791"/>
                  </a:lnTo>
                  <a:lnTo>
                    <a:pt x="6437" y="14311"/>
                  </a:lnTo>
                  <a:lnTo>
                    <a:pt x="6857" y="13812"/>
                  </a:lnTo>
                  <a:lnTo>
                    <a:pt x="7556" y="12952"/>
                  </a:lnTo>
                  <a:lnTo>
                    <a:pt x="8196" y="12073"/>
                  </a:lnTo>
                  <a:lnTo>
                    <a:pt x="8796" y="11173"/>
                  </a:lnTo>
                  <a:lnTo>
                    <a:pt x="9355" y="10254"/>
                  </a:lnTo>
                  <a:lnTo>
                    <a:pt x="13613" y="8975"/>
                  </a:lnTo>
                  <a:lnTo>
                    <a:pt x="13633" y="8595"/>
                  </a:lnTo>
                  <a:lnTo>
                    <a:pt x="13653" y="8235"/>
                  </a:lnTo>
                  <a:lnTo>
                    <a:pt x="13633" y="7855"/>
                  </a:lnTo>
                  <a:lnTo>
                    <a:pt x="13613" y="7496"/>
                  </a:lnTo>
                  <a:lnTo>
                    <a:pt x="13553" y="6756"/>
                  </a:lnTo>
                  <a:lnTo>
                    <a:pt x="13453" y="6017"/>
                  </a:lnTo>
                  <a:lnTo>
                    <a:pt x="13313" y="5297"/>
                  </a:lnTo>
                  <a:lnTo>
                    <a:pt x="13173" y="4557"/>
                  </a:lnTo>
                  <a:lnTo>
                    <a:pt x="12813" y="3118"/>
                  </a:lnTo>
                  <a:lnTo>
                    <a:pt x="12753" y="2838"/>
                  </a:lnTo>
                  <a:lnTo>
                    <a:pt x="12653" y="2479"/>
                  </a:lnTo>
                  <a:lnTo>
                    <a:pt x="12553" y="2139"/>
                  </a:lnTo>
                  <a:lnTo>
                    <a:pt x="12413" y="1799"/>
                  </a:lnTo>
                  <a:lnTo>
                    <a:pt x="12253" y="1479"/>
                  </a:lnTo>
                  <a:lnTo>
                    <a:pt x="12093" y="1219"/>
                  </a:lnTo>
                  <a:lnTo>
                    <a:pt x="11894" y="980"/>
                  </a:lnTo>
                  <a:lnTo>
                    <a:pt x="11674" y="780"/>
                  </a:lnTo>
                  <a:lnTo>
                    <a:pt x="11414" y="600"/>
                  </a:lnTo>
                  <a:lnTo>
                    <a:pt x="11134" y="440"/>
                  </a:lnTo>
                  <a:lnTo>
                    <a:pt x="10854" y="300"/>
                  </a:lnTo>
                  <a:lnTo>
                    <a:pt x="10534" y="200"/>
                  </a:lnTo>
                  <a:lnTo>
                    <a:pt x="10215" y="100"/>
                  </a:lnTo>
                  <a:lnTo>
                    <a:pt x="9895" y="40"/>
                  </a:lnTo>
                  <a:lnTo>
                    <a:pt x="9575" y="20"/>
                  </a:lnTo>
                  <a:lnTo>
                    <a:pt x="92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4300137" y="1760534"/>
              <a:ext cx="103307" cy="105729"/>
            </a:xfrm>
            <a:custGeom>
              <a:avLst/>
              <a:gdLst/>
              <a:ahLst/>
              <a:cxnLst/>
              <a:rect l="l" t="t" r="r" b="b"/>
              <a:pathLst>
                <a:path w="5118" h="5238" extrusionOk="0">
                  <a:moveTo>
                    <a:pt x="1979" y="1"/>
                  </a:moveTo>
                  <a:lnTo>
                    <a:pt x="1779" y="41"/>
                  </a:lnTo>
                  <a:lnTo>
                    <a:pt x="1599" y="81"/>
                  </a:lnTo>
                  <a:lnTo>
                    <a:pt x="1420" y="141"/>
                  </a:lnTo>
                  <a:lnTo>
                    <a:pt x="1240" y="221"/>
                  </a:lnTo>
                  <a:lnTo>
                    <a:pt x="1080" y="301"/>
                  </a:lnTo>
                  <a:lnTo>
                    <a:pt x="940" y="401"/>
                  </a:lnTo>
                  <a:lnTo>
                    <a:pt x="800" y="520"/>
                  </a:lnTo>
                  <a:lnTo>
                    <a:pt x="680" y="640"/>
                  </a:lnTo>
                  <a:lnTo>
                    <a:pt x="560" y="780"/>
                  </a:lnTo>
                  <a:lnTo>
                    <a:pt x="460" y="920"/>
                  </a:lnTo>
                  <a:lnTo>
                    <a:pt x="360" y="1060"/>
                  </a:lnTo>
                  <a:lnTo>
                    <a:pt x="280" y="1220"/>
                  </a:lnTo>
                  <a:lnTo>
                    <a:pt x="160" y="1560"/>
                  </a:lnTo>
                  <a:lnTo>
                    <a:pt x="60" y="1920"/>
                  </a:lnTo>
                  <a:lnTo>
                    <a:pt x="20" y="2279"/>
                  </a:lnTo>
                  <a:lnTo>
                    <a:pt x="0" y="2639"/>
                  </a:lnTo>
                  <a:lnTo>
                    <a:pt x="40" y="3019"/>
                  </a:lnTo>
                  <a:lnTo>
                    <a:pt x="100" y="3379"/>
                  </a:lnTo>
                  <a:lnTo>
                    <a:pt x="220" y="3718"/>
                  </a:lnTo>
                  <a:lnTo>
                    <a:pt x="380" y="4058"/>
                  </a:lnTo>
                  <a:lnTo>
                    <a:pt x="460" y="4218"/>
                  </a:lnTo>
                  <a:lnTo>
                    <a:pt x="560" y="4358"/>
                  </a:lnTo>
                  <a:lnTo>
                    <a:pt x="680" y="4498"/>
                  </a:lnTo>
                  <a:lnTo>
                    <a:pt x="800" y="4618"/>
                  </a:lnTo>
                  <a:lnTo>
                    <a:pt x="960" y="4778"/>
                  </a:lnTo>
                  <a:lnTo>
                    <a:pt x="1140" y="4898"/>
                  </a:lnTo>
                  <a:lnTo>
                    <a:pt x="1340" y="5018"/>
                  </a:lnTo>
                  <a:lnTo>
                    <a:pt x="1540" y="5098"/>
                  </a:lnTo>
                  <a:lnTo>
                    <a:pt x="1739" y="5178"/>
                  </a:lnTo>
                  <a:lnTo>
                    <a:pt x="1959" y="5218"/>
                  </a:lnTo>
                  <a:lnTo>
                    <a:pt x="2179" y="5238"/>
                  </a:lnTo>
                  <a:lnTo>
                    <a:pt x="2399" y="5238"/>
                  </a:lnTo>
                  <a:lnTo>
                    <a:pt x="2659" y="5198"/>
                  </a:lnTo>
                  <a:lnTo>
                    <a:pt x="2919" y="5118"/>
                  </a:lnTo>
                  <a:lnTo>
                    <a:pt x="3159" y="5018"/>
                  </a:lnTo>
                  <a:lnTo>
                    <a:pt x="3378" y="4898"/>
                  </a:lnTo>
                  <a:lnTo>
                    <a:pt x="3598" y="4738"/>
                  </a:lnTo>
                  <a:lnTo>
                    <a:pt x="3798" y="4558"/>
                  </a:lnTo>
                  <a:lnTo>
                    <a:pt x="3978" y="4358"/>
                  </a:lnTo>
                  <a:lnTo>
                    <a:pt x="4138" y="4158"/>
                  </a:lnTo>
                  <a:lnTo>
                    <a:pt x="4298" y="3938"/>
                  </a:lnTo>
                  <a:lnTo>
                    <a:pt x="4418" y="3718"/>
                  </a:lnTo>
                  <a:lnTo>
                    <a:pt x="4538" y="3479"/>
                  </a:lnTo>
                  <a:lnTo>
                    <a:pt x="4658" y="3239"/>
                  </a:lnTo>
                  <a:lnTo>
                    <a:pt x="4857" y="2739"/>
                  </a:lnTo>
                  <a:lnTo>
                    <a:pt x="5037" y="2239"/>
                  </a:lnTo>
                  <a:lnTo>
                    <a:pt x="5117" y="2020"/>
                  </a:lnTo>
                  <a:lnTo>
                    <a:pt x="5117" y="1900"/>
                  </a:lnTo>
                  <a:lnTo>
                    <a:pt x="5097" y="1800"/>
                  </a:lnTo>
                  <a:lnTo>
                    <a:pt x="5077" y="1720"/>
                  </a:lnTo>
                  <a:lnTo>
                    <a:pt x="5037" y="1660"/>
                  </a:lnTo>
                  <a:lnTo>
                    <a:pt x="4937" y="1520"/>
                  </a:lnTo>
                  <a:lnTo>
                    <a:pt x="4758" y="1320"/>
                  </a:lnTo>
                  <a:lnTo>
                    <a:pt x="4538" y="1120"/>
                  </a:lnTo>
                  <a:lnTo>
                    <a:pt x="4338" y="940"/>
                  </a:lnTo>
                  <a:lnTo>
                    <a:pt x="4118" y="760"/>
                  </a:lnTo>
                  <a:lnTo>
                    <a:pt x="3878" y="600"/>
                  </a:lnTo>
                  <a:lnTo>
                    <a:pt x="3638" y="461"/>
                  </a:lnTo>
                  <a:lnTo>
                    <a:pt x="3378" y="341"/>
                  </a:lnTo>
                  <a:lnTo>
                    <a:pt x="3119" y="221"/>
                  </a:lnTo>
                  <a:lnTo>
                    <a:pt x="2859" y="121"/>
                  </a:lnTo>
                  <a:lnTo>
                    <a:pt x="2559" y="41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4037902" y="1654849"/>
              <a:ext cx="435754" cy="573718"/>
            </a:xfrm>
            <a:custGeom>
              <a:avLst/>
              <a:gdLst/>
              <a:ahLst/>
              <a:cxnLst/>
              <a:rect l="l" t="t" r="r" b="b"/>
              <a:pathLst>
                <a:path w="21588" h="28423" extrusionOk="0">
                  <a:moveTo>
                    <a:pt x="7936" y="0"/>
                  </a:moveTo>
                  <a:lnTo>
                    <a:pt x="7616" y="20"/>
                  </a:lnTo>
                  <a:lnTo>
                    <a:pt x="7296" y="40"/>
                  </a:lnTo>
                  <a:lnTo>
                    <a:pt x="6976" y="100"/>
                  </a:lnTo>
                  <a:lnTo>
                    <a:pt x="6656" y="180"/>
                  </a:lnTo>
                  <a:lnTo>
                    <a:pt x="6357" y="300"/>
                  </a:lnTo>
                  <a:lnTo>
                    <a:pt x="6057" y="460"/>
                  </a:lnTo>
                  <a:lnTo>
                    <a:pt x="5777" y="660"/>
                  </a:lnTo>
                  <a:lnTo>
                    <a:pt x="5517" y="880"/>
                  </a:lnTo>
                  <a:lnTo>
                    <a:pt x="5257" y="1119"/>
                  </a:lnTo>
                  <a:lnTo>
                    <a:pt x="5037" y="1399"/>
                  </a:lnTo>
                  <a:lnTo>
                    <a:pt x="4818" y="1659"/>
                  </a:lnTo>
                  <a:lnTo>
                    <a:pt x="4398" y="2239"/>
                  </a:lnTo>
                  <a:lnTo>
                    <a:pt x="3538" y="3518"/>
                  </a:lnTo>
                  <a:lnTo>
                    <a:pt x="3119" y="4177"/>
                  </a:lnTo>
                  <a:lnTo>
                    <a:pt x="2719" y="4877"/>
                  </a:lnTo>
                  <a:lnTo>
                    <a:pt x="2339" y="5577"/>
                  </a:lnTo>
                  <a:lnTo>
                    <a:pt x="2179" y="5916"/>
                  </a:lnTo>
                  <a:lnTo>
                    <a:pt x="2019" y="6276"/>
                  </a:lnTo>
                  <a:lnTo>
                    <a:pt x="1879" y="6636"/>
                  </a:lnTo>
                  <a:lnTo>
                    <a:pt x="1739" y="6996"/>
                  </a:lnTo>
                  <a:lnTo>
                    <a:pt x="1640" y="7355"/>
                  </a:lnTo>
                  <a:lnTo>
                    <a:pt x="1540" y="7735"/>
                  </a:lnTo>
                  <a:lnTo>
                    <a:pt x="1460" y="8055"/>
                  </a:lnTo>
                  <a:lnTo>
                    <a:pt x="1360" y="8375"/>
                  </a:lnTo>
                  <a:lnTo>
                    <a:pt x="1120" y="9014"/>
                  </a:lnTo>
                  <a:lnTo>
                    <a:pt x="600" y="10274"/>
                  </a:lnTo>
                  <a:lnTo>
                    <a:pt x="360" y="10913"/>
                  </a:lnTo>
                  <a:lnTo>
                    <a:pt x="260" y="11233"/>
                  </a:lnTo>
                  <a:lnTo>
                    <a:pt x="160" y="11553"/>
                  </a:lnTo>
                  <a:lnTo>
                    <a:pt x="101" y="11893"/>
                  </a:lnTo>
                  <a:lnTo>
                    <a:pt x="41" y="12232"/>
                  </a:lnTo>
                  <a:lnTo>
                    <a:pt x="1" y="12572"/>
                  </a:lnTo>
                  <a:lnTo>
                    <a:pt x="1" y="12932"/>
                  </a:lnTo>
                  <a:lnTo>
                    <a:pt x="1" y="13272"/>
                  </a:lnTo>
                  <a:lnTo>
                    <a:pt x="41" y="13612"/>
                  </a:lnTo>
                  <a:lnTo>
                    <a:pt x="140" y="14291"/>
                  </a:lnTo>
                  <a:lnTo>
                    <a:pt x="260" y="14991"/>
                  </a:lnTo>
                  <a:lnTo>
                    <a:pt x="300" y="15331"/>
                  </a:lnTo>
                  <a:lnTo>
                    <a:pt x="320" y="15670"/>
                  </a:lnTo>
                  <a:lnTo>
                    <a:pt x="340" y="16290"/>
                  </a:lnTo>
                  <a:lnTo>
                    <a:pt x="320" y="16910"/>
                  </a:lnTo>
                  <a:lnTo>
                    <a:pt x="340" y="17229"/>
                  </a:lnTo>
                  <a:lnTo>
                    <a:pt x="360" y="17529"/>
                  </a:lnTo>
                  <a:lnTo>
                    <a:pt x="400" y="17829"/>
                  </a:lnTo>
                  <a:lnTo>
                    <a:pt x="460" y="18129"/>
                  </a:lnTo>
                  <a:lnTo>
                    <a:pt x="560" y="18449"/>
                  </a:lnTo>
                  <a:lnTo>
                    <a:pt x="700" y="18768"/>
                  </a:lnTo>
                  <a:lnTo>
                    <a:pt x="880" y="19068"/>
                  </a:lnTo>
                  <a:lnTo>
                    <a:pt x="1060" y="19348"/>
                  </a:lnTo>
                  <a:lnTo>
                    <a:pt x="1280" y="19628"/>
                  </a:lnTo>
                  <a:lnTo>
                    <a:pt x="1500" y="19888"/>
                  </a:lnTo>
                  <a:lnTo>
                    <a:pt x="1939" y="20407"/>
                  </a:lnTo>
                  <a:lnTo>
                    <a:pt x="5677" y="24525"/>
                  </a:lnTo>
                  <a:lnTo>
                    <a:pt x="6117" y="25005"/>
                  </a:lnTo>
                  <a:lnTo>
                    <a:pt x="6556" y="25484"/>
                  </a:lnTo>
                  <a:lnTo>
                    <a:pt x="7036" y="25944"/>
                  </a:lnTo>
                  <a:lnTo>
                    <a:pt x="7516" y="26384"/>
                  </a:lnTo>
                  <a:lnTo>
                    <a:pt x="7796" y="26604"/>
                  </a:lnTo>
                  <a:lnTo>
                    <a:pt x="8096" y="26823"/>
                  </a:lnTo>
                  <a:lnTo>
                    <a:pt x="8375" y="27003"/>
                  </a:lnTo>
                  <a:lnTo>
                    <a:pt x="8675" y="27203"/>
                  </a:lnTo>
                  <a:lnTo>
                    <a:pt x="8995" y="27363"/>
                  </a:lnTo>
                  <a:lnTo>
                    <a:pt x="9315" y="27523"/>
                  </a:lnTo>
                  <a:lnTo>
                    <a:pt x="9635" y="27683"/>
                  </a:lnTo>
                  <a:lnTo>
                    <a:pt x="9954" y="27823"/>
                  </a:lnTo>
                  <a:lnTo>
                    <a:pt x="10294" y="27943"/>
                  </a:lnTo>
                  <a:lnTo>
                    <a:pt x="10614" y="28043"/>
                  </a:lnTo>
                  <a:lnTo>
                    <a:pt x="10954" y="28143"/>
                  </a:lnTo>
                  <a:lnTo>
                    <a:pt x="11314" y="28223"/>
                  </a:lnTo>
                  <a:lnTo>
                    <a:pt x="11653" y="28302"/>
                  </a:lnTo>
                  <a:lnTo>
                    <a:pt x="11993" y="28362"/>
                  </a:lnTo>
                  <a:lnTo>
                    <a:pt x="12353" y="28402"/>
                  </a:lnTo>
                  <a:lnTo>
                    <a:pt x="12713" y="28422"/>
                  </a:lnTo>
                  <a:lnTo>
                    <a:pt x="10914" y="15870"/>
                  </a:lnTo>
                  <a:lnTo>
                    <a:pt x="11114" y="15211"/>
                  </a:lnTo>
                  <a:lnTo>
                    <a:pt x="11294" y="14551"/>
                  </a:lnTo>
                  <a:lnTo>
                    <a:pt x="11433" y="13871"/>
                  </a:lnTo>
                  <a:lnTo>
                    <a:pt x="11533" y="13192"/>
                  </a:lnTo>
                  <a:lnTo>
                    <a:pt x="11613" y="12512"/>
                  </a:lnTo>
                  <a:lnTo>
                    <a:pt x="11653" y="11833"/>
                  </a:lnTo>
                  <a:lnTo>
                    <a:pt x="11673" y="11133"/>
                  </a:lnTo>
                  <a:lnTo>
                    <a:pt x="11653" y="10454"/>
                  </a:lnTo>
                  <a:lnTo>
                    <a:pt x="11573" y="9594"/>
                  </a:lnTo>
                  <a:lnTo>
                    <a:pt x="11513" y="8954"/>
                  </a:lnTo>
                  <a:lnTo>
                    <a:pt x="11413" y="8255"/>
                  </a:lnTo>
                  <a:lnTo>
                    <a:pt x="11314" y="7575"/>
                  </a:lnTo>
                  <a:lnTo>
                    <a:pt x="11174" y="6976"/>
                  </a:lnTo>
                  <a:lnTo>
                    <a:pt x="11114" y="6736"/>
                  </a:lnTo>
                  <a:lnTo>
                    <a:pt x="11034" y="6536"/>
                  </a:lnTo>
                  <a:lnTo>
                    <a:pt x="10954" y="6376"/>
                  </a:lnTo>
                  <a:lnTo>
                    <a:pt x="10894" y="6336"/>
                  </a:lnTo>
                  <a:lnTo>
                    <a:pt x="10854" y="6296"/>
                  </a:lnTo>
                  <a:lnTo>
                    <a:pt x="11174" y="6476"/>
                  </a:lnTo>
                  <a:lnTo>
                    <a:pt x="11513" y="6636"/>
                  </a:lnTo>
                  <a:lnTo>
                    <a:pt x="11833" y="6776"/>
                  </a:lnTo>
                  <a:lnTo>
                    <a:pt x="12173" y="6896"/>
                  </a:lnTo>
                  <a:lnTo>
                    <a:pt x="12513" y="7016"/>
                  </a:lnTo>
                  <a:lnTo>
                    <a:pt x="12853" y="7116"/>
                  </a:lnTo>
                  <a:lnTo>
                    <a:pt x="13212" y="7196"/>
                  </a:lnTo>
                  <a:lnTo>
                    <a:pt x="13552" y="7256"/>
                  </a:lnTo>
                  <a:lnTo>
                    <a:pt x="13912" y="7316"/>
                  </a:lnTo>
                  <a:lnTo>
                    <a:pt x="14272" y="7355"/>
                  </a:lnTo>
                  <a:lnTo>
                    <a:pt x="14611" y="7375"/>
                  </a:lnTo>
                  <a:lnTo>
                    <a:pt x="15331" y="7375"/>
                  </a:lnTo>
                  <a:lnTo>
                    <a:pt x="15671" y="7355"/>
                  </a:lnTo>
                  <a:lnTo>
                    <a:pt x="16031" y="7316"/>
                  </a:lnTo>
                  <a:lnTo>
                    <a:pt x="16370" y="7256"/>
                  </a:lnTo>
                  <a:lnTo>
                    <a:pt x="16710" y="7196"/>
                  </a:lnTo>
                  <a:lnTo>
                    <a:pt x="17050" y="7116"/>
                  </a:lnTo>
                  <a:lnTo>
                    <a:pt x="17390" y="7016"/>
                  </a:lnTo>
                  <a:lnTo>
                    <a:pt x="17730" y="6896"/>
                  </a:lnTo>
                  <a:lnTo>
                    <a:pt x="18049" y="6776"/>
                  </a:lnTo>
                  <a:lnTo>
                    <a:pt x="18369" y="6616"/>
                  </a:lnTo>
                  <a:lnTo>
                    <a:pt x="18689" y="6476"/>
                  </a:lnTo>
                  <a:lnTo>
                    <a:pt x="19009" y="6296"/>
                  </a:lnTo>
                  <a:lnTo>
                    <a:pt x="19309" y="6116"/>
                  </a:lnTo>
                  <a:lnTo>
                    <a:pt x="19588" y="5896"/>
                  </a:lnTo>
                  <a:lnTo>
                    <a:pt x="19868" y="5697"/>
                  </a:lnTo>
                  <a:lnTo>
                    <a:pt x="20148" y="5457"/>
                  </a:lnTo>
                  <a:lnTo>
                    <a:pt x="20408" y="5197"/>
                  </a:lnTo>
                  <a:lnTo>
                    <a:pt x="20668" y="4937"/>
                  </a:lnTo>
                  <a:lnTo>
                    <a:pt x="20908" y="4657"/>
                  </a:lnTo>
                  <a:lnTo>
                    <a:pt x="21147" y="4377"/>
                  </a:lnTo>
                  <a:lnTo>
                    <a:pt x="21327" y="4117"/>
                  </a:lnTo>
                  <a:lnTo>
                    <a:pt x="21467" y="3838"/>
                  </a:lnTo>
                  <a:lnTo>
                    <a:pt x="21527" y="3698"/>
                  </a:lnTo>
                  <a:lnTo>
                    <a:pt x="21567" y="3558"/>
                  </a:lnTo>
                  <a:lnTo>
                    <a:pt x="21587" y="3398"/>
                  </a:lnTo>
                  <a:lnTo>
                    <a:pt x="21587" y="3238"/>
                  </a:lnTo>
                  <a:lnTo>
                    <a:pt x="21567" y="3098"/>
                  </a:lnTo>
                  <a:lnTo>
                    <a:pt x="21527" y="2958"/>
                  </a:lnTo>
                  <a:lnTo>
                    <a:pt x="21487" y="2838"/>
                  </a:lnTo>
                  <a:lnTo>
                    <a:pt x="21407" y="2718"/>
                  </a:lnTo>
                  <a:lnTo>
                    <a:pt x="21327" y="2598"/>
                  </a:lnTo>
                  <a:lnTo>
                    <a:pt x="21227" y="2498"/>
                  </a:lnTo>
                  <a:lnTo>
                    <a:pt x="21107" y="2399"/>
                  </a:lnTo>
                  <a:lnTo>
                    <a:pt x="20988" y="2319"/>
                  </a:lnTo>
                  <a:lnTo>
                    <a:pt x="20708" y="2159"/>
                  </a:lnTo>
                  <a:lnTo>
                    <a:pt x="20428" y="2019"/>
                  </a:lnTo>
                  <a:lnTo>
                    <a:pt x="20128" y="1919"/>
                  </a:lnTo>
                  <a:lnTo>
                    <a:pt x="19828" y="1839"/>
                  </a:lnTo>
                  <a:lnTo>
                    <a:pt x="18469" y="1499"/>
                  </a:lnTo>
                  <a:lnTo>
                    <a:pt x="17130" y="1199"/>
                  </a:lnTo>
                  <a:lnTo>
                    <a:pt x="15771" y="919"/>
                  </a:lnTo>
                  <a:lnTo>
                    <a:pt x="14412" y="680"/>
                  </a:lnTo>
                  <a:lnTo>
                    <a:pt x="13052" y="480"/>
                  </a:lnTo>
                  <a:lnTo>
                    <a:pt x="11673" y="300"/>
                  </a:lnTo>
                  <a:lnTo>
                    <a:pt x="10294" y="160"/>
                  </a:lnTo>
                  <a:lnTo>
                    <a:pt x="8915" y="40"/>
                  </a:lnTo>
                  <a:lnTo>
                    <a:pt x="8275" y="0"/>
                  </a:lnTo>
                  <a:close/>
                </a:path>
              </a:pathLst>
            </a:custGeom>
            <a:solidFill>
              <a:srgbClr val="E5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4037902" y="1654849"/>
              <a:ext cx="435754" cy="573718"/>
            </a:xfrm>
            <a:custGeom>
              <a:avLst/>
              <a:gdLst/>
              <a:ahLst/>
              <a:cxnLst/>
              <a:rect l="l" t="t" r="r" b="b"/>
              <a:pathLst>
                <a:path w="21588" h="28423" fill="none" extrusionOk="0">
                  <a:moveTo>
                    <a:pt x="12713" y="28422"/>
                  </a:moveTo>
                  <a:lnTo>
                    <a:pt x="12713" y="28422"/>
                  </a:lnTo>
                  <a:lnTo>
                    <a:pt x="12353" y="28402"/>
                  </a:lnTo>
                  <a:lnTo>
                    <a:pt x="11993" y="28362"/>
                  </a:lnTo>
                  <a:lnTo>
                    <a:pt x="11653" y="28302"/>
                  </a:lnTo>
                  <a:lnTo>
                    <a:pt x="11314" y="28223"/>
                  </a:lnTo>
                  <a:lnTo>
                    <a:pt x="10954" y="28143"/>
                  </a:lnTo>
                  <a:lnTo>
                    <a:pt x="10614" y="28043"/>
                  </a:lnTo>
                  <a:lnTo>
                    <a:pt x="10294" y="27943"/>
                  </a:lnTo>
                  <a:lnTo>
                    <a:pt x="9954" y="27823"/>
                  </a:lnTo>
                  <a:lnTo>
                    <a:pt x="9635" y="27683"/>
                  </a:lnTo>
                  <a:lnTo>
                    <a:pt x="9315" y="27523"/>
                  </a:lnTo>
                  <a:lnTo>
                    <a:pt x="8995" y="27363"/>
                  </a:lnTo>
                  <a:lnTo>
                    <a:pt x="8675" y="27203"/>
                  </a:lnTo>
                  <a:lnTo>
                    <a:pt x="8375" y="27003"/>
                  </a:lnTo>
                  <a:lnTo>
                    <a:pt x="8096" y="26823"/>
                  </a:lnTo>
                  <a:lnTo>
                    <a:pt x="7796" y="26604"/>
                  </a:lnTo>
                  <a:lnTo>
                    <a:pt x="7516" y="26384"/>
                  </a:lnTo>
                  <a:lnTo>
                    <a:pt x="7516" y="26384"/>
                  </a:lnTo>
                  <a:lnTo>
                    <a:pt x="7036" y="25944"/>
                  </a:lnTo>
                  <a:lnTo>
                    <a:pt x="6556" y="25484"/>
                  </a:lnTo>
                  <a:lnTo>
                    <a:pt x="6117" y="25005"/>
                  </a:lnTo>
                  <a:lnTo>
                    <a:pt x="5677" y="24525"/>
                  </a:lnTo>
                  <a:lnTo>
                    <a:pt x="5677" y="24525"/>
                  </a:lnTo>
                  <a:lnTo>
                    <a:pt x="1939" y="20407"/>
                  </a:lnTo>
                  <a:lnTo>
                    <a:pt x="1939" y="20407"/>
                  </a:lnTo>
                  <a:lnTo>
                    <a:pt x="1500" y="19888"/>
                  </a:lnTo>
                  <a:lnTo>
                    <a:pt x="1280" y="19628"/>
                  </a:lnTo>
                  <a:lnTo>
                    <a:pt x="1060" y="19348"/>
                  </a:lnTo>
                  <a:lnTo>
                    <a:pt x="880" y="19068"/>
                  </a:lnTo>
                  <a:lnTo>
                    <a:pt x="700" y="18768"/>
                  </a:lnTo>
                  <a:lnTo>
                    <a:pt x="560" y="18449"/>
                  </a:lnTo>
                  <a:lnTo>
                    <a:pt x="460" y="18129"/>
                  </a:lnTo>
                  <a:lnTo>
                    <a:pt x="460" y="18129"/>
                  </a:lnTo>
                  <a:lnTo>
                    <a:pt x="400" y="17829"/>
                  </a:lnTo>
                  <a:lnTo>
                    <a:pt x="360" y="17529"/>
                  </a:lnTo>
                  <a:lnTo>
                    <a:pt x="340" y="17229"/>
                  </a:lnTo>
                  <a:lnTo>
                    <a:pt x="320" y="16910"/>
                  </a:lnTo>
                  <a:lnTo>
                    <a:pt x="340" y="16290"/>
                  </a:lnTo>
                  <a:lnTo>
                    <a:pt x="320" y="15670"/>
                  </a:lnTo>
                  <a:lnTo>
                    <a:pt x="320" y="15670"/>
                  </a:lnTo>
                  <a:lnTo>
                    <a:pt x="300" y="15331"/>
                  </a:lnTo>
                  <a:lnTo>
                    <a:pt x="260" y="14991"/>
                  </a:lnTo>
                  <a:lnTo>
                    <a:pt x="140" y="14291"/>
                  </a:lnTo>
                  <a:lnTo>
                    <a:pt x="41" y="13612"/>
                  </a:lnTo>
                  <a:lnTo>
                    <a:pt x="1" y="13272"/>
                  </a:lnTo>
                  <a:lnTo>
                    <a:pt x="1" y="12932"/>
                  </a:lnTo>
                  <a:lnTo>
                    <a:pt x="1" y="12932"/>
                  </a:lnTo>
                  <a:lnTo>
                    <a:pt x="1" y="12572"/>
                  </a:lnTo>
                  <a:lnTo>
                    <a:pt x="41" y="12232"/>
                  </a:lnTo>
                  <a:lnTo>
                    <a:pt x="101" y="11893"/>
                  </a:lnTo>
                  <a:lnTo>
                    <a:pt x="160" y="11553"/>
                  </a:lnTo>
                  <a:lnTo>
                    <a:pt x="260" y="11233"/>
                  </a:lnTo>
                  <a:lnTo>
                    <a:pt x="360" y="10913"/>
                  </a:lnTo>
                  <a:lnTo>
                    <a:pt x="600" y="10274"/>
                  </a:lnTo>
                  <a:lnTo>
                    <a:pt x="1120" y="9014"/>
                  </a:lnTo>
                  <a:lnTo>
                    <a:pt x="1360" y="8375"/>
                  </a:lnTo>
                  <a:lnTo>
                    <a:pt x="1460" y="8055"/>
                  </a:lnTo>
                  <a:lnTo>
                    <a:pt x="1540" y="7735"/>
                  </a:lnTo>
                  <a:lnTo>
                    <a:pt x="1540" y="7735"/>
                  </a:lnTo>
                  <a:lnTo>
                    <a:pt x="1640" y="7355"/>
                  </a:lnTo>
                  <a:lnTo>
                    <a:pt x="1739" y="6996"/>
                  </a:lnTo>
                  <a:lnTo>
                    <a:pt x="1879" y="6636"/>
                  </a:lnTo>
                  <a:lnTo>
                    <a:pt x="2019" y="6276"/>
                  </a:lnTo>
                  <a:lnTo>
                    <a:pt x="2179" y="5916"/>
                  </a:lnTo>
                  <a:lnTo>
                    <a:pt x="2339" y="5577"/>
                  </a:lnTo>
                  <a:lnTo>
                    <a:pt x="2719" y="4877"/>
                  </a:lnTo>
                  <a:lnTo>
                    <a:pt x="3119" y="4177"/>
                  </a:lnTo>
                  <a:lnTo>
                    <a:pt x="3538" y="3518"/>
                  </a:lnTo>
                  <a:lnTo>
                    <a:pt x="4398" y="2239"/>
                  </a:lnTo>
                  <a:lnTo>
                    <a:pt x="4398" y="2239"/>
                  </a:lnTo>
                  <a:lnTo>
                    <a:pt x="4818" y="1659"/>
                  </a:lnTo>
                  <a:lnTo>
                    <a:pt x="5037" y="1399"/>
                  </a:lnTo>
                  <a:lnTo>
                    <a:pt x="5257" y="1119"/>
                  </a:lnTo>
                  <a:lnTo>
                    <a:pt x="5517" y="880"/>
                  </a:lnTo>
                  <a:lnTo>
                    <a:pt x="5777" y="660"/>
                  </a:lnTo>
                  <a:lnTo>
                    <a:pt x="6057" y="460"/>
                  </a:lnTo>
                  <a:lnTo>
                    <a:pt x="6357" y="300"/>
                  </a:lnTo>
                  <a:lnTo>
                    <a:pt x="6357" y="300"/>
                  </a:lnTo>
                  <a:lnTo>
                    <a:pt x="6656" y="180"/>
                  </a:lnTo>
                  <a:lnTo>
                    <a:pt x="6976" y="100"/>
                  </a:lnTo>
                  <a:lnTo>
                    <a:pt x="7296" y="40"/>
                  </a:lnTo>
                  <a:lnTo>
                    <a:pt x="7616" y="20"/>
                  </a:lnTo>
                  <a:lnTo>
                    <a:pt x="7936" y="0"/>
                  </a:lnTo>
                  <a:lnTo>
                    <a:pt x="8275" y="0"/>
                  </a:lnTo>
                  <a:lnTo>
                    <a:pt x="8915" y="40"/>
                  </a:lnTo>
                  <a:lnTo>
                    <a:pt x="8915" y="40"/>
                  </a:lnTo>
                  <a:lnTo>
                    <a:pt x="10294" y="160"/>
                  </a:lnTo>
                  <a:lnTo>
                    <a:pt x="11673" y="300"/>
                  </a:lnTo>
                  <a:lnTo>
                    <a:pt x="13052" y="480"/>
                  </a:lnTo>
                  <a:lnTo>
                    <a:pt x="14412" y="680"/>
                  </a:lnTo>
                  <a:lnTo>
                    <a:pt x="15771" y="919"/>
                  </a:lnTo>
                  <a:lnTo>
                    <a:pt x="17130" y="1199"/>
                  </a:lnTo>
                  <a:lnTo>
                    <a:pt x="18469" y="1499"/>
                  </a:lnTo>
                  <a:lnTo>
                    <a:pt x="19828" y="1839"/>
                  </a:lnTo>
                  <a:lnTo>
                    <a:pt x="19828" y="1839"/>
                  </a:lnTo>
                  <a:lnTo>
                    <a:pt x="20128" y="1919"/>
                  </a:lnTo>
                  <a:lnTo>
                    <a:pt x="20428" y="2019"/>
                  </a:lnTo>
                  <a:lnTo>
                    <a:pt x="20708" y="2159"/>
                  </a:lnTo>
                  <a:lnTo>
                    <a:pt x="20988" y="2319"/>
                  </a:lnTo>
                  <a:lnTo>
                    <a:pt x="21107" y="2399"/>
                  </a:lnTo>
                  <a:lnTo>
                    <a:pt x="21227" y="2498"/>
                  </a:lnTo>
                  <a:lnTo>
                    <a:pt x="21327" y="2598"/>
                  </a:lnTo>
                  <a:lnTo>
                    <a:pt x="21407" y="2718"/>
                  </a:lnTo>
                  <a:lnTo>
                    <a:pt x="21487" y="2838"/>
                  </a:lnTo>
                  <a:lnTo>
                    <a:pt x="21527" y="2958"/>
                  </a:lnTo>
                  <a:lnTo>
                    <a:pt x="21567" y="3098"/>
                  </a:lnTo>
                  <a:lnTo>
                    <a:pt x="21587" y="3238"/>
                  </a:lnTo>
                  <a:lnTo>
                    <a:pt x="21587" y="3238"/>
                  </a:lnTo>
                  <a:lnTo>
                    <a:pt x="21587" y="3398"/>
                  </a:lnTo>
                  <a:lnTo>
                    <a:pt x="21567" y="3558"/>
                  </a:lnTo>
                  <a:lnTo>
                    <a:pt x="21527" y="3698"/>
                  </a:lnTo>
                  <a:lnTo>
                    <a:pt x="21467" y="3838"/>
                  </a:lnTo>
                  <a:lnTo>
                    <a:pt x="21327" y="4117"/>
                  </a:lnTo>
                  <a:lnTo>
                    <a:pt x="21147" y="4377"/>
                  </a:lnTo>
                  <a:lnTo>
                    <a:pt x="21147" y="4377"/>
                  </a:lnTo>
                  <a:lnTo>
                    <a:pt x="20908" y="4657"/>
                  </a:lnTo>
                  <a:lnTo>
                    <a:pt x="20668" y="4937"/>
                  </a:lnTo>
                  <a:lnTo>
                    <a:pt x="20408" y="5197"/>
                  </a:lnTo>
                  <a:lnTo>
                    <a:pt x="20148" y="5457"/>
                  </a:lnTo>
                  <a:lnTo>
                    <a:pt x="19868" y="5697"/>
                  </a:lnTo>
                  <a:lnTo>
                    <a:pt x="19588" y="5896"/>
                  </a:lnTo>
                  <a:lnTo>
                    <a:pt x="19309" y="6116"/>
                  </a:lnTo>
                  <a:lnTo>
                    <a:pt x="19009" y="6296"/>
                  </a:lnTo>
                  <a:lnTo>
                    <a:pt x="18689" y="6476"/>
                  </a:lnTo>
                  <a:lnTo>
                    <a:pt x="18369" y="6616"/>
                  </a:lnTo>
                  <a:lnTo>
                    <a:pt x="18049" y="6776"/>
                  </a:lnTo>
                  <a:lnTo>
                    <a:pt x="17730" y="6896"/>
                  </a:lnTo>
                  <a:lnTo>
                    <a:pt x="17390" y="7016"/>
                  </a:lnTo>
                  <a:lnTo>
                    <a:pt x="17050" y="7116"/>
                  </a:lnTo>
                  <a:lnTo>
                    <a:pt x="16710" y="7196"/>
                  </a:lnTo>
                  <a:lnTo>
                    <a:pt x="16370" y="7256"/>
                  </a:lnTo>
                  <a:lnTo>
                    <a:pt x="16031" y="7316"/>
                  </a:lnTo>
                  <a:lnTo>
                    <a:pt x="15671" y="7355"/>
                  </a:lnTo>
                  <a:lnTo>
                    <a:pt x="15331" y="7375"/>
                  </a:lnTo>
                  <a:lnTo>
                    <a:pt x="14971" y="7375"/>
                  </a:lnTo>
                  <a:lnTo>
                    <a:pt x="14611" y="7375"/>
                  </a:lnTo>
                  <a:lnTo>
                    <a:pt x="14272" y="7355"/>
                  </a:lnTo>
                  <a:lnTo>
                    <a:pt x="13912" y="7316"/>
                  </a:lnTo>
                  <a:lnTo>
                    <a:pt x="13552" y="7256"/>
                  </a:lnTo>
                  <a:lnTo>
                    <a:pt x="13212" y="7196"/>
                  </a:lnTo>
                  <a:lnTo>
                    <a:pt x="12853" y="7116"/>
                  </a:lnTo>
                  <a:lnTo>
                    <a:pt x="12513" y="7016"/>
                  </a:lnTo>
                  <a:lnTo>
                    <a:pt x="12173" y="6896"/>
                  </a:lnTo>
                  <a:lnTo>
                    <a:pt x="11833" y="6776"/>
                  </a:lnTo>
                  <a:lnTo>
                    <a:pt x="11513" y="6636"/>
                  </a:lnTo>
                  <a:lnTo>
                    <a:pt x="11174" y="6476"/>
                  </a:lnTo>
                  <a:lnTo>
                    <a:pt x="10854" y="6296"/>
                  </a:lnTo>
                  <a:lnTo>
                    <a:pt x="10854" y="6296"/>
                  </a:lnTo>
                  <a:lnTo>
                    <a:pt x="10894" y="6336"/>
                  </a:lnTo>
                  <a:lnTo>
                    <a:pt x="10954" y="6376"/>
                  </a:lnTo>
                  <a:lnTo>
                    <a:pt x="11034" y="6536"/>
                  </a:lnTo>
                  <a:lnTo>
                    <a:pt x="11114" y="6736"/>
                  </a:lnTo>
                  <a:lnTo>
                    <a:pt x="11174" y="6976"/>
                  </a:lnTo>
                  <a:lnTo>
                    <a:pt x="11314" y="7575"/>
                  </a:lnTo>
                  <a:lnTo>
                    <a:pt x="11413" y="8255"/>
                  </a:lnTo>
                  <a:lnTo>
                    <a:pt x="11513" y="8954"/>
                  </a:lnTo>
                  <a:lnTo>
                    <a:pt x="11573" y="9594"/>
                  </a:lnTo>
                  <a:lnTo>
                    <a:pt x="11653" y="10454"/>
                  </a:lnTo>
                  <a:lnTo>
                    <a:pt x="11653" y="10454"/>
                  </a:lnTo>
                  <a:lnTo>
                    <a:pt x="11673" y="11133"/>
                  </a:lnTo>
                  <a:lnTo>
                    <a:pt x="11653" y="11833"/>
                  </a:lnTo>
                  <a:lnTo>
                    <a:pt x="11613" y="12512"/>
                  </a:lnTo>
                  <a:lnTo>
                    <a:pt x="11533" y="13192"/>
                  </a:lnTo>
                  <a:lnTo>
                    <a:pt x="11433" y="13871"/>
                  </a:lnTo>
                  <a:lnTo>
                    <a:pt x="11294" y="14551"/>
                  </a:lnTo>
                  <a:lnTo>
                    <a:pt x="11114" y="15211"/>
                  </a:lnTo>
                  <a:lnTo>
                    <a:pt x="10914" y="15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4391714" y="1681472"/>
              <a:ext cx="87563" cy="69013"/>
            </a:xfrm>
            <a:custGeom>
              <a:avLst/>
              <a:gdLst/>
              <a:ahLst/>
              <a:cxnLst/>
              <a:rect l="l" t="t" r="r" b="b"/>
              <a:pathLst>
                <a:path w="4338" h="3419" extrusionOk="0">
                  <a:moveTo>
                    <a:pt x="560" y="0"/>
                  </a:moveTo>
                  <a:lnTo>
                    <a:pt x="460" y="20"/>
                  </a:lnTo>
                  <a:lnTo>
                    <a:pt x="380" y="40"/>
                  </a:lnTo>
                  <a:lnTo>
                    <a:pt x="320" y="100"/>
                  </a:lnTo>
                  <a:lnTo>
                    <a:pt x="241" y="160"/>
                  </a:lnTo>
                  <a:lnTo>
                    <a:pt x="181" y="220"/>
                  </a:lnTo>
                  <a:lnTo>
                    <a:pt x="101" y="380"/>
                  </a:lnTo>
                  <a:lnTo>
                    <a:pt x="41" y="560"/>
                  </a:lnTo>
                  <a:lnTo>
                    <a:pt x="1" y="740"/>
                  </a:lnTo>
                  <a:lnTo>
                    <a:pt x="1" y="920"/>
                  </a:lnTo>
                  <a:lnTo>
                    <a:pt x="1" y="1120"/>
                  </a:lnTo>
                  <a:lnTo>
                    <a:pt x="41" y="1319"/>
                  </a:lnTo>
                  <a:lnTo>
                    <a:pt x="81" y="1519"/>
                  </a:lnTo>
                  <a:lnTo>
                    <a:pt x="161" y="1719"/>
                  </a:lnTo>
                  <a:lnTo>
                    <a:pt x="241" y="1899"/>
                  </a:lnTo>
                  <a:lnTo>
                    <a:pt x="320" y="2099"/>
                  </a:lnTo>
                  <a:lnTo>
                    <a:pt x="440" y="2259"/>
                  </a:lnTo>
                  <a:lnTo>
                    <a:pt x="540" y="2439"/>
                  </a:lnTo>
                  <a:lnTo>
                    <a:pt x="660" y="2579"/>
                  </a:lnTo>
                  <a:lnTo>
                    <a:pt x="780" y="2719"/>
                  </a:lnTo>
                  <a:lnTo>
                    <a:pt x="900" y="2858"/>
                  </a:lnTo>
                  <a:lnTo>
                    <a:pt x="1040" y="2958"/>
                  </a:lnTo>
                  <a:lnTo>
                    <a:pt x="1180" y="3038"/>
                  </a:lnTo>
                  <a:lnTo>
                    <a:pt x="1320" y="3138"/>
                  </a:lnTo>
                  <a:lnTo>
                    <a:pt x="1500" y="3198"/>
                  </a:lnTo>
                  <a:lnTo>
                    <a:pt x="1660" y="3278"/>
                  </a:lnTo>
                  <a:lnTo>
                    <a:pt x="1840" y="3318"/>
                  </a:lnTo>
                  <a:lnTo>
                    <a:pt x="2039" y="3378"/>
                  </a:lnTo>
                  <a:lnTo>
                    <a:pt x="2219" y="3398"/>
                  </a:lnTo>
                  <a:lnTo>
                    <a:pt x="2399" y="3418"/>
                  </a:lnTo>
                  <a:lnTo>
                    <a:pt x="2599" y="3418"/>
                  </a:lnTo>
                  <a:lnTo>
                    <a:pt x="2779" y="3398"/>
                  </a:lnTo>
                  <a:lnTo>
                    <a:pt x="2979" y="3378"/>
                  </a:lnTo>
                  <a:lnTo>
                    <a:pt x="3139" y="3338"/>
                  </a:lnTo>
                  <a:lnTo>
                    <a:pt x="3319" y="3278"/>
                  </a:lnTo>
                  <a:lnTo>
                    <a:pt x="3479" y="3198"/>
                  </a:lnTo>
                  <a:lnTo>
                    <a:pt x="3638" y="3098"/>
                  </a:lnTo>
                  <a:lnTo>
                    <a:pt x="3758" y="2998"/>
                  </a:lnTo>
                  <a:lnTo>
                    <a:pt x="3858" y="2898"/>
                  </a:lnTo>
                  <a:lnTo>
                    <a:pt x="3938" y="2779"/>
                  </a:lnTo>
                  <a:lnTo>
                    <a:pt x="4098" y="2519"/>
                  </a:lnTo>
                  <a:lnTo>
                    <a:pt x="4238" y="2199"/>
                  </a:lnTo>
                  <a:lnTo>
                    <a:pt x="4278" y="2039"/>
                  </a:lnTo>
                  <a:lnTo>
                    <a:pt x="4318" y="1879"/>
                  </a:lnTo>
                  <a:lnTo>
                    <a:pt x="4338" y="1719"/>
                  </a:lnTo>
                  <a:lnTo>
                    <a:pt x="4338" y="1559"/>
                  </a:lnTo>
                  <a:lnTo>
                    <a:pt x="4318" y="1399"/>
                  </a:lnTo>
                  <a:lnTo>
                    <a:pt x="4298" y="1259"/>
                  </a:lnTo>
                  <a:lnTo>
                    <a:pt x="4238" y="1120"/>
                  </a:lnTo>
                  <a:lnTo>
                    <a:pt x="4158" y="1000"/>
                  </a:lnTo>
                  <a:lnTo>
                    <a:pt x="4058" y="900"/>
                  </a:lnTo>
                  <a:lnTo>
                    <a:pt x="3938" y="800"/>
                  </a:lnTo>
                  <a:lnTo>
                    <a:pt x="3798" y="740"/>
                  </a:lnTo>
                  <a:lnTo>
                    <a:pt x="3638" y="700"/>
                  </a:lnTo>
                  <a:lnTo>
                    <a:pt x="1560" y="200"/>
                  </a:lnTo>
                  <a:lnTo>
                    <a:pt x="1200" y="100"/>
                  </a:lnTo>
                  <a:lnTo>
                    <a:pt x="1020" y="40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4412706" y="1852514"/>
              <a:ext cx="100461" cy="101288"/>
            </a:xfrm>
            <a:custGeom>
              <a:avLst/>
              <a:gdLst/>
              <a:ahLst/>
              <a:cxnLst/>
              <a:rect l="l" t="t" r="r" b="b"/>
              <a:pathLst>
                <a:path w="4977" h="5018" extrusionOk="0">
                  <a:moveTo>
                    <a:pt x="2079" y="1"/>
                  </a:moveTo>
                  <a:lnTo>
                    <a:pt x="1799" y="21"/>
                  </a:lnTo>
                  <a:lnTo>
                    <a:pt x="1599" y="81"/>
                  </a:lnTo>
                  <a:lnTo>
                    <a:pt x="1419" y="141"/>
                  </a:lnTo>
                  <a:lnTo>
                    <a:pt x="1219" y="261"/>
                  </a:lnTo>
                  <a:lnTo>
                    <a:pt x="1059" y="381"/>
                  </a:lnTo>
                  <a:lnTo>
                    <a:pt x="899" y="541"/>
                  </a:lnTo>
                  <a:lnTo>
                    <a:pt x="740" y="701"/>
                  </a:lnTo>
                  <a:lnTo>
                    <a:pt x="620" y="880"/>
                  </a:lnTo>
                  <a:lnTo>
                    <a:pt x="500" y="1080"/>
                  </a:lnTo>
                  <a:lnTo>
                    <a:pt x="260" y="1460"/>
                  </a:lnTo>
                  <a:lnTo>
                    <a:pt x="180" y="1660"/>
                  </a:lnTo>
                  <a:lnTo>
                    <a:pt x="100" y="1880"/>
                  </a:lnTo>
                  <a:lnTo>
                    <a:pt x="40" y="2120"/>
                  </a:lnTo>
                  <a:lnTo>
                    <a:pt x="20" y="2360"/>
                  </a:lnTo>
                  <a:lnTo>
                    <a:pt x="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80" y="3379"/>
                  </a:lnTo>
                  <a:lnTo>
                    <a:pt x="140" y="3619"/>
                  </a:lnTo>
                  <a:lnTo>
                    <a:pt x="240" y="3859"/>
                  </a:lnTo>
                  <a:lnTo>
                    <a:pt x="340" y="4078"/>
                  </a:lnTo>
                  <a:lnTo>
                    <a:pt x="480" y="4278"/>
                  </a:lnTo>
                  <a:lnTo>
                    <a:pt x="640" y="4458"/>
                  </a:lnTo>
                  <a:lnTo>
                    <a:pt x="820" y="4598"/>
                  </a:lnTo>
                  <a:lnTo>
                    <a:pt x="1039" y="4718"/>
                  </a:lnTo>
                  <a:lnTo>
                    <a:pt x="1259" y="4818"/>
                  </a:lnTo>
                  <a:lnTo>
                    <a:pt x="1599" y="4898"/>
                  </a:lnTo>
                  <a:lnTo>
                    <a:pt x="1919" y="4958"/>
                  </a:lnTo>
                  <a:lnTo>
                    <a:pt x="2239" y="4998"/>
                  </a:lnTo>
                  <a:lnTo>
                    <a:pt x="2538" y="5018"/>
                  </a:lnTo>
                  <a:lnTo>
                    <a:pt x="2698" y="4998"/>
                  </a:lnTo>
                  <a:lnTo>
                    <a:pt x="2838" y="4978"/>
                  </a:lnTo>
                  <a:lnTo>
                    <a:pt x="2978" y="4938"/>
                  </a:lnTo>
                  <a:lnTo>
                    <a:pt x="3138" y="4878"/>
                  </a:lnTo>
                  <a:lnTo>
                    <a:pt x="3278" y="4818"/>
                  </a:lnTo>
                  <a:lnTo>
                    <a:pt x="3438" y="4738"/>
                  </a:lnTo>
                  <a:lnTo>
                    <a:pt x="3578" y="4638"/>
                  </a:lnTo>
                  <a:lnTo>
                    <a:pt x="3718" y="4518"/>
                  </a:lnTo>
                  <a:lnTo>
                    <a:pt x="3898" y="4358"/>
                  </a:lnTo>
                  <a:lnTo>
                    <a:pt x="4038" y="4178"/>
                  </a:lnTo>
                  <a:lnTo>
                    <a:pt x="4197" y="3979"/>
                  </a:lnTo>
                  <a:lnTo>
                    <a:pt x="4317" y="3779"/>
                  </a:lnTo>
                  <a:lnTo>
                    <a:pt x="4437" y="3579"/>
                  </a:lnTo>
                  <a:lnTo>
                    <a:pt x="4537" y="3359"/>
                  </a:lnTo>
                  <a:lnTo>
                    <a:pt x="4737" y="2919"/>
                  </a:lnTo>
                  <a:lnTo>
                    <a:pt x="4877" y="2499"/>
                  </a:lnTo>
                  <a:lnTo>
                    <a:pt x="4937" y="2300"/>
                  </a:lnTo>
                  <a:lnTo>
                    <a:pt x="4977" y="2080"/>
                  </a:lnTo>
                  <a:lnTo>
                    <a:pt x="4977" y="1860"/>
                  </a:lnTo>
                  <a:lnTo>
                    <a:pt x="4977" y="1640"/>
                  </a:lnTo>
                  <a:lnTo>
                    <a:pt x="4937" y="1420"/>
                  </a:lnTo>
                  <a:lnTo>
                    <a:pt x="4877" y="1220"/>
                  </a:lnTo>
                  <a:lnTo>
                    <a:pt x="4817" y="1100"/>
                  </a:lnTo>
                  <a:lnTo>
                    <a:pt x="4737" y="980"/>
                  </a:lnTo>
                  <a:lnTo>
                    <a:pt x="4657" y="860"/>
                  </a:lnTo>
                  <a:lnTo>
                    <a:pt x="4557" y="760"/>
                  </a:lnTo>
                  <a:lnTo>
                    <a:pt x="4337" y="581"/>
                  </a:lnTo>
                  <a:lnTo>
                    <a:pt x="4097" y="421"/>
                  </a:lnTo>
                  <a:lnTo>
                    <a:pt x="3818" y="301"/>
                  </a:lnTo>
                  <a:lnTo>
                    <a:pt x="3538" y="201"/>
                  </a:lnTo>
                  <a:lnTo>
                    <a:pt x="3258" y="121"/>
                  </a:lnTo>
                  <a:lnTo>
                    <a:pt x="2958" y="61"/>
                  </a:lnTo>
                  <a:lnTo>
                    <a:pt x="2678" y="21"/>
                  </a:lnTo>
                  <a:lnTo>
                    <a:pt x="2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4288027" y="1137220"/>
              <a:ext cx="85968" cy="21013"/>
            </a:xfrm>
            <a:custGeom>
              <a:avLst/>
              <a:gdLst/>
              <a:ahLst/>
              <a:cxnLst/>
              <a:rect l="l" t="t" r="r" b="b"/>
              <a:pathLst>
                <a:path w="4259" h="1041" extrusionOk="0">
                  <a:moveTo>
                    <a:pt x="4258" y="1"/>
                  </a:moveTo>
                  <a:lnTo>
                    <a:pt x="1" y="521"/>
                  </a:lnTo>
                  <a:lnTo>
                    <a:pt x="261" y="661"/>
                  </a:lnTo>
                  <a:lnTo>
                    <a:pt x="521" y="780"/>
                  </a:lnTo>
                  <a:lnTo>
                    <a:pt x="780" y="880"/>
                  </a:lnTo>
                  <a:lnTo>
                    <a:pt x="1060" y="960"/>
                  </a:lnTo>
                  <a:lnTo>
                    <a:pt x="1360" y="1000"/>
                  </a:lnTo>
                  <a:lnTo>
                    <a:pt x="1640" y="1040"/>
                  </a:lnTo>
                  <a:lnTo>
                    <a:pt x="1940" y="1040"/>
                  </a:lnTo>
                  <a:lnTo>
                    <a:pt x="2219" y="1000"/>
                  </a:lnTo>
                  <a:lnTo>
                    <a:pt x="2519" y="960"/>
                  </a:lnTo>
                  <a:lnTo>
                    <a:pt x="2799" y="900"/>
                  </a:lnTo>
                  <a:lnTo>
                    <a:pt x="3079" y="800"/>
                  </a:lnTo>
                  <a:lnTo>
                    <a:pt x="3339" y="681"/>
                  </a:lnTo>
                  <a:lnTo>
                    <a:pt x="3599" y="541"/>
                  </a:lnTo>
                  <a:lnTo>
                    <a:pt x="3838" y="381"/>
                  </a:lnTo>
                  <a:lnTo>
                    <a:pt x="4058" y="201"/>
                  </a:lnTo>
                  <a:lnTo>
                    <a:pt x="42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4288027" y="1137220"/>
              <a:ext cx="85968" cy="21013"/>
            </a:xfrm>
            <a:custGeom>
              <a:avLst/>
              <a:gdLst/>
              <a:ahLst/>
              <a:cxnLst/>
              <a:rect l="l" t="t" r="r" b="b"/>
              <a:pathLst>
                <a:path w="4259" h="1041" fill="none" extrusionOk="0">
                  <a:moveTo>
                    <a:pt x="1" y="521"/>
                  </a:moveTo>
                  <a:lnTo>
                    <a:pt x="1" y="521"/>
                  </a:lnTo>
                  <a:lnTo>
                    <a:pt x="261" y="661"/>
                  </a:lnTo>
                  <a:lnTo>
                    <a:pt x="521" y="780"/>
                  </a:lnTo>
                  <a:lnTo>
                    <a:pt x="780" y="880"/>
                  </a:lnTo>
                  <a:lnTo>
                    <a:pt x="1060" y="960"/>
                  </a:lnTo>
                  <a:lnTo>
                    <a:pt x="1360" y="1000"/>
                  </a:lnTo>
                  <a:lnTo>
                    <a:pt x="1640" y="1040"/>
                  </a:lnTo>
                  <a:lnTo>
                    <a:pt x="1940" y="1040"/>
                  </a:lnTo>
                  <a:lnTo>
                    <a:pt x="2219" y="1000"/>
                  </a:lnTo>
                  <a:lnTo>
                    <a:pt x="2519" y="960"/>
                  </a:lnTo>
                  <a:lnTo>
                    <a:pt x="2799" y="900"/>
                  </a:lnTo>
                  <a:lnTo>
                    <a:pt x="3079" y="800"/>
                  </a:lnTo>
                  <a:lnTo>
                    <a:pt x="3339" y="681"/>
                  </a:lnTo>
                  <a:lnTo>
                    <a:pt x="3599" y="541"/>
                  </a:lnTo>
                  <a:lnTo>
                    <a:pt x="3838" y="381"/>
                  </a:lnTo>
                  <a:lnTo>
                    <a:pt x="4058" y="201"/>
                  </a:lnTo>
                  <a:lnTo>
                    <a:pt x="42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4286008" y="1134818"/>
              <a:ext cx="90812" cy="26644"/>
            </a:xfrm>
            <a:custGeom>
              <a:avLst/>
              <a:gdLst/>
              <a:ahLst/>
              <a:cxnLst/>
              <a:rect l="l" t="t" r="r" b="b"/>
              <a:pathLst>
                <a:path w="4499" h="1320" extrusionOk="0">
                  <a:moveTo>
                    <a:pt x="4238" y="0"/>
                  </a:moveTo>
                  <a:lnTo>
                    <a:pt x="4038" y="200"/>
                  </a:lnTo>
                  <a:lnTo>
                    <a:pt x="3839" y="380"/>
                  </a:lnTo>
                  <a:lnTo>
                    <a:pt x="3599" y="520"/>
                  </a:lnTo>
                  <a:lnTo>
                    <a:pt x="3359" y="660"/>
                  </a:lnTo>
                  <a:lnTo>
                    <a:pt x="3119" y="760"/>
                  </a:lnTo>
                  <a:lnTo>
                    <a:pt x="2839" y="859"/>
                  </a:lnTo>
                  <a:lnTo>
                    <a:pt x="2579" y="919"/>
                  </a:lnTo>
                  <a:lnTo>
                    <a:pt x="2299" y="959"/>
                  </a:lnTo>
                  <a:lnTo>
                    <a:pt x="2040" y="979"/>
                  </a:lnTo>
                  <a:lnTo>
                    <a:pt x="1760" y="979"/>
                  </a:lnTo>
                  <a:lnTo>
                    <a:pt x="1480" y="959"/>
                  </a:lnTo>
                  <a:lnTo>
                    <a:pt x="1200" y="919"/>
                  </a:lnTo>
                  <a:lnTo>
                    <a:pt x="940" y="840"/>
                  </a:lnTo>
                  <a:lnTo>
                    <a:pt x="680" y="740"/>
                  </a:lnTo>
                  <a:lnTo>
                    <a:pt x="441" y="640"/>
                  </a:lnTo>
                  <a:lnTo>
                    <a:pt x="201" y="480"/>
                  </a:lnTo>
                  <a:lnTo>
                    <a:pt x="1" y="780"/>
                  </a:lnTo>
                  <a:lnTo>
                    <a:pt x="221" y="899"/>
                  </a:lnTo>
                  <a:lnTo>
                    <a:pt x="441" y="1019"/>
                  </a:lnTo>
                  <a:lnTo>
                    <a:pt x="680" y="1119"/>
                  </a:lnTo>
                  <a:lnTo>
                    <a:pt x="920" y="1179"/>
                  </a:lnTo>
                  <a:lnTo>
                    <a:pt x="1160" y="1239"/>
                  </a:lnTo>
                  <a:lnTo>
                    <a:pt x="1400" y="1299"/>
                  </a:lnTo>
                  <a:lnTo>
                    <a:pt x="1660" y="1319"/>
                  </a:lnTo>
                  <a:lnTo>
                    <a:pt x="1900" y="1319"/>
                  </a:lnTo>
                  <a:lnTo>
                    <a:pt x="2260" y="1299"/>
                  </a:lnTo>
                  <a:lnTo>
                    <a:pt x="2619" y="1259"/>
                  </a:lnTo>
                  <a:lnTo>
                    <a:pt x="2979" y="1159"/>
                  </a:lnTo>
                  <a:lnTo>
                    <a:pt x="3319" y="1039"/>
                  </a:lnTo>
                  <a:lnTo>
                    <a:pt x="3639" y="899"/>
                  </a:lnTo>
                  <a:lnTo>
                    <a:pt x="3938" y="700"/>
                  </a:lnTo>
                  <a:lnTo>
                    <a:pt x="4238" y="480"/>
                  </a:lnTo>
                  <a:lnTo>
                    <a:pt x="4498" y="240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4028617" y="1210247"/>
              <a:ext cx="69416" cy="19801"/>
            </a:xfrm>
            <a:custGeom>
              <a:avLst/>
              <a:gdLst/>
              <a:ahLst/>
              <a:cxnLst/>
              <a:rect l="l" t="t" r="r" b="b"/>
              <a:pathLst>
                <a:path w="3439" h="981" extrusionOk="0">
                  <a:moveTo>
                    <a:pt x="3439" y="1"/>
                  </a:moveTo>
                  <a:lnTo>
                    <a:pt x="1" y="940"/>
                  </a:lnTo>
                  <a:lnTo>
                    <a:pt x="461" y="980"/>
                  </a:lnTo>
                  <a:lnTo>
                    <a:pt x="920" y="960"/>
                  </a:lnTo>
                  <a:lnTo>
                    <a:pt x="1360" y="900"/>
                  </a:lnTo>
                  <a:lnTo>
                    <a:pt x="1800" y="800"/>
                  </a:lnTo>
                  <a:lnTo>
                    <a:pt x="2239" y="660"/>
                  </a:lnTo>
                  <a:lnTo>
                    <a:pt x="2659" y="480"/>
                  </a:lnTo>
                  <a:lnTo>
                    <a:pt x="3059" y="261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4028617" y="1210247"/>
              <a:ext cx="69416" cy="19801"/>
            </a:xfrm>
            <a:custGeom>
              <a:avLst/>
              <a:gdLst/>
              <a:ahLst/>
              <a:cxnLst/>
              <a:rect l="l" t="t" r="r" b="b"/>
              <a:pathLst>
                <a:path w="3439" h="981" fill="none" extrusionOk="0">
                  <a:moveTo>
                    <a:pt x="1" y="940"/>
                  </a:moveTo>
                  <a:lnTo>
                    <a:pt x="1" y="940"/>
                  </a:lnTo>
                  <a:lnTo>
                    <a:pt x="461" y="980"/>
                  </a:lnTo>
                  <a:lnTo>
                    <a:pt x="920" y="960"/>
                  </a:lnTo>
                  <a:lnTo>
                    <a:pt x="1360" y="900"/>
                  </a:lnTo>
                  <a:lnTo>
                    <a:pt x="1800" y="800"/>
                  </a:lnTo>
                  <a:lnTo>
                    <a:pt x="2239" y="660"/>
                  </a:lnTo>
                  <a:lnTo>
                    <a:pt x="2659" y="480"/>
                  </a:lnTo>
                  <a:lnTo>
                    <a:pt x="3059" y="261"/>
                  </a:lnTo>
                  <a:lnTo>
                    <a:pt x="34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4028214" y="1207422"/>
              <a:ext cx="71838" cy="25837"/>
            </a:xfrm>
            <a:custGeom>
              <a:avLst/>
              <a:gdLst/>
              <a:ahLst/>
              <a:cxnLst/>
              <a:rect l="l" t="t" r="r" b="b"/>
              <a:pathLst>
                <a:path w="3559" h="1280" extrusionOk="0">
                  <a:moveTo>
                    <a:pt x="3359" y="1"/>
                  </a:moveTo>
                  <a:lnTo>
                    <a:pt x="2999" y="241"/>
                  </a:lnTo>
                  <a:lnTo>
                    <a:pt x="2599" y="461"/>
                  </a:lnTo>
                  <a:lnTo>
                    <a:pt x="2199" y="640"/>
                  </a:lnTo>
                  <a:lnTo>
                    <a:pt x="1780" y="760"/>
                  </a:lnTo>
                  <a:lnTo>
                    <a:pt x="1360" y="860"/>
                  </a:lnTo>
                  <a:lnTo>
                    <a:pt x="920" y="920"/>
                  </a:lnTo>
                  <a:lnTo>
                    <a:pt x="481" y="940"/>
                  </a:lnTo>
                  <a:lnTo>
                    <a:pt x="41" y="920"/>
                  </a:lnTo>
                  <a:lnTo>
                    <a:pt x="1" y="1260"/>
                  </a:lnTo>
                  <a:lnTo>
                    <a:pt x="261" y="1280"/>
                  </a:lnTo>
                  <a:lnTo>
                    <a:pt x="521" y="1280"/>
                  </a:lnTo>
                  <a:lnTo>
                    <a:pt x="920" y="1260"/>
                  </a:lnTo>
                  <a:lnTo>
                    <a:pt x="1320" y="1220"/>
                  </a:lnTo>
                  <a:lnTo>
                    <a:pt x="1720" y="1140"/>
                  </a:lnTo>
                  <a:lnTo>
                    <a:pt x="2120" y="1020"/>
                  </a:lnTo>
                  <a:lnTo>
                    <a:pt x="2499" y="880"/>
                  </a:lnTo>
                  <a:lnTo>
                    <a:pt x="2879" y="700"/>
                  </a:lnTo>
                  <a:lnTo>
                    <a:pt x="3219" y="500"/>
                  </a:lnTo>
                  <a:lnTo>
                    <a:pt x="3559" y="281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4333623" y="1331677"/>
              <a:ext cx="32700" cy="2846"/>
            </a:xfrm>
            <a:custGeom>
              <a:avLst/>
              <a:gdLst/>
              <a:ahLst/>
              <a:cxnLst/>
              <a:rect l="l" t="t" r="r" b="b"/>
              <a:pathLst>
                <a:path w="1620" h="141" extrusionOk="0">
                  <a:moveTo>
                    <a:pt x="0" y="1"/>
                  </a:moveTo>
                  <a:lnTo>
                    <a:pt x="1619" y="141"/>
                  </a:lnTo>
                  <a:lnTo>
                    <a:pt x="1619" y="141"/>
                  </a:lnTo>
                  <a:lnTo>
                    <a:pt x="1220" y="6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4333623" y="1331677"/>
              <a:ext cx="32700" cy="2846"/>
            </a:xfrm>
            <a:custGeom>
              <a:avLst/>
              <a:gdLst/>
              <a:ahLst/>
              <a:cxnLst/>
              <a:rect l="l" t="t" r="r" b="b"/>
              <a:pathLst>
                <a:path w="1620" h="14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00" y="1"/>
                  </a:lnTo>
                  <a:lnTo>
                    <a:pt x="820" y="1"/>
                  </a:lnTo>
                  <a:lnTo>
                    <a:pt x="1220" y="61"/>
                  </a:lnTo>
                  <a:lnTo>
                    <a:pt x="1619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4333220" y="1328064"/>
              <a:ext cx="33911" cy="9689"/>
            </a:xfrm>
            <a:custGeom>
              <a:avLst/>
              <a:gdLst/>
              <a:ahLst/>
              <a:cxnLst/>
              <a:rect l="l" t="t" r="r" b="b"/>
              <a:pathLst>
                <a:path w="1680" h="480" extrusionOk="0">
                  <a:moveTo>
                    <a:pt x="420" y="0"/>
                  </a:moveTo>
                  <a:lnTo>
                    <a:pt x="0" y="20"/>
                  </a:lnTo>
                  <a:lnTo>
                    <a:pt x="40" y="360"/>
                  </a:lnTo>
                  <a:lnTo>
                    <a:pt x="440" y="340"/>
                  </a:lnTo>
                  <a:lnTo>
                    <a:pt x="820" y="360"/>
                  </a:lnTo>
                  <a:lnTo>
                    <a:pt x="1220" y="400"/>
                  </a:lnTo>
                  <a:lnTo>
                    <a:pt x="1599" y="480"/>
                  </a:lnTo>
                  <a:lnTo>
                    <a:pt x="1679" y="160"/>
                  </a:lnTo>
                  <a:lnTo>
                    <a:pt x="1260" y="60"/>
                  </a:lnTo>
                  <a:lnTo>
                    <a:pt x="840" y="2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4341697" y="1361953"/>
              <a:ext cx="25433" cy="828"/>
            </a:xfrm>
            <a:custGeom>
              <a:avLst/>
              <a:gdLst/>
              <a:ahLst/>
              <a:cxnLst/>
              <a:rect l="l" t="t" r="r" b="b"/>
              <a:pathLst>
                <a:path w="1260" h="41" extrusionOk="0">
                  <a:moveTo>
                    <a:pt x="0" y="40"/>
                  </a:moveTo>
                  <a:lnTo>
                    <a:pt x="0" y="4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4341697" y="1361953"/>
              <a:ext cx="25433" cy="828"/>
            </a:xfrm>
            <a:custGeom>
              <a:avLst/>
              <a:gdLst/>
              <a:ahLst/>
              <a:cxnLst/>
              <a:rect l="l" t="t" r="r" b="b"/>
              <a:pathLst>
                <a:path w="1260" h="41" fill="none" extrusionOk="0">
                  <a:moveTo>
                    <a:pt x="0" y="40"/>
                  </a:moveTo>
                  <a:lnTo>
                    <a:pt x="0" y="40"/>
                  </a:lnTo>
                  <a:lnTo>
                    <a:pt x="12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4341697" y="1358724"/>
              <a:ext cx="25433" cy="7267"/>
            </a:xfrm>
            <a:custGeom>
              <a:avLst/>
              <a:gdLst/>
              <a:ahLst/>
              <a:cxnLst/>
              <a:rect l="l" t="t" r="r" b="b"/>
              <a:pathLst>
                <a:path w="1260" h="360" extrusionOk="0">
                  <a:moveTo>
                    <a:pt x="1259" y="0"/>
                  </a:moveTo>
                  <a:lnTo>
                    <a:pt x="0" y="20"/>
                  </a:lnTo>
                  <a:lnTo>
                    <a:pt x="0" y="360"/>
                  </a:lnTo>
                  <a:lnTo>
                    <a:pt x="1259" y="34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4112544" y="1392613"/>
              <a:ext cx="54479" cy="19378"/>
            </a:xfrm>
            <a:custGeom>
              <a:avLst/>
              <a:gdLst/>
              <a:ahLst/>
              <a:cxnLst/>
              <a:rect l="l" t="t" r="r" b="b"/>
              <a:pathLst>
                <a:path w="2699" h="960" extrusionOk="0">
                  <a:moveTo>
                    <a:pt x="0" y="960"/>
                  </a:moveTo>
                  <a:lnTo>
                    <a:pt x="0" y="96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4112544" y="1392613"/>
              <a:ext cx="54479" cy="19378"/>
            </a:xfrm>
            <a:custGeom>
              <a:avLst/>
              <a:gdLst/>
              <a:ahLst/>
              <a:cxnLst/>
              <a:rect l="l" t="t" r="r" b="b"/>
              <a:pathLst>
                <a:path w="2699" h="960" fill="none" extrusionOk="0">
                  <a:moveTo>
                    <a:pt x="0" y="960"/>
                  </a:moveTo>
                  <a:lnTo>
                    <a:pt x="0" y="960"/>
                  </a:lnTo>
                  <a:lnTo>
                    <a:pt x="26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4111333" y="1389384"/>
              <a:ext cx="56498" cy="25837"/>
            </a:xfrm>
            <a:custGeom>
              <a:avLst/>
              <a:gdLst/>
              <a:ahLst/>
              <a:cxnLst/>
              <a:rect l="l" t="t" r="r" b="b"/>
              <a:pathLst>
                <a:path w="2799" h="1280" extrusionOk="0">
                  <a:moveTo>
                    <a:pt x="2699" y="0"/>
                  </a:moveTo>
                  <a:lnTo>
                    <a:pt x="0" y="960"/>
                  </a:lnTo>
                  <a:lnTo>
                    <a:pt x="120" y="1279"/>
                  </a:lnTo>
                  <a:lnTo>
                    <a:pt x="2799" y="32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4123423" y="1424888"/>
              <a:ext cx="34314" cy="10900"/>
            </a:xfrm>
            <a:custGeom>
              <a:avLst/>
              <a:gdLst/>
              <a:ahLst/>
              <a:cxnLst/>
              <a:rect l="l" t="t" r="r" b="b"/>
              <a:pathLst>
                <a:path w="1700" h="540" extrusionOk="0">
                  <a:moveTo>
                    <a:pt x="1" y="540"/>
                  </a:moveTo>
                  <a:lnTo>
                    <a:pt x="1" y="54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123423" y="1424888"/>
              <a:ext cx="34314" cy="10900"/>
            </a:xfrm>
            <a:custGeom>
              <a:avLst/>
              <a:gdLst/>
              <a:ahLst/>
              <a:cxnLst/>
              <a:rect l="l" t="t" r="r" b="b"/>
              <a:pathLst>
                <a:path w="1700" h="540" fill="none" extrusionOk="0">
                  <a:moveTo>
                    <a:pt x="1" y="540"/>
                  </a:moveTo>
                  <a:lnTo>
                    <a:pt x="1" y="540"/>
                  </a:lnTo>
                  <a:lnTo>
                    <a:pt x="17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4122212" y="1421658"/>
              <a:ext cx="36737" cy="17359"/>
            </a:xfrm>
            <a:custGeom>
              <a:avLst/>
              <a:gdLst/>
              <a:ahLst/>
              <a:cxnLst/>
              <a:rect l="l" t="t" r="r" b="b"/>
              <a:pathLst>
                <a:path w="1820" h="860" extrusionOk="0">
                  <a:moveTo>
                    <a:pt x="1720" y="0"/>
                  </a:moveTo>
                  <a:lnTo>
                    <a:pt x="1" y="520"/>
                  </a:lnTo>
                  <a:lnTo>
                    <a:pt x="121" y="860"/>
                  </a:lnTo>
                  <a:lnTo>
                    <a:pt x="1820" y="3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4242854" y="1754882"/>
              <a:ext cx="18974" cy="30701"/>
            </a:xfrm>
            <a:custGeom>
              <a:avLst/>
              <a:gdLst/>
              <a:ahLst/>
              <a:cxnLst/>
              <a:rect l="l" t="t" r="r" b="b"/>
              <a:pathLst>
                <a:path w="940" h="1521" extrusionOk="0">
                  <a:moveTo>
                    <a:pt x="160" y="1"/>
                  </a:moveTo>
                  <a:lnTo>
                    <a:pt x="80" y="21"/>
                  </a:lnTo>
                  <a:lnTo>
                    <a:pt x="0" y="81"/>
                  </a:lnTo>
                  <a:lnTo>
                    <a:pt x="940" y="1520"/>
                  </a:lnTo>
                  <a:lnTo>
                    <a:pt x="340" y="41"/>
                  </a:lnTo>
                  <a:lnTo>
                    <a:pt x="260" y="21"/>
                  </a:lnTo>
                  <a:lnTo>
                    <a:pt x="160" y="1"/>
                  </a:lnTo>
                  <a:close/>
                  <a:moveTo>
                    <a:pt x="940" y="1520"/>
                  </a:moveTo>
                  <a:lnTo>
                    <a:pt x="940" y="1520"/>
                  </a:lnTo>
                  <a:lnTo>
                    <a:pt x="940" y="152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4242854" y="1754882"/>
              <a:ext cx="18974" cy="30701"/>
            </a:xfrm>
            <a:custGeom>
              <a:avLst/>
              <a:gdLst/>
              <a:ahLst/>
              <a:cxnLst/>
              <a:rect l="l" t="t" r="r" b="b"/>
              <a:pathLst>
                <a:path w="940" h="1521" fill="none" extrusionOk="0">
                  <a:moveTo>
                    <a:pt x="340" y="41"/>
                  </a:moveTo>
                  <a:lnTo>
                    <a:pt x="340" y="41"/>
                  </a:lnTo>
                  <a:lnTo>
                    <a:pt x="260" y="21"/>
                  </a:lnTo>
                  <a:lnTo>
                    <a:pt x="160" y="1"/>
                  </a:lnTo>
                  <a:lnTo>
                    <a:pt x="80" y="2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940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4238010" y="1751673"/>
              <a:ext cx="27048" cy="35505"/>
            </a:xfrm>
            <a:custGeom>
              <a:avLst/>
              <a:gdLst/>
              <a:ahLst/>
              <a:cxnLst/>
              <a:rect l="l" t="t" r="r" b="b"/>
              <a:pathLst>
                <a:path w="1340" h="1759" extrusionOk="0">
                  <a:moveTo>
                    <a:pt x="380" y="0"/>
                  </a:moveTo>
                  <a:lnTo>
                    <a:pt x="240" y="40"/>
                  </a:lnTo>
                  <a:lnTo>
                    <a:pt x="120" y="100"/>
                  </a:lnTo>
                  <a:lnTo>
                    <a:pt x="0" y="200"/>
                  </a:lnTo>
                  <a:lnTo>
                    <a:pt x="1040" y="1759"/>
                  </a:lnTo>
                  <a:lnTo>
                    <a:pt x="1340" y="1579"/>
                  </a:lnTo>
                  <a:lnTo>
                    <a:pt x="520" y="340"/>
                  </a:lnTo>
                  <a:lnTo>
                    <a:pt x="660" y="4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4586170" y="1660480"/>
              <a:ext cx="29470" cy="28259"/>
            </a:xfrm>
            <a:custGeom>
              <a:avLst/>
              <a:gdLst/>
              <a:ahLst/>
              <a:cxnLst/>
              <a:rect l="l" t="t" r="r" b="b"/>
              <a:pathLst>
                <a:path w="1460" h="1400" extrusionOk="0">
                  <a:moveTo>
                    <a:pt x="1" y="1"/>
                  </a:moveTo>
                  <a:lnTo>
                    <a:pt x="1460" y="1400"/>
                  </a:lnTo>
                  <a:lnTo>
                    <a:pt x="1300" y="1200"/>
                  </a:lnTo>
                  <a:lnTo>
                    <a:pt x="1160" y="1000"/>
                  </a:lnTo>
                  <a:lnTo>
                    <a:pt x="980" y="800"/>
                  </a:lnTo>
                  <a:lnTo>
                    <a:pt x="800" y="620"/>
                  </a:lnTo>
                  <a:lnTo>
                    <a:pt x="620" y="461"/>
                  </a:lnTo>
                  <a:lnTo>
                    <a:pt x="420" y="301"/>
                  </a:lnTo>
                  <a:lnTo>
                    <a:pt x="221" y="1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586170" y="1660480"/>
              <a:ext cx="29470" cy="28259"/>
            </a:xfrm>
            <a:custGeom>
              <a:avLst/>
              <a:gdLst/>
              <a:ahLst/>
              <a:cxnLst/>
              <a:rect l="l" t="t" r="r" b="b"/>
              <a:pathLst>
                <a:path w="1460" h="140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1" y="141"/>
                  </a:lnTo>
                  <a:lnTo>
                    <a:pt x="420" y="301"/>
                  </a:lnTo>
                  <a:lnTo>
                    <a:pt x="620" y="461"/>
                  </a:lnTo>
                  <a:lnTo>
                    <a:pt x="800" y="620"/>
                  </a:lnTo>
                  <a:lnTo>
                    <a:pt x="980" y="800"/>
                  </a:lnTo>
                  <a:lnTo>
                    <a:pt x="1160" y="1000"/>
                  </a:lnTo>
                  <a:lnTo>
                    <a:pt x="1300" y="1200"/>
                  </a:lnTo>
                  <a:lnTo>
                    <a:pt x="1460" y="1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4584152" y="1657654"/>
              <a:ext cx="34314" cy="33103"/>
            </a:xfrm>
            <a:custGeom>
              <a:avLst/>
              <a:gdLst/>
              <a:ahLst/>
              <a:cxnLst/>
              <a:rect l="l" t="t" r="r" b="b"/>
              <a:pathLst>
                <a:path w="1700" h="1640" extrusionOk="0">
                  <a:moveTo>
                    <a:pt x="181" y="1"/>
                  </a:moveTo>
                  <a:lnTo>
                    <a:pt x="1" y="281"/>
                  </a:lnTo>
                  <a:lnTo>
                    <a:pt x="221" y="421"/>
                  </a:lnTo>
                  <a:lnTo>
                    <a:pt x="420" y="561"/>
                  </a:lnTo>
                  <a:lnTo>
                    <a:pt x="600" y="721"/>
                  </a:lnTo>
                  <a:lnTo>
                    <a:pt x="780" y="880"/>
                  </a:lnTo>
                  <a:lnTo>
                    <a:pt x="960" y="1060"/>
                  </a:lnTo>
                  <a:lnTo>
                    <a:pt x="1120" y="1260"/>
                  </a:lnTo>
                  <a:lnTo>
                    <a:pt x="1280" y="1440"/>
                  </a:lnTo>
                  <a:lnTo>
                    <a:pt x="1420" y="1640"/>
                  </a:lnTo>
                  <a:lnTo>
                    <a:pt x="1700" y="1460"/>
                  </a:lnTo>
                  <a:lnTo>
                    <a:pt x="1540" y="1240"/>
                  </a:lnTo>
                  <a:lnTo>
                    <a:pt x="1380" y="1040"/>
                  </a:lnTo>
                  <a:lnTo>
                    <a:pt x="1200" y="840"/>
                  </a:lnTo>
                  <a:lnTo>
                    <a:pt x="1020" y="641"/>
                  </a:lnTo>
                  <a:lnTo>
                    <a:pt x="820" y="461"/>
                  </a:lnTo>
                  <a:lnTo>
                    <a:pt x="620" y="301"/>
                  </a:lnTo>
                  <a:lnTo>
                    <a:pt x="400" y="14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4570447" y="1678242"/>
              <a:ext cx="27048" cy="31489"/>
            </a:xfrm>
            <a:custGeom>
              <a:avLst/>
              <a:gdLst/>
              <a:ahLst/>
              <a:cxnLst/>
              <a:rect l="l" t="t" r="r" b="b"/>
              <a:pathLst>
                <a:path w="1340" h="1560" extrusionOk="0">
                  <a:moveTo>
                    <a:pt x="0" y="0"/>
                  </a:moveTo>
                  <a:lnTo>
                    <a:pt x="1339" y="1559"/>
                  </a:lnTo>
                  <a:lnTo>
                    <a:pt x="1219" y="1339"/>
                  </a:lnTo>
                  <a:lnTo>
                    <a:pt x="1060" y="1120"/>
                  </a:lnTo>
                  <a:lnTo>
                    <a:pt x="740" y="720"/>
                  </a:lnTo>
                  <a:lnTo>
                    <a:pt x="380" y="340"/>
                  </a:lnTo>
                  <a:lnTo>
                    <a:pt x="20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4570447" y="1678242"/>
              <a:ext cx="27048" cy="31489"/>
            </a:xfrm>
            <a:custGeom>
              <a:avLst/>
              <a:gdLst/>
              <a:ahLst/>
              <a:cxnLst/>
              <a:rect l="l" t="t" r="r" b="b"/>
              <a:pathLst>
                <a:path w="1340" h="15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0" y="160"/>
                  </a:lnTo>
                  <a:lnTo>
                    <a:pt x="380" y="340"/>
                  </a:lnTo>
                  <a:lnTo>
                    <a:pt x="740" y="720"/>
                  </a:lnTo>
                  <a:lnTo>
                    <a:pt x="1060" y="1120"/>
                  </a:lnTo>
                  <a:lnTo>
                    <a:pt x="1219" y="1339"/>
                  </a:lnTo>
                  <a:lnTo>
                    <a:pt x="1339" y="15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4568428" y="1675416"/>
              <a:ext cx="32296" cy="35929"/>
            </a:xfrm>
            <a:custGeom>
              <a:avLst/>
              <a:gdLst/>
              <a:ahLst/>
              <a:cxnLst/>
              <a:rect l="l" t="t" r="r" b="b"/>
              <a:pathLst>
                <a:path w="1600" h="1780" extrusionOk="0">
                  <a:moveTo>
                    <a:pt x="200" y="0"/>
                  </a:moveTo>
                  <a:lnTo>
                    <a:pt x="0" y="260"/>
                  </a:lnTo>
                  <a:lnTo>
                    <a:pt x="380" y="600"/>
                  </a:lnTo>
                  <a:lnTo>
                    <a:pt x="720" y="960"/>
                  </a:lnTo>
                  <a:lnTo>
                    <a:pt x="1020" y="1360"/>
                  </a:lnTo>
                  <a:lnTo>
                    <a:pt x="1299" y="1779"/>
                  </a:lnTo>
                  <a:lnTo>
                    <a:pt x="1599" y="1619"/>
                  </a:lnTo>
                  <a:lnTo>
                    <a:pt x="1459" y="1380"/>
                  </a:lnTo>
                  <a:lnTo>
                    <a:pt x="1299" y="1160"/>
                  </a:lnTo>
                  <a:lnTo>
                    <a:pt x="1140" y="940"/>
                  </a:lnTo>
                  <a:lnTo>
                    <a:pt x="980" y="740"/>
                  </a:lnTo>
                  <a:lnTo>
                    <a:pt x="800" y="540"/>
                  </a:lnTo>
                  <a:lnTo>
                    <a:pt x="600" y="360"/>
                  </a:lnTo>
                  <a:lnTo>
                    <a:pt x="420" y="1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4600299" y="1762956"/>
              <a:ext cx="33103" cy="64168"/>
            </a:xfrm>
            <a:custGeom>
              <a:avLst/>
              <a:gdLst/>
              <a:ahLst/>
              <a:cxnLst/>
              <a:rect l="l" t="t" r="r" b="b"/>
              <a:pathLst>
                <a:path w="1640" h="3179" extrusionOk="0">
                  <a:moveTo>
                    <a:pt x="1639" y="1"/>
                  </a:moveTo>
                  <a:lnTo>
                    <a:pt x="0" y="3179"/>
                  </a:lnTo>
                  <a:lnTo>
                    <a:pt x="460" y="2399"/>
                  </a:lnTo>
                  <a:lnTo>
                    <a:pt x="880" y="1620"/>
                  </a:lnTo>
                  <a:lnTo>
                    <a:pt x="1279" y="820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4600299" y="1762956"/>
              <a:ext cx="33103" cy="64168"/>
            </a:xfrm>
            <a:custGeom>
              <a:avLst/>
              <a:gdLst/>
              <a:ahLst/>
              <a:cxnLst/>
              <a:rect l="l" t="t" r="r" b="b"/>
              <a:pathLst>
                <a:path w="1640" h="3179" fill="none" extrusionOk="0">
                  <a:moveTo>
                    <a:pt x="0" y="3179"/>
                  </a:moveTo>
                  <a:lnTo>
                    <a:pt x="0" y="3179"/>
                  </a:lnTo>
                  <a:lnTo>
                    <a:pt x="460" y="2399"/>
                  </a:lnTo>
                  <a:lnTo>
                    <a:pt x="880" y="1620"/>
                  </a:lnTo>
                  <a:lnTo>
                    <a:pt x="1279" y="820"/>
                  </a:lnTo>
                  <a:lnTo>
                    <a:pt x="16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4597070" y="1761745"/>
              <a:ext cx="39563" cy="66994"/>
            </a:xfrm>
            <a:custGeom>
              <a:avLst/>
              <a:gdLst/>
              <a:ahLst/>
              <a:cxnLst/>
              <a:rect l="l" t="t" r="r" b="b"/>
              <a:pathLst>
                <a:path w="1960" h="3319" extrusionOk="0">
                  <a:moveTo>
                    <a:pt x="1639" y="1"/>
                  </a:moveTo>
                  <a:lnTo>
                    <a:pt x="1280" y="800"/>
                  </a:lnTo>
                  <a:lnTo>
                    <a:pt x="900" y="1600"/>
                  </a:lnTo>
                  <a:lnTo>
                    <a:pt x="460" y="2379"/>
                  </a:lnTo>
                  <a:lnTo>
                    <a:pt x="0" y="3139"/>
                  </a:lnTo>
                  <a:lnTo>
                    <a:pt x="300" y="3319"/>
                  </a:lnTo>
                  <a:lnTo>
                    <a:pt x="760" y="2559"/>
                  </a:lnTo>
                  <a:lnTo>
                    <a:pt x="1200" y="1760"/>
                  </a:lnTo>
                  <a:lnTo>
                    <a:pt x="1599" y="960"/>
                  </a:lnTo>
                  <a:lnTo>
                    <a:pt x="1959" y="121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4177497" y="1689525"/>
              <a:ext cx="20185" cy="37140"/>
            </a:xfrm>
            <a:custGeom>
              <a:avLst/>
              <a:gdLst/>
              <a:ahLst/>
              <a:cxnLst/>
              <a:rect l="l" t="t" r="r" b="b"/>
              <a:pathLst>
                <a:path w="1000" h="1840" extrusionOk="0">
                  <a:moveTo>
                    <a:pt x="0" y="1"/>
                  </a:moveTo>
                  <a:lnTo>
                    <a:pt x="0" y="1"/>
                  </a:lnTo>
                  <a:lnTo>
                    <a:pt x="1000" y="184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4177497" y="1689525"/>
              <a:ext cx="20185" cy="37140"/>
            </a:xfrm>
            <a:custGeom>
              <a:avLst/>
              <a:gdLst/>
              <a:ahLst/>
              <a:cxnLst/>
              <a:rect l="l" t="t" r="r" b="b"/>
              <a:pathLst>
                <a:path w="1000" h="184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0" y="1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4174671" y="1687931"/>
              <a:ext cx="25837" cy="40350"/>
            </a:xfrm>
            <a:custGeom>
              <a:avLst/>
              <a:gdLst/>
              <a:ahLst/>
              <a:cxnLst/>
              <a:rect l="l" t="t" r="r" b="b"/>
              <a:pathLst>
                <a:path w="1280" h="1999" extrusionOk="0">
                  <a:moveTo>
                    <a:pt x="300" y="0"/>
                  </a:moveTo>
                  <a:lnTo>
                    <a:pt x="0" y="160"/>
                  </a:lnTo>
                  <a:lnTo>
                    <a:pt x="980" y="1999"/>
                  </a:lnTo>
                  <a:lnTo>
                    <a:pt x="1280" y="18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208561" y="1681472"/>
              <a:ext cx="12515" cy="36333"/>
            </a:xfrm>
            <a:custGeom>
              <a:avLst/>
              <a:gdLst/>
              <a:ahLst/>
              <a:cxnLst/>
              <a:rect l="l" t="t" r="r" b="b"/>
              <a:pathLst>
                <a:path w="620" h="1800" extrusionOk="0">
                  <a:moveTo>
                    <a:pt x="0" y="0"/>
                  </a:moveTo>
                  <a:lnTo>
                    <a:pt x="620" y="1799"/>
                  </a:lnTo>
                  <a:lnTo>
                    <a:pt x="540" y="1339"/>
                  </a:lnTo>
                  <a:lnTo>
                    <a:pt x="400" y="880"/>
                  </a:lnTo>
                  <a:lnTo>
                    <a:pt x="220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4208561" y="1681472"/>
              <a:ext cx="12515" cy="36333"/>
            </a:xfrm>
            <a:custGeom>
              <a:avLst/>
              <a:gdLst/>
              <a:ahLst/>
              <a:cxnLst/>
              <a:rect l="l" t="t" r="r" b="b"/>
              <a:pathLst>
                <a:path w="620" h="18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20" y="440"/>
                  </a:lnTo>
                  <a:lnTo>
                    <a:pt x="400" y="880"/>
                  </a:lnTo>
                  <a:lnTo>
                    <a:pt x="540" y="1339"/>
                  </a:lnTo>
                  <a:lnTo>
                    <a:pt x="620" y="17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4205735" y="1679857"/>
              <a:ext cx="18974" cy="38755"/>
            </a:xfrm>
            <a:custGeom>
              <a:avLst/>
              <a:gdLst/>
              <a:ahLst/>
              <a:cxnLst/>
              <a:rect l="l" t="t" r="r" b="b"/>
              <a:pathLst>
                <a:path w="940" h="1920" extrusionOk="0">
                  <a:moveTo>
                    <a:pt x="300" y="0"/>
                  </a:moveTo>
                  <a:lnTo>
                    <a:pt x="0" y="160"/>
                  </a:lnTo>
                  <a:lnTo>
                    <a:pt x="200" y="580"/>
                  </a:lnTo>
                  <a:lnTo>
                    <a:pt x="380" y="1020"/>
                  </a:lnTo>
                  <a:lnTo>
                    <a:pt x="500" y="1459"/>
                  </a:lnTo>
                  <a:lnTo>
                    <a:pt x="600" y="1919"/>
                  </a:lnTo>
                  <a:lnTo>
                    <a:pt x="940" y="1859"/>
                  </a:lnTo>
                  <a:lnTo>
                    <a:pt x="840" y="1379"/>
                  </a:lnTo>
                  <a:lnTo>
                    <a:pt x="700" y="900"/>
                  </a:lnTo>
                  <a:lnTo>
                    <a:pt x="520" y="44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4393732" y="1957816"/>
              <a:ext cx="52057" cy="101692"/>
            </a:xfrm>
            <a:custGeom>
              <a:avLst/>
              <a:gdLst/>
              <a:ahLst/>
              <a:cxnLst/>
              <a:rect l="l" t="t" r="r" b="b"/>
              <a:pathLst>
                <a:path w="2579" h="5038" extrusionOk="0">
                  <a:moveTo>
                    <a:pt x="2579" y="1"/>
                  </a:moveTo>
                  <a:lnTo>
                    <a:pt x="2339" y="281"/>
                  </a:lnTo>
                  <a:lnTo>
                    <a:pt x="2119" y="540"/>
                  </a:lnTo>
                  <a:lnTo>
                    <a:pt x="1680" y="1120"/>
                  </a:lnTo>
                  <a:lnTo>
                    <a:pt x="1300" y="1720"/>
                  </a:lnTo>
                  <a:lnTo>
                    <a:pt x="960" y="2339"/>
                  </a:lnTo>
                  <a:lnTo>
                    <a:pt x="640" y="2999"/>
                  </a:lnTo>
                  <a:lnTo>
                    <a:pt x="380" y="3658"/>
                  </a:lnTo>
                  <a:lnTo>
                    <a:pt x="161" y="4338"/>
                  </a:lnTo>
                  <a:lnTo>
                    <a:pt x="81" y="4678"/>
                  </a:lnTo>
                  <a:lnTo>
                    <a:pt x="1" y="5038"/>
                  </a:lnTo>
                  <a:lnTo>
                    <a:pt x="1" y="5038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4393732" y="1957816"/>
              <a:ext cx="52057" cy="101692"/>
            </a:xfrm>
            <a:custGeom>
              <a:avLst/>
              <a:gdLst/>
              <a:ahLst/>
              <a:cxnLst/>
              <a:rect l="l" t="t" r="r" b="b"/>
              <a:pathLst>
                <a:path w="2579" h="5038" fill="none" extrusionOk="0">
                  <a:moveTo>
                    <a:pt x="2579" y="1"/>
                  </a:moveTo>
                  <a:lnTo>
                    <a:pt x="2579" y="1"/>
                  </a:lnTo>
                  <a:lnTo>
                    <a:pt x="2339" y="281"/>
                  </a:lnTo>
                  <a:lnTo>
                    <a:pt x="2119" y="540"/>
                  </a:lnTo>
                  <a:lnTo>
                    <a:pt x="1680" y="1120"/>
                  </a:lnTo>
                  <a:lnTo>
                    <a:pt x="1300" y="1720"/>
                  </a:lnTo>
                  <a:lnTo>
                    <a:pt x="960" y="2339"/>
                  </a:lnTo>
                  <a:lnTo>
                    <a:pt x="640" y="2999"/>
                  </a:lnTo>
                  <a:lnTo>
                    <a:pt x="380" y="3658"/>
                  </a:lnTo>
                  <a:lnTo>
                    <a:pt x="161" y="4338"/>
                  </a:lnTo>
                  <a:lnTo>
                    <a:pt x="81" y="4678"/>
                  </a:lnTo>
                  <a:lnTo>
                    <a:pt x="1" y="50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4390099" y="1955798"/>
              <a:ext cx="58113" cy="104518"/>
            </a:xfrm>
            <a:custGeom>
              <a:avLst/>
              <a:gdLst/>
              <a:ahLst/>
              <a:cxnLst/>
              <a:rect l="l" t="t" r="r" b="b"/>
              <a:pathLst>
                <a:path w="2879" h="5178" extrusionOk="0">
                  <a:moveTo>
                    <a:pt x="2639" y="1"/>
                  </a:moveTo>
                  <a:lnTo>
                    <a:pt x="2399" y="261"/>
                  </a:lnTo>
                  <a:lnTo>
                    <a:pt x="2159" y="540"/>
                  </a:lnTo>
                  <a:lnTo>
                    <a:pt x="1940" y="840"/>
                  </a:lnTo>
                  <a:lnTo>
                    <a:pt x="1720" y="1120"/>
                  </a:lnTo>
                  <a:lnTo>
                    <a:pt x="1520" y="1420"/>
                  </a:lnTo>
                  <a:lnTo>
                    <a:pt x="1340" y="1740"/>
                  </a:lnTo>
                  <a:lnTo>
                    <a:pt x="980" y="2379"/>
                  </a:lnTo>
                  <a:lnTo>
                    <a:pt x="660" y="3019"/>
                  </a:lnTo>
                  <a:lnTo>
                    <a:pt x="520" y="3359"/>
                  </a:lnTo>
                  <a:lnTo>
                    <a:pt x="400" y="3699"/>
                  </a:lnTo>
                  <a:lnTo>
                    <a:pt x="281" y="4038"/>
                  </a:lnTo>
                  <a:lnTo>
                    <a:pt x="181" y="4398"/>
                  </a:lnTo>
                  <a:lnTo>
                    <a:pt x="81" y="4738"/>
                  </a:lnTo>
                  <a:lnTo>
                    <a:pt x="1" y="5098"/>
                  </a:lnTo>
                  <a:lnTo>
                    <a:pt x="341" y="5178"/>
                  </a:lnTo>
                  <a:lnTo>
                    <a:pt x="500" y="4478"/>
                  </a:lnTo>
                  <a:lnTo>
                    <a:pt x="720" y="3818"/>
                  </a:lnTo>
                  <a:lnTo>
                    <a:pt x="980" y="3159"/>
                  </a:lnTo>
                  <a:lnTo>
                    <a:pt x="1280" y="2519"/>
                  </a:lnTo>
                  <a:lnTo>
                    <a:pt x="1620" y="1920"/>
                  </a:lnTo>
                  <a:lnTo>
                    <a:pt x="1999" y="1320"/>
                  </a:lnTo>
                  <a:lnTo>
                    <a:pt x="2419" y="760"/>
                  </a:lnTo>
                  <a:lnTo>
                    <a:pt x="2879" y="221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9"/>
          <p:cNvGrpSpPr/>
          <p:nvPr/>
        </p:nvGrpSpPr>
        <p:grpSpPr>
          <a:xfrm flipH="1">
            <a:off x="-2897539" y="-7661946"/>
            <a:ext cx="1074436" cy="988782"/>
            <a:chOff x="-2897539" y="-7661946"/>
            <a:chExt cx="1074436" cy="988782"/>
          </a:xfrm>
        </p:grpSpPr>
        <p:sp>
          <p:nvSpPr>
            <p:cNvPr id="1231" name="Google Shape;1231;p29"/>
            <p:cNvSpPr/>
            <p:nvPr/>
          </p:nvSpPr>
          <p:spPr>
            <a:xfrm>
              <a:off x="-2868947" y="-7658756"/>
              <a:ext cx="1045845" cy="985592"/>
            </a:xfrm>
            <a:custGeom>
              <a:avLst/>
              <a:gdLst/>
              <a:ahLst/>
              <a:cxnLst/>
              <a:rect l="l" t="t" r="r" b="b"/>
              <a:pathLst>
                <a:path w="17375" h="16374" extrusionOk="0">
                  <a:moveTo>
                    <a:pt x="7712" y="0"/>
                  </a:moveTo>
                  <a:lnTo>
                    <a:pt x="7273" y="18"/>
                  </a:lnTo>
                  <a:lnTo>
                    <a:pt x="6852" y="53"/>
                  </a:lnTo>
                  <a:lnTo>
                    <a:pt x="6430" y="123"/>
                  </a:lnTo>
                  <a:lnTo>
                    <a:pt x="6008" y="194"/>
                  </a:lnTo>
                  <a:lnTo>
                    <a:pt x="5622" y="299"/>
                  </a:lnTo>
                  <a:lnTo>
                    <a:pt x="5235" y="422"/>
                  </a:lnTo>
                  <a:lnTo>
                    <a:pt x="4866" y="563"/>
                  </a:lnTo>
                  <a:lnTo>
                    <a:pt x="4498" y="721"/>
                  </a:lnTo>
                  <a:lnTo>
                    <a:pt x="4146" y="896"/>
                  </a:lnTo>
                  <a:lnTo>
                    <a:pt x="3812" y="1090"/>
                  </a:lnTo>
                  <a:lnTo>
                    <a:pt x="3496" y="1300"/>
                  </a:lnTo>
                  <a:lnTo>
                    <a:pt x="3180" y="1529"/>
                  </a:lnTo>
                  <a:lnTo>
                    <a:pt x="2881" y="1775"/>
                  </a:lnTo>
                  <a:lnTo>
                    <a:pt x="2600" y="2038"/>
                  </a:lnTo>
                  <a:lnTo>
                    <a:pt x="2319" y="2302"/>
                  </a:lnTo>
                  <a:lnTo>
                    <a:pt x="2073" y="2600"/>
                  </a:lnTo>
                  <a:lnTo>
                    <a:pt x="1827" y="2899"/>
                  </a:lnTo>
                  <a:lnTo>
                    <a:pt x="1599" y="3215"/>
                  </a:lnTo>
                  <a:lnTo>
                    <a:pt x="1370" y="3532"/>
                  </a:lnTo>
                  <a:lnTo>
                    <a:pt x="1177" y="3865"/>
                  </a:lnTo>
                  <a:lnTo>
                    <a:pt x="984" y="4217"/>
                  </a:lnTo>
                  <a:lnTo>
                    <a:pt x="826" y="4568"/>
                  </a:lnTo>
                  <a:lnTo>
                    <a:pt x="668" y="4937"/>
                  </a:lnTo>
                  <a:lnTo>
                    <a:pt x="527" y="5323"/>
                  </a:lnTo>
                  <a:lnTo>
                    <a:pt x="404" y="5692"/>
                  </a:lnTo>
                  <a:lnTo>
                    <a:pt x="299" y="6079"/>
                  </a:lnTo>
                  <a:lnTo>
                    <a:pt x="211" y="6483"/>
                  </a:lnTo>
                  <a:lnTo>
                    <a:pt x="123" y="6887"/>
                  </a:lnTo>
                  <a:lnTo>
                    <a:pt x="70" y="7291"/>
                  </a:lnTo>
                  <a:lnTo>
                    <a:pt x="18" y="7695"/>
                  </a:lnTo>
                  <a:lnTo>
                    <a:pt x="0" y="8117"/>
                  </a:lnTo>
                  <a:lnTo>
                    <a:pt x="0" y="8538"/>
                  </a:lnTo>
                  <a:lnTo>
                    <a:pt x="0" y="8960"/>
                  </a:lnTo>
                  <a:lnTo>
                    <a:pt x="35" y="9364"/>
                  </a:lnTo>
                  <a:lnTo>
                    <a:pt x="70" y="9768"/>
                  </a:lnTo>
                  <a:lnTo>
                    <a:pt x="141" y="10172"/>
                  </a:lnTo>
                  <a:lnTo>
                    <a:pt x="229" y="10559"/>
                  </a:lnTo>
                  <a:lnTo>
                    <a:pt x="334" y="10928"/>
                  </a:lnTo>
                  <a:lnTo>
                    <a:pt x="457" y="11297"/>
                  </a:lnTo>
                  <a:lnTo>
                    <a:pt x="597" y="11665"/>
                  </a:lnTo>
                  <a:lnTo>
                    <a:pt x="738" y="12017"/>
                  </a:lnTo>
                  <a:lnTo>
                    <a:pt x="914" y="12351"/>
                  </a:lnTo>
                  <a:lnTo>
                    <a:pt x="1107" y="12684"/>
                  </a:lnTo>
                  <a:lnTo>
                    <a:pt x="1300" y="13001"/>
                  </a:lnTo>
                  <a:lnTo>
                    <a:pt x="1529" y="13299"/>
                  </a:lnTo>
                  <a:lnTo>
                    <a:pt x="1757" y="13598"/>
                  </a:lnTo>
                  <a:lnTo>
                    <a:pt x="2003" y="13879"/>
                  </a:lnTo>
                  <a:lnTo>
                    <a:pt x="2266" y="14160"/>
                  </a:lnTo>
                  <a:lnTo>
                    <a:pt x="2548" y="14406"/>
                  </a:lnTo>
                  <a:lnTo>
                    <a:pt x="2829" y="14652"/>
                  </a:lnTo>
                  <a:lnTo>
                    <a:pt x="3145" y="14880"/>
                  </a:lnTo>
                  <a:lnTo>
                    <a:pt x="3461" y="15091"/>
                  </a:lnTo>
                  <a:lnTo>
                    <a:pt x="3777" y="15302"/>
                  </a:lnTo>
                  <a:lnTo>
                    <a:pt x="4129" y="15478"/>
                  </a:lnTo>
                  <a:lnTo>
                    <a:pt x="4480" y="15653"/>
                  </a:lnTo>
                  <a:lnTo>
                    <a:pt x="4849" y="15794"/>
                  </a:lnTo>
                  <a:lnTo>
                    <a:pt x="5218" y="15934"/>
                  </a:lnTo>
                  <a:lnTo>
                    <a:pt x="5604" y="16057"/>
                  </a:lnTo>
                  <a:lnTo>
                    <a:pt x="5991" y="16145"/>
                  </a:lnTo>
                  <a:lnTo>
                    <a:pt x="6412" y="16233"/>
                  </a:lnTo>
                  <a:lnTo>
                    <a:pt x="6816" y="16303"/>
                  </a:lnTo>
                  <a:lnTo>
                    <a:pt x="7256" y="16339"/>
                  </a:lnTo>
                  <a:lnTo>
                    <a:pt x="7677" y="16374"/>
                  </a:lnTo>
                  <a:lnTo>
                    <a:pt x="8117" y="16374"/>
                  </a:lnTo>
                  <a:lnTo>
                    <a:pt x="8661" y="16356"/>
                  </a:lnTo>
                  <a:lnTo>
                    <a:pt x="9171" y="16321"/>
                  </a:lnTo>
                  <a:lnTo>
                    <a:pt x="9680" y="16268"/>
                  </a:lnTo>
                  <a:lnTo>
                    <a:pt x="10172" y="16198"/>
                  </a:lnTo>
                  <a:lnTo>
                    <a:pt x="10646" y="16093"/>
                  </a:lnTo>
                  <a:lnTo>
                    <a:pt x="11103" y="15987"/>
                  </a:lnTo>
                  <a:lnTo>
                    <a:pt x="11560" y="15847"/>
                  </a:lnTo>
                  <a:lnTo>
                    <a:pt x="11999" y="15706"/>
                  </a:lnTo>
                  <a:lnTo>
                    <a:pt x="12421" y="15530"/>
                  </a:lnTo>
                  <a:lnTo>
                    <a:pt x="12825" y="15337"/>
                  </a:lnTo>
                  <a:lnTo>
                    <a:pt x="13211" y="15144"/>
                  </a:lnTo>
                  <a:lnTo>
                    <a:pt x="13598" y="14933"/>
                  </a:lnTo>
                  <a:lnTo>
                    <a:pt x="13949" y="14705"/>
                  </a:lnTo>
                  <a:lnTo>
                    <a:pt x="14300" y="14459"/>
                  </a:lnTo>
                  <a:lnTo>
                    <a:pt x="14634" y="14195"/>
                  </a:lnTo>
                  <a:lnTo>
                    <a:pt x="14950" y="13914"/>
                  </a:lnTo>
                  <a:lnTo>
                    <a:pt x="15231" y="13633"/>
                  </a:lnTo>
                  <a:lnTo>
                    <a:pt x="15513" y="13334"/>
                  </a:lnTo>
                  <a:lnTo>
                    <a:pt x="15776" y="13018"/>
                  </a:lnTo>
                  <a:lnTo>
                    <a:pt x="16022" y="12702"/>
                  </a:lnTo>
                  <a:lnTo>
                    <a:pt x="16233" y="12368"/>
                  </a:lnTo>
                  <a:lnTo>
                    <a:pt x="16444" y="12034"/>
                  </a:lnTo>
                  <a:lnTo>
                    <a:pt x="16637" y="11665"/>
                  </a:lnTo>
                  <a:lnTo>
                    <a:pt x="16795" y="11314"/>
                  </a:lnTo>
                  <a:lnTo>
                    <a:pt x="16936" y="10945"/>
                  </a:lnTo>
                  <a:lnTo>
                    <a:pt x="17076" y="10559"/>
                  </a:lnTo>
                  <a:lnTo>
                    <a:pt x="17164" y="10172"/>
                  </a:lnTo>
                  <a:lnTo>
                    <a:pt x="17252" y="9786"/>
                  </a:lnTo>
                  <a:lnTo>
                    <a:pt x="17322" y="9382"/>
                  </a:lnTo>
                  <a:lnTo>
                    <a:pt x="17357" y="8978"/>
                  </a:lnTo>
                  <a:lnTo>
                    <a:pt x="17375" y="8556"/>
                  </a:lnTo>
                  <a:lnTo>
                    <a:pt x="17375" y="8134"/>
                  </a:lnTo>
                  <a:lnTo>
                    <a:pt x="17357" y="7730"/>
                  </a:lnTo>
                  <a:lnTo>
                    <a:pt x="17304" y="7326"/>
                  </a:lnTo>
                  <a:lnTo>
                    <a:pt x="17252" y="6922"/>
                  </a:lnTo>
                  <a:lnTo>
                    <a:pt x="17164" y="6518"/>
                  </a:lnTo>
                  <a:lnTo>
                    <a:pt x="17076" y="6132"/>
                  </a:lnTo>
                  <a:lnTo>
                    <a:pt x="16953" y="5745"/>
                  </a:lnTo>
                  <a:lnTo>
                    <a:pt x="16813" y="5376"/>
                  </a:lnTo>
                  <a:lnTo>
                    <a:pt x="16654" y="5007"/>
                  </a:lnTo>
                  <a:lnTo>
                    <a:pt x="16496" y="4638"/>
                  </a:lnTo>
                  <a:lnTo>
                    <a:pt x="16303" y="4287"/>
                  </a:lnTo>
                  <a:lnTo>
                    <a:pt x="16092" y="3953"/>
                  </a:lnTo>
                  <a:lnTo>
                    <a:pt x="15864" y="3619"/>
                  </a:lnTo>
                  <a:lnTo>
                    <a:pt x="15618" y="3303"/>
                  </a:lnTo>
                  <a:lnTo>
                    <a:pt x="15354" y="2987"/>
                  </a:lnTo>
                  <a:lnTo>
                    <a:pt x="15073" y="2688"/>
                  </a:lnTo>
                  <a:lnTo>
                    <a:pt x="14775" y="2407"/>
                  </a:lnTo>
                  <a:lnTo>
                    <a:pt x="14459" y="2126"/>
                  </a:lnTo>
                  <a:lnTo>
                    <a:pt x="14125" y="1880"/>
                  </a:lnTo>
                  <a:lnTo>
                    <a:pt x="13773" y="1634"/>
                  </a:lnTo>
                  <a:lnTo>
                    <a:pt x="13422" y="1406"/>
                  </a:lnTo>
                  <a:lnTo>
                    <a:pt x="13036" y="1195"/>
                  </a:lnTo>
                  <a:lnTo>
                    <a:pt x="12631" y="984"/>
                  </a:lnTo>
                  <a:lnTo>
                    <a:pt x="12210" y="808"/>
                  </a:lnTo>
                  <a:lnTo>
                    <a:pt x="11771" y="650"/>
                  </a:lnTo>
                  <a:lnTo>
                    <a:pt x="11331" y="492"/>
                  </a:lnTo>
                  <a:lnTo>
                    <a:pt x="10857" y="369"/>
                  </a:lnTo>
                  <a:lnTo>
                    <a:pt x="10383" y="264"/>
                  </a:lnTo>
                  <a:lnTo>
                    <a:pt x="9873" y="176"/>
                  </a:lnTo>
                  <a:lnTo>
                    <a:pt x="9364" y="106"/>
                  </a:lnTo>
                  <a:lnTo>
                    <a:pt x="8837" y="53"/>
                  </a:lnTo>
                  <a:lnTo>
                    <a:pt x="8275" y="1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-2894349" y="-7658756"/>
              <a:ext cx="979272" cy="979272"/>
            </a:xfrm>
            <a:custGeom>
              <a:avLst/>
              <a:gdLst/>
              <a:ahLst/>
              <a:cxnLst/>
              <a:rect l="l" t="t" r="r" b="b"/>
              <a:pathLst>
                <a:path w="16269" h="16269" extrusionOk="0">
                  <a:moveTo>
                    <a:pt x="8134" y="0"/>
                  </a:moveTo>
                  <a:lnTo>
                    <a:pt x="7730" y="18"/>
                  </a:lnTo>
                  <a:lnTo>
                    <a:pt x="7309" y="53"/>
                  </a:lnTo>
                  <a:lnTo>
                    <a:pt x="6905" y="106"/>
                  </a:lnTo>
                  <a:lnTo>
                    <a:pt x="6501" y="176"/>
                  </a:lnTo>
                  <a:lnTo>
                    <a:pt x="6114" y="264"/>
                  </a:lnTo>
                  <a:lnTo>
                    <a:pt x="5728" y="369"/>
                  </a:lnTo>
                  <a:lnTo>
                    <a:pt x="5341" y="510"/>
                  </a:lnTo>
                  <a:lnTo>
                    <a:pt x="4972" y="650"/>
                  </a:lnTo>
                  <a:lnTo>
                    <a:pt x="4621" y="808"/>
                  </a:lnTo>
                  <a:lnTo>
                    <a:pt x="4270" y="984"/>
                  </a:lnTo>
                  <a:lnTo>
                    <a:pt x="3918" y="1177"/>
                  </a:lnTo>
                  <a:lnTo>
                    <a:pt x="3602" y="1388"/>
                  </a:lnTo>
                  <a:lnTo>
                    <a:pt x="3268" y="1617"/>
                  </a:lnTo>
                  <a:lnTo>
                    <a:pt x="2970" y="1863"/>
                  </a:lnTo>
                  <a:lnTo>
                    <a:pt x="2671" y="2126"/>
                  </a:lnTo>
                  <a:lnTo>
                    <a:pt x="2390" y="2390"/>
                  </a:lnTo>
                  <a:lnTo>
                    <a:pt x="2126" y="2671"/>
                  </a:lnTo>
                  <a:lnTo>
                    <a:pt x="1863" y="2969"/>
                  </a:lnTo>
                  <a:lnTo>
                    <a:pt x="1617" y="3268"/>
                  </a:lnTo>
                  <a:lnTo>
                    <a:pt x="1388" y="3602"/>
                  </a:lnTo>
                  <a:lnTo>
                    <a:pt x="1178" y="3918"/>
                  </a:lnTo>
                  <a:lnTo>
                    <a:pt x="984" y="4269"/>
                  </a:lnTo>
                  <a:lnTo>
                    <a:pt x="809" y="4621"/>
                  </a:lnTo>
                  <a:lnTo>
                    <a:pt x="651" y="4972"/>
                  </a:lnTo>
                  <a:lnTo>
                    <a:pt x="510" y="5341"/>
                  </a:lnTo>
                  <a:lnTo>
                    <a:pt x="369" y="5728"/>
                  </a:lnTo>
                  <a:lnTo>
                    <a:pt x="264" y="6114"/>
                  </a:lnTo>
                  <a:lnTo>
                    <a:pt x="176" y="6500"/>
                  </a:lnTo>
                  <a:lnTo>
                    <a:pt x="106" y="6905"/>
                  </a:lnTo>
                  <a:lnTo>
                    <a:pt x="53" y="7309"/>
                  </a:lnTo>
                  <a:lnTo>
                    <a:pt x="18" y="7730"/>
                  </a:lnTo>
                  <a:lnTo>
                    <a:pt x="1" y="8134"/>
                  </a:lnTo>
                  <a:lnTo>
                    <a:pt x="18" y="8556"/>
                  </a:lnTo>
                  <a:lnTo>
                    <a:pt x="53" y="8978"/>
                  </a:lnTo>
                  <a:lnTo>
                    <a:pt x="106" y="9382"/>
                  </a:lnTo>
                  <a:lnTo>
                    <a:pt x="176" y="9786"/>
                  </a:lnTo>
                  <a:lnTo>
                    <a:pt x="264" y="10172"/>
                  </a:lnTo>
                  <a:lnTo>
                    <a:pt x="369" y="10559"/>
                  </a:lnTo>
                  <a:lnTo>
                    <a:pt x="510" y="10945"/>
                  </a:lnTo>
                  <a:lnTo>
                    <a:pt x="651" y="11314"/>
                  </a:lnTo>
                  <a:lnTo>
                    <a:pt x="809" y="11665"/>
                  </a:lnTo>
                  <a:lnTo>
                    <a:pt x="984" y="12017"/>
                  </a:lnTo>
                  <a:lnTo>
                    <a:pt x="1178" y="12351"/>
                  </a:lnTo>
                  <a:lnTo>
                    <a:pt x="1388" y="12684"/>
                  </a:lnTo>
                  <a:lnTo>
                    <a:pt x="1617" y="13001"/>
                  </a:lnTo>
                  <a:lnTo>
                    <a:pt x="1863" y="13317"/>
                  </a:lnTo>
                  <a:lnTo>
                    <a:pt x="2126" y="13615"/>
                  </a:lnTo>
                  <a:lnTo>
                    <a:pt x="2390" y="13897"/>
                  </a:lnTo>
                  <a:lnTo>
                    <a:pt x="2671" y="14160"/>
                  </a:lnTo>
                  <a:lnTo>
                    <a:pt x="2970" y="14424"/>
                  </a:lnTo>
                  <a:lnTo>
                    <a:pt x="3268" y="14652"/>
                  </a:lnTo>
                  <a:lnTo>
                    <a:pt x="3602" y="14880"/>
                  </a:lnTo>
                  <a:lnTo>
                    <a:pt x="3918" y="15091"/>
                  </a:lnTo>
                  <a:lnTo>
                    <a:pt x="4270" y="15284"/>
                  </a:lnTo>
                  <a:lnTo>
                    <a:pt x="4621" y="15478"/>
                  </a:lnTo>
                  <a:lnTo>
                    <a:pt x="4972" y="15636"/>
                  </a:lnTo>
                  <a:lnTo>
                    <a:pt x="5341" y="15776"/>
                  </a:lnTo>
                  <a:lnTo>
                    <a:pt x="5728" y="15899"/>
                  </a:lnTo>
                  <a:lnTo>
                    <a:pt x="6114" y="16022"/>
                  </a:lnTo>
                  <a:lnTo>
                    <a:pt x="6501" y="16110"/>
                  </a:lnTo>
                  <a:lnTo>
                    <a:pt x="6905" y="16180"/>
                  </a:lnTo>
                  <a:lnTo>
                    <a:pt x="7309" y="16233"/>
                  </a:lnTo>
                  <a:lnTo>
                    <a:pt x="7730" y="16268"/>
                  </a:lnTo>
                  <a:lnTo>
                    <a:pt x="8556" y="16268"/>
                  </a:lnTo>
                  <a:lnTo>
                    <a:pt x="8978" y="16233"/>
                  </a:lnTo>
                  <a:lnTo>
                    <a:pt x="9382" y="16180"/>
                  </a:lnTo>
                  <a:lnTo>
                    <a:pt x="9786" y="16110"/>
                  </a:lnTo>
                  <a:lnTo>
                    <a:pt x="10172" y="16022"/>
                  </a:lnTo>
                  <a:lnTo>
                    <a:pt x="10559" y="15899"/>
                  </a:lnTo>
                  <a:lnTo>
                    <a:pt x="10945" y="15776"/>
                  </a:lnTo>
                  <a:lnTo>
                    <a:pt x="11314" y="15636"/>
                  </a:lnTo>
                  <a:lnTo>
                    <a:pt x="11666" y="15478"/>
                  </a:lnTo>
                  <a:lnTo>
                    <a:pt x="12017" y="15284"/>
                  </a:lnTo>
                  <a:lnTo>
                    <a:pt x="12351" y="15091"/>
                  </a:lnTo>
                  <a:lnTo>
                    <a:pt x="12685" y="14880"/>
                  </a:lnTo>
                  <a:lnTo>
                    <a:pt x="13001" y="14652"/>
                  </a:lnTo>
                  <a:lnTo>
                    <a:pt x="13317" y="14424"/>
                  </a:lnTo>
                  <a:lnTo>
                    <a:pt x="13616" y="14160"/>
                  </a:lnTo>
                  <a:lnTo>
                    <a:pt x="13897" y="13897"/>
                  </a:lnTo>
                  <a:lnTo>
                    <a:pt x="14160" y="13615"/>
                  </a:lnTo>
                  <a:lnTo>
                    <a:pt x="14424" y="13317"/>
                  </a:lnTo>
                  <a:lnTo>
                    <a:pt x="14652" y="13001"/>
                  </a:lnTo>
                  <a:lnTo>
                    <a:pt x="14881" y="12684"/>
                  </a:lnTo>
                  <a:lnTo>
                    <a:pt x="15091" y="12351"/>
                  </a:lnTo>
                  <a:lnTo>
                    <a:pt x="15285" y="12017"/>
                  </a:lnTo>
                  <a:lnTo>
                    <a:pt x="15478" y="11665"/>
                  </a:lnTo>
                  <a:lnTo>
                    <a:pt x="15636" y="11314"/>
                  </a:lnTo>
                  <a:lnTo>
                    <a:pt x="15776" y="10945"/>
                  </a:lnTo>
                  <a:lnTo>
                    <a:pt x="15899" y="10559"/>
                  </a:lnTo>
                  <a:lnTo>
                    <a:pt x="16022" y="10172"/>
                  </a:lnTo>
                  <a:lnTo>
                    <a:pt x="16110" y="9786"/>
                  </a:lnTo>
                  <a:lnTo>
                    <a:pt x="16181" y="9382"/>
                  </a:lnTo>
                  <a:lnTo>
                    <a:pt x="16233" y="8978"/>
                  </a:lnTo>
                  <a:lnTo>
                    <a:pt x="16268" y="8556"/>
                  </a:lnTo>
                  <a:lnTo>
                    <a:pt x="16268" y="8134"/>
                  </a:lnTo>
                  <a:lnTo>
                    <a:pt x="16268" y="7730"/>
                  </a:lnTo>
                  <a:lnTo>
                    <a:pt x="16233" y="7309"/>
                  </a:lnTo>
                  <a:lnTo>
                    <a:pt x="16181" y="6905"/>
                  </a:lnTo>
                  <a:lnTo>
                    <a:pt x="16110" y="6500"/>
                  </a:lnTo>
                  <a:lnTo>
                    <a:pt x="16022" y="6114"/>
                  </a:lnTo>
                  <a:lnTo>
                    <a:pt x="15899" y="5728"/>
                  </a:lnTo>
                  <a:lnTo>
                    <a:pt x="15776" y="5341"/>
                  </a:lnTo>
                  <a:lnTo>
                    <a:pt x="15636" y="4972"/>
                  </a:lnTo>
                  <a:lnTo>
                    <a:pt x="15478" y="4621"/>
                  </a:lnTo>
                  <a:lnTo>
                    <a:pt x="15285" y="4269"/>
                  </a:lnTo>
                  <a:lnTo>
                    <a:pt x="15091" y="3918"/>
                  </a:lnTo>
                  <a:lnTo>
                    <a:pt x="14881" y="3602"/>
                  </a:lnTo>
                  <a:lnTo>
                    <a:pt x="14652" y="3268"/>
                  </a:lnTo>
                  <a:lnTo>
                    <a:pt x="14424" y="2969"/>
                  </a:lnTo>
                  <a:lnTo>
                    <a:pt x="14160" y="2671"/>
                  </a:lnTo>
                  <a:lnTo>
                    <a:pt x="13897" y="2390"/>
                  </a:lnTo>
                  <a:lnTo>
                    <a:pt x="13616" y="2126"/>
                  </a:lnTo>
                  <a:lnTo>
                    <a:pt x="13317" y="1863"/>
                  </a:lnTo>
                  <a:lnTo>
                    <a:pt x="13001" y="1617"/>
                  </a:lnTo>
                  <a:lnTo>
                    <a:pt x="12685" y="1388"/>
                  </a:lnTo>
                  <a:lnTo>
                    <a:pt x="12351" y="1177"/>
                  </a:lnTo>
                  <a:lnTo>
                    <a:pt x="12017" y="984"/>
                  </a:lnTo>
                  <a:lnTo>
                    <a:pt x="11666" y="808"/>
                  </a:lnTo>
                  <a:lnTo>
                    <a:pt x="11314" y="650"/>
                  </a:lnTo>
                  <a:lnTo>
                    <a:pt x="10945" y="510"/>
                  </a:lnTo>
                  <a:lnTo>
                    <a:pt x="10559" y="369"/>
                  </a:lnTo>
                  <a:lnTo>
                    <a:pt x="10172" y="264"/>
                  </a:lnTo>
                  <a:lnTo>
                    <a:pt x="9786" y="176"/>
                  </a:lnTo>
                  <a:lnTo>
                    <a:pt x="9382" y="106"/>
                  </a:lnTo>
                  <a:lnTo>
                    <a:pt x="8978" y="53"/>
                  </a:lnTo>
                  <a:lnTo>
                    <a:pt x="8556" y="18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-2897539" y="-7661946"/>
              <a:ext cx="986675" cy="986675"/>
            </a:xfrm>
            <a:custGeom>
              <a:avLst/>
              <a:gdLst/>
              <a:ahLst/>
              <a:cxnLst/>
              <a:rect l="l" t="t" r="r" b="b"/>
              <a:pathLst>
                <a:path w="16392" h="16392" extrusionOk="0">
                  <a:moveTo>
                    <a:pt x="8187" y="124"/>
                  </a:moveTo>
                  <a:lnTo>
                    <a:pt x="8609" y="141"/>
                  </a:lnTo>
                  <a:lnTo>
                    <a:pt x="9013" y="176"/>
                  </a:lnTo>
                  <a:lnTo>
                    <a:pt x="9417" y="229"/>
                  </a:lnTo>
                  <a:lnTo>
                    <a:pt x="9821" y="299"/>
                  </a:lnTo>
                  <a:lnTo>
                    <a:pt x="10208" y="387"/>
                  </a:lnTo>
                  <a:lnTo>
                    <a:pt x="10594" y="493"/>
                  </a:lnTo>
                  <a:lnTo>
                    <a:pt x="10963" y="616"/>
                  </a:lnTo>
                  <a:lnTo>
                    <a:pt x="11332" y="756"/>
                  </a:lnTo>
                  <a:lnTo>
                    <a:pt x="11683" y="932"/>
                  </a:lnTo>
                  <a:lnTo>
                    <a:pt x="12035" y="1107"/>
                  </a:lnTo>
                  <a:lnTo>
                    <a:pt x="12369" y="1301"/>
                  </a:lnTo>
                  <a:lnTo>
                    <a:pt x="12702" y="1512"/>
                  </a:lnTo>
                  <a:lnTo>
                    <a:pt x="13019" y="1740"/>
                  </a:lnTo>
                  <a:lnTo>
                    <a:pt x="13317" y="1968"/>
                  </a:lnTo>
                  <a:lnTo>
                    <a:pt x="13616" y="2232"/>
                  </a:lnTo>
                  <a:lnTo>
                    <a:pt x="13897" y="2495"/>
                  </a:lnTo>
                  <a:lnTo>
                    <a:pt x="14161" y="2776"/>
                  </a:lnTo>
                  <a:lnTo>
                    <a:pt x="14406" y="3057"/>
                  </a:lnTo>
                  <a:lnTo>
                    <a:pt x="14652" y="3374"/>
                  </a:lnTo>
                  <a:lnTo>
                    <a:pt x="14881" y="3690"/>
                  </a:lnTo>
                  <a:lnTo>
                    <a:pt x="15092" y="4006"/>
                  </a:lnTo>
                  <a:lnTo>
                    <a:pt x="15285" y="4358"/>
                  </a:lnTo>
                  <a:lnTo>
                    <a:pt x="15461" y="4691"/>
                  </a:lnTo>
                  <a:lnTo>
                    <a:pt x="15619" y="5060"/>
                  </a:lnTo>
                  <a:lnTo>
                    <a:pt x="15777" y="5429"/>
                  </a:lnTo>
                  <a:lnTo>
                    <a:pt x="15900" y="5798"/>
                  </a:lnTo>
                  <a:lnTo>
                    <a:pt x="16005" y="6185"/>
                  </a:lnTo>
                  <a:lnTo>
                    <a:pt x="16093" y="6571"/>
                  </a:lnTo>
                  <a:lnTo>
                    <a:pt x="16163" y="6975"/>
                  </a:lnTo>
                  <a:lnTo>
                    <a:pt x="16216" y="7362"/>
                  </a:lnTo>
                  <a:lnTo>
                    <a:pt x="16251" y="7783"/>
                  </a:lnTo>
                  <a:lnTo>
                    <a:pt x="16251" y="8187"/>
                  </a:lnTo>
                  <a:lnTo>
                    <a:pt x="16251" y="8609"/>
                  </a:lnTo>
                  <a:lnTo>
                    <a:pt x="16216" y="9013"/>
                  </a:lnTo>
                  <a:lnTo>
                    <a:pt x="16163" y="9417"/>
                  </a:lnTo>
                  <a:lnTo>
                    <a:pt x="16093" y="9821"/>
                  </a:lnTo>
                  <a:lnTo>
                    <a:pt x="16005" y="10208"/>
                  </a:lnTo>
                  <a:lnTo>
                    <a:pt x="15900" y="10594"/>
                  </a:lnTo>
                  <a:lnTo>
                    <a:pt x="15777" y="10963"/>
                  </a:lnTo>
                  <a:lnTo>
                    <a:pt x="15619" y="11332"/>
                  </a:lnTo>
                  <a:lnTo>
                    <a:pt x="15461" y="11683"/>
                  </a:lnTo>
                  <a:lnTo>
                    <a:pt x="15285" y="12035"/>
                  </a:lnTo>
                  <a:lnTo>
                    <a:pt x="15092" y="12368"/>
                  </a:lnTo>
                  <a:lnTo>
                    <a:pt x="14881" y="12702"/>
                  </a:lnTo>
                  <a:lnTo>
                    <a:pt x="14652" y="13018"/>
                  </a:lnTo>
                  <a:lnTo>
                    <a:pt x="14406" y="13317"/>
                  </a:lnTo>
                  <a:lnTo>
                    <a:pt x="14161" y="13616"/>
                  </a:lnTo>
                  <a:lnTo>
                    <a:pt x="13897" y="13897"/>
                  </a:lnTo>
                  <a:lnTo>
                    <a:pt x="13616" y="14160"/>
                  </a:lnTo>
                  <a:lnTo>
                    <a:pt x="13317" y="14406"/>
                  </a:lnTo>
                  <a:lnTo>
                    <a:pt x="13019" y="14652"/>
                  </a:lnTo>
                  <a:lnTo>
                    <a:pt x="12702" y="14881"/>
                  </a:lnTo>
                  <a:lnTo>
                    <a:pt x="12369" y="15091"/>
                  </a:lnTo>
                  <a:lnTo>
                    <a:pt x="12035" y="15285"/>
                  </a:lnTo>
                  <a:lnTo>
                    <a:pt x="11683" y="15460"/>
                  </a:lnTo>
                  <a:lnTo>
                    <a:pt x="11332" y="15619"/>
                  </a:lnTo>
                  <a:lnTo>
                    <a:pt x="10963" y="15777"/>
                  </a:lnTo>
                  <a:lnTo>
                    <a:pt x="10594" y="15900"/>
                  </a:lnTo>
                  <a:lnTo>
                    <a:pt x="10208" y="16005"/>
                  </a:lnTo>
                  <a:lnTo>
                    <a:pt x="9821" y="16093"/>
                  </a:lnTo>
                  <a:lnTo>
                    <a:pt x="9417" y="16163"/>
                  </a:lnTo>
                  <a:lnTo>
                    <a:pt x="9013" y="16216"/>
                  </a:lnTo>
                  <a:lnTo>
                    <a:pt x="8609" y="16251"/>
                  </a:lnTo>
                  <a:lnTo>
                    <a:pt x="7783" y="16251"/>
                  </a:lnTo>
                  <a:lnTo>
                    <a:pt x="7362" y="16216"/>
                  </a:lnTo>
                  <a:lnTo>
                    <a:pt x="6975" y="16163"/>
                  </a:lnTo>
                  <a:lnTo>
                    <a:pt x="6571" y="16093"/>
                  </a:lnTo>
                  <a:lnTo>
                    <a:pt x="6185" y="16005"/>
                  </a:lnTo>
                  <a:lnTo>
                    <a:pt x="5798" y="15900"/>
                  </a:lnTo>
                  <a:lnTo>
                    <a:pt x="5429" y="15777"/>
                  </a:lnTo>
                  <a:lnTo>
                    <a:pt x="5060" y="15619"/>
                  </a:lnTo>
                  <a:lnTo>
                    <a:pt x="4691" y="15460"/>
                  </a:lnTo>
                  <a:lnTo>
                    <a:pt x="4358" y="15285"/>
                  </a:lnTo>
                  <a:lnTo>
                    <a:pt x="4006" y="15091"/>
                  </a:lnTo>
                  <a:lnTo>
                    <a:pt x="3690" y="14881"/>
                  </a:lnTo>
                  <a:lnTo>
                    <a:pt x="3374" y="14652"/>
                  </a:lnTo>
                  <a:lnTo>
                    <a:pt x="3058" y="14406"/>
                  </a:lnTo>
                  <a:lnTo>
                    <a:pt x="2777" y="14160"/>
                  </a:lnTo>
                  <a:lnTo>
                    <a:pt x="2495" y="13897"/>
                  </a:lnTo>
                  <a:lnTo>
                    <a:pt x="2232" y="13616"/>
                  </a:lnTo>
                  <a:lnTo>
                    <a:pt x="1968" y="13317"/>
                  </a:lnTo>
                  <a:lnTo>
                    <a:pt x="1740" y="13018"/>
                  </a:lnTo>
                  <a:lnTo>
                    <a:pt x="1512" y="12702"/>
                  </a:lnTo>
                  <a:lnTo>
                    <a:pt x="1301" y="12368"/>
                  </a:lnTo>
                  <a:lnTo>
                    <a:pt x="1108" y="12035"/>
                  </a:lnTo>
                  <a:lnTo>
                    <a:pt x="932" y="11683"/>
                  </a:lnTo>
                  <a:lnTo>
                    <a:pt x="756" y="11332"/>
                  </a:lnTo>
                  <a:lnTo>
                    <a:pt x="616" y="10963"/>
                  </a:lnTo>
                  <a:lnTo>
                    <a:pt x="493" y="10594"/>
                  </a:lnTo>
                  <a:lnTo>
                    <a:pt x="387" y="10208"/>
                  </a:lnTo>
                  <a:lnTo>
                    <a:pt x="299" y="9821"/>
                  </a:lnTo>
                  <a:lnTo>
                    <a:pt x="229" y="9417"/>
                  </a:lnTo>
                  <a:lnTo>
                    <a:pt x="177" y="9013"/>
                  </a:lnTo>
                  <a:lnTo>
                    <a:pt x="141" y="8609"/>
                  </a:lnTo>
                  <a:lnTo>
                    <a:pt x="124" y="8187"/>
                  </a:lnTo>
                  <a:lnTo>
                    <a:pt x="141" y="7783"/>
                  </a:lnTo>
                  <a:lnTo>
                    <a:pt x="177" y="7362"/>
                  </a:lnTo>
                  <a:lnTo>
                    <a:pt x="229" y="6975"/>
                  </a:lnTo>
                  <a:lnTo>
                    <a:pt x="299" y="6571"/>
                  </a:lnTo>
                  <a:lnTo>
                    <a:pt x="387" y="6185"/>
                  </a:lnTo>
                  <a:lnTo>
                    <a:pt x="493" y="5798"/>
                  </a:lnTo>
                  <a:lnTo>
                    <a:pt x="616" y="5429"/>
                  </a:lnTo>
                  <a:lnTo>
                    <a:pt x="756" y="5060"/>
                  </a:lnTo>
                  <a:lnTo>
                    <a:pt x="932" y="4691"/>
                  </a:lnTo>
                  <a:lnTo>
                    <a:pt x="1108" y="4358"/>
                  </a:lnTo>
                  <a:lnTo>
                    <a:pt x="1301" y="4006"/>
                  </a:lnTo>
                  <a:lnTo>
                    <a:pt x="1512" y="3690"/>
                  </a:lnTo>
                  <a:lnTo>
                    <a:pt x="1740" y="3374"/>
                  </a:lnTo>
                  <a:lnTo>
                    <a:pt x="1968" y="3057"/>
                  </a:lnTo>
                  <a:lnTo>
                    <a:pt x="2232" y="2776"/>
                  </a:lnTo>
                  <a:lnTo>
                    <a:pt x="2495" y="2495"/>
                  </a:lnTo>
                  <a:lnTo>
                    <a:pt x="2777" y="2232"/>
                  </a:lnTo>
                  <a:lnTo>
                    <a:pt x="3058" y="1968"/>
                  </a:lnTo>
                  <a:lnTo>
                    <a:pt x="3374" y="1740"/>
                  </a:lnTo>
                  <a:lnTo>
                    <a:pt x="3690" y="1512"/>
                  </a:lnTo>
                  <a:lnTo>
                    <a:pt x="4006" y="1301"/>
                  </a:lnTo>
                  <a:lnTo>
                    <a:pt x="4358" y="1107"/>
                  </a:lnTo>
                  <a:lnTo>
                    <a:pt x="4691" y="932"/>
                  </a:lnTo>
                  <a:lnTo>
                    <a:pt x="5060" y="756"/>
                  </a:lnTo>
                  <a:lnTo>
                    <a:pt x="5429" y="616"/>
                  </a:lnTo>
                  <a:lnTo>
                    <a:pt x="5798" y="493"/>
                  </a:lnTo>
                  <a:lnTo>
                    <a:pt x="6185" y="387"/>
                  </a:lnTo>
                  <a:lnTo>
                    <a:pt x="6571" y="299"/>
                  </a:lnTo>
                  <a:lnTo>
                    <a:pt x="6975" y="229"/>
                  </a:lnTo>
                  <a:lnTo>
                    <a:pt x="7362" y="176"/>
                  </a:lnTo>
                  <a:lnTo>
                    <a:pt x="7783" y="141"/>
                  </a:lnTo>
                  <a:lnTo>
                    <a:pt x="8187" y="124"/>
                  </a:lnTo>
                  <a:close/>
                  <a:moveTo>
                    <a:pt x="7766" y="1"/>
                  </a:moveTo>
                  <a:lnTo>
                    <a:pt x="7362" y="36"/>
                  </a:lnTo>
                  <a:lnTo>
                    <a:pt x="6940" y="89"/>
                  </a:lnTo>
                  <a:lnTo>
                    <a:pt x="6536" y="159"/>
                  </a:lnTo>
                  <a:lnTo>
                    <a:pt x="6150" y="247"/>
                  </a:lnTo>
                  <a:lnTo>
                    <a:pt x="5763" y="370"/>
                  </a:lnTo>
                  <a:lnTo>
                    <a:pt x="5377" y="493"/>
                  </a:lnTo>
                  <a:lnTo>
                    <a:pt x="5008" y="633"/>
                  </a:lnTo>
                  <a:lnTo>
                    <a:pt x="4639" y="809"/>
                  </a:lnTo>
                  <a:lnTo>
                    <a:pt x="4287" y="984"/>
                  </a:lnTo>
                  <a:lnTo>
                    <a:pt x="3954" y="1178"/>
                  </a:lnTo>
                  <a:lnTo>
                    <a:pt x="3620" y="1389"/>
                  </a:lnTo>
                  <a:lnTo>
                    <a:pt x="3286" y="1617"/>
                  </a:lnTo>
                  <a:lnTo>
                    <a:pt x="2987" y="1863"/>
                  </a:lnTo>
                  <a:lnTo>
                    <a:pt x="2689" y="2126"/>
                  </a:lnTo>
                  <a:lnTo>
                    <a:pt x="2390" y="2390"/>
                  </a:lnTo>
                  <a:lnTo>
                    <a:pt x="2127" y="2689"/>
                  </a:lnTo>
                  <a:lnTo>
                    <a:pt x="1863" y="2987"/>
                  </a:lnTo>
                  <a:lnTo>
                    <a:pt x="1617" y="3286"/>
                  </a:lnTo>
                  <a:lnTo>
                    <a:pt x="1389" y="3620"/>
                  </a:lnTo>
                  <a:lnTo>
                    <a:pt x="1178" y="3953"/>
                  </a:lnTo>
                  <a:lnTo>
                    <a:pt x="985" y="4287"/>
                  </a:lnTo>
                  <a:lnTo>
                    <a:pt x="809" y="4639"/>
                  </a:lnTo>
                  <a:lnTo>
                    <a:pt x="633" y="5008"/>
                  </a:lnTo>
                  <a:lnTo>
                    <a:pt x="493" y="5376"/>
                  </a:lnTo>
                  <a:lnTo>
                    <a:pt x="370" y="5763"/>
                  </a:lnTo>
                  <a:lnTo>
                    <a:pt x="247" y="6149"/>
                  </a:lnTo>
                  <a:lnTo>
                    <a:pt x="159" y="6536"/>
                  </a:lnTo>
                  <a:lnTo>
                    <a:pt x="89" y="6940"/>
                  </a:lnTo>
                  <a:lnTo>
                    <a:pt x="36" y="7362"/>
                  </a:lnTo>
                  <a:lnTo>
                    <a:pt x="1" y="7766"/>
                  </a:lnTo>
                  <a:lnTo>
                    <a:pt x="1" y="8187"/>
                  </a:lnTo>
                  <a:lnTo>
                    <a:pt x="1" y="8609"/>
                  </a:lnTo>
                  <a:lnTo>
                    <a:pt x="36" y="9031"/>
                  </a:lnTo>
                  <a:lnTo>
                    <a:pt x="89" y="9435"/>
                  </a:lnTo>
                  <a:lnTo>
                    <a:pt x="159" y="9839"/>
                  </a:lnTo>
                  <a:lnTo>
                    <a:pt x="247" y="10243"/>
                  </a:lnTo>
                  <a:lnTo>
                    <a:pt x="370" y="10629"/>
                  </a:lnTo>
                  <a:lnTo>
                    <a:pt x="493" y="11016"/>
                  </a:lnTo>
                  <a:lnTo>
                    <a:pt x="633" y="11385"/>
                  </a:lnTo>
                  <a:lnTo>
                    <a:pt x="809" y="11754"/>
                  </a:lnTo>
                  <a:lnTo>
                    <a:pt x="985" y="12105"/>
                  </a:lnTo>
                  <a:lnTo>
                    <a:pt x="1178" y="12439"/>
                  </a:lnTo>
                  <a:lnTo>
                    <a:pt x="1389" y="12773"/>
                  </a:lnTo>
                  <a:lnTo>
                    <a:pt x="1617" y="13089"/>
                  </a:lnTo>
                  <a:lnTo>
                    <a:pt x="1863" y="13405"/>
                  </a:lnTo>
                  <a:lnTo>
                    <a:pt x="2127" y="13704"/>
                  </a:lnTo>
                  <a:lnTo>
                    <a:pt x="2390" y="13985"/>
                  </a:lnTo>
                  <a:lnTo>
                    <a:pt x="2689" y="14266"/>
                  </a:lnTo>
                  <a:lnTo>
                    <a:pt x="2987" y="14512"/>
                  </a:lnTo>
                  <a:lnTo>
                    <a:pt x="3286" y="14758"/>
                  </a:lnTo>
                  <a:lnTo>
                    <a:pt x="3620" y="14986"/>
                  </a:lnTo>
                  <a:lnTo>
                    <a:pt x="3954" y="15197"/>
                  </a:lnTo>
                  <a:lnTo>
                    <a:pt x="4287" y="15408"/>
                  </a:lnTo>
                  <a:lnTo>
                    <a:pt x="4639" y="15583"/>
                  </a:lnTo>
                  <a:lnTo>
                    <a:pt x="5008" y="15742"/>
                  </a:lnTo>
                  <a:lnTo>
                    <a:pt x="5377" y="15900"/>
                  </a:lnTo>
                  <a:lnTo>
                    <a:pt x="5763" y="16023"/>
                  </a:lnTo>
                  <a:lnTo>
                    <a:pt x="6150" y="16128"/>
                  </a:lnTo>
                  <a:lnTo>
                    <a:pt x="6536" y="16233"/>
                  </a:lnTo>
                  <a:lnTo>
                    <a:pt x="6940" y="16304"/>
                  </a:lnTo>
                  <a:lnTo>
                    <a:pt x="7362" y="16356"/>
                  </a:lnTo>
                  <a:lnTo>
                    <a:pt x="7766" y="16374"/>
                  </a:lnTo>
                  <a:lnTo>
                    <a:pt x="8187" y="16392"/>
                  </a:lnTo>
                  <a:lnTo>
                    <a:pt x="8609" y="16374"/>
                  </a:lnTo>
                  <a:lnTo>
                    <a:pt x="9031" y="16356"/>
                  </a:lnTo>
                  <a:lnTo>
                    <a:pt x="9435" y="16304"/>
                  </a:lnTo>
                  <a:lnTo>
                    <a:pt x="9839" y="16233"/>
                  </a:lnTo>
                  <a:lnTo>
                    <a:pt x="10243" y="16128"/>
                  </a:lnTo>
                  <a:lnTo>
                    <a:pt x="10629" y="16023"/>
                  </a:lnTo>
                  <a:lnTo>
                    <a:pt x="11016" y="15900"/>
                  </a:lnTo>
                  <a:lnTo>
                    <a:pt x="11385" y="15742"/>
                  </a:lnTo>
                  <a:lnTo>
                    <a:pt x="11754" y="15583"/>
                  </a:lnTo>
                  <a:lnTo>
                    <a:pt x="12105" y="15408"/>
                  </a:lnTo>
                  <a:lnTo>
                    <a:pt x="12439" y="15197"/>
                  </a:lnTo>
                  <a:lnTo>
                    <a:pt x="12773" y="14986"/>
                  </a:lnTo>
                  <a:lnTo>
                    <a:pt x="13089" y="14758"/>
                  </a:lnTo>
                  <a:lnTo>
                    <a:pt x="13405" y="14512"/>
                  </a:lnTo>
                  <a:lnTo>
                    <a:pt x="13704" y="14266"/>
                  </a:lnTo>
                  <a:lnTo>
                    <a:pt x="13985" y="13985"/>
                  </a:lnTo>
                  <a:lnTo>
                    <a:pt x="14266" y="13704"/>
                  </a:lnTo>
                  <a:lnTo>
                    <a:pt x="14512" y="13405"/>
                  </a:lnTo>
                  <a:lnTo>
                    <a:pt x="14758" y="13089"/>
                  </a:lnTo>
                  <a:lnTo>
                    <a:pt x="14986" y="12773"/>
                  </a:lnTo>
                  <a:lnTo>
                    <a:pt x="15197" y="12439"/>
                  </a:lnTo>
                  <a:lnTo>
                    <a:pt x="15408" y="12105"/>
                  </a:lnTo>
                  <a:lnTo>
                    <a:pt x="15584" y="11754"/>
                  </a:lnTo>
                  <a:lnTo>
                    <a:pt x="15742" y="11385"/>
                  </a:lnTo>
                  <a:lnTo>
                    <a:pt x="15900" y="11016"/>
                  </a:lnTo>
                  <a:lnTo>
                    <a:pt x="16023" y="10629"/>
                  </a:lnTo>
                  <a:lnTo>
                    <a:pt x="16128" y="10243"/>
                  </a:lnTo>
                  <a:lnTo>
                    <a:pt x="16234" y="9839"/>
                  </a:lnTo>
                  <a:lnTo>
                    <a:pt x="16304" y="9435"/>
                  </a:lnTo>
                  <a:lnTo>
                    <a:pt x="16356" y="9031"/>
                  </a:lnTo>
                  <a:lnTo>
                    <a:pt x="16374" y="8609"/>
                  </a:lnTo>
                  <a:lnTo>
                    <a:pt x="16392" y="8187"/>
                  </a:lnTo>
                  <a:lnTo>
                    <a:pt x="16374" y="7766"/>
                  </a:lnTo>
                  <a:lnTo>
                    <a:pt x="16356" y="7362"/>
                  </a:lnTo>
                  <a:lnTo>
                    <a:pt x="16304" y="6940"/>
                  </a:lnTo>
                  <a:lnTo>
                    <a:pt x="16234" y="6536"/>
                  </a:lnTo>
                  <a:lnTo>
                    <a:pt x="16128" y="6149"/>
                  </a:lnTo>
                  <a:lnTo>
                    <a:pt x="16023" y="5763"/>
                  </a:lnTo>
                  <a:lnTo>
                    <a:pt x="15900" y="5376"/>
                  </a:lnTo>
                  <a:lnTo>
                    <a:pt x="15742" y="5008"/>
                  </a:lnTo>
                  <a:lnTo>
                    <a:pt x="15584" y="4639"/>
                  </a:lnTo>
                  <a:lnTo>
                    <a:pt x="15408" y="4287"/>
                  </a:lnTo>
                  <a:lnTo>
                    <a:pt x="15197" y="3953"/>
                  </a:lnTo>
                  <a:lnTo>
                    <a:pt x="14986" y="3620"/>
                  </a:lnTo>
                  <a:lnTo>
                    <a:pt x="14758" y="3286"/>
                  </a:lnTo>
                  <a:lnTo>
                    <a:pt x="14512" y="2987"/>
                  </a:lnTo>
                  <a:lnTo>
                    <a:pt x="14266" y="2689"/>
                  </a:lnTo>
                  <a:lnTo>
                    <a:pt x="13985" y="2390"/>
                  </a:lnTo>
                  <a:lnTo>
                    <a:pt x="13704" y="2126"/>
                  </a:lnTo>
                  <a:lnTo>
                    <a:pt x="13405" y="1863"/>
                  </a:lnTo>
                  <a:lnTo>
                    <a:pt x="13089" y="1617"/>
                  </a:lnTo>
                  <a:lnTo>
                    <a:pt x="12773" y="1389"/>
                  </a:lnTo>
                  <a:lnTo>
                    <a:pt x="12439" y="1178"/>
                  </a:lnTo>
                  <a:lnTo>
                    <a:pt x="12105" y="984"/>
                  </a:lnTo>
                  <a:lnTo>
                    <a:pt x="11754" y="809"/>
                  </a:lnTo>
                  <a:lnTo>
                    <a:pt x="11385" y="633"/>
                  </a:lnTo>
                  <a:lnTo>
                    <a:pt x="11016" y="493"/>
                  </a:lnTo>
                  <a:lnTo>
                    <a:pt x="10629" y="370"/>
                  </a:lnTo>
                  <a:lnTo>
                    <a:pt x="10243" y="247"/>
                  </a:lnTo>
                  <a:lnTo>
                    <a:pt x="9839" y="159"/>
                  </a:lnTo>
                  <a:lnTo>
                    <a:pt x="9435" y="89"/>
                  </a:lnTo>
                  <a:lnTo>
                    <a:pt x="9031" y="36"/>
                  </a:lnTo>
                  <a:lnTo>
                    <a:pt x="86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-2277856" y="-7430325"/>
              <a:ext cx="161858" cy="370124"/>
            </a:xfrm>
            <a:custGeom>
              <a:avLst/>
              <a:gdLst/>
              <a:ahLst/>
              <a:cxnLst/>
              <a:rect l="l" t="t" r="r" b="b"/>
              <a:pathLst>
                <a:path w="2689" h="6149" extrusionOk="0">
                  <a:moveTo>
                    <a:pt x="1424" y="0"/>
                  </a:moveTo>
                  <a:lnTo>
                    <a:pt x="1178" y="18"/>
                  </a:lnTo>
                  <a:lnTo>
                    <a:pt x="932" y="88"/>
                  </a:lnTo>
                  <a:lnTo>
                    <a:pt x="826" y="123"/>
                  </a:lnTo>
                  <a:lnTo>
                    <a:pt x="703" y="193"/>
                  </a:lnTo>
                  <a:lnTo>
                    <a:pt x="598" y="246"/>
                  </a:lnTo>
                  <a:lnTo>
                    <a:pt x="492" y="316"/>
                  </a:lnTo>
                  <a:lnTo>
                    <a:pt x="405" y="404"/>
                  </a:lnTo>
                  <a:lnTo>
                    <a:pt x="317" y="510"/>
                  </a:lnTo>
                  <a:lnTo>
                    <a:pt x="247" y="615"/>
                  </a:lnTo>
                  <a:lnTo>
                    <a:pt x="176" y="720"/>
                  </a:lnTo>
                  <a:lnTo>
                    <a:pt x="124" y="843"/>
                  </a:lnTo>
                  <a:lnTo>
                    <a:pt x="71" y="984"/>
                  </a:lnTo>
                  <a:lnTo>
                    <a:pt x="36" y="1124"/>
                  </a:lnTo>
                  <a:lnTo>
                    <a:pt x="18" y="1282"/>
                  </a:lnTo>
                  <a:lnTo>
                    <a:pt x="1" y="1722"/>
                  </a:lnTo>
                  <a:lnTo>
                    <a:pt x="1" y="2178"/>
                  </a:lnTo>
                  <a:lnTo>
                    <a:pt x="1" y="3074"/>
                  </a:lnTo>
                  <a:lnTo>
                    <a:pt x="53" y="4884"/>
                  </a:lnTo>
                  <a:lnTo>
                    <a:pt x="53" y="5024"/>
                  </a:lnTo>
                  <a:lnTo>
                    <a:pt x="88" y="5183"/>
                  </a:lnTo>
                  <a:lnTo>
                    <a:pt x="124" y="5306"/>
                  </a:lnTo>
                  <a:lnTo>
                    <a:pt x="176" y="5429"/>
                  </a:lnTo>
                  <a:lnTo>
                    <a:pt x="229" y="5551"/>
                  </a:lnTo>
                  <a:lnTo>
                    <a:pt x="317" y="5657"/>
                  </a:lnTo>
                  <a:lnTo>
                    <a:pt x="387" y="5745"/>
                  </a:lnTo>
                  <a:lnTo>
                    <a:pt x="475" y="5833"/>
                  </a:lnTo>
                  <a:lnTo>
                    <a:pt x="580" y="5903"/>
                  </a:lnTo>
                  <a:lnTo>
                    <a:pt x="686" y="5973"/>
                  </a:lnTo>
                  <a:lnTo>
                    <a:pt x="791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80" y="6079"/>
                  </a:lnTo>
                  <a:lnTo>
                    <a:pt x="2003" y="6026"/>
                  </a:lnTo>
                  <a:lnTo>
                    <a:pt x="2109" y="5973"/>
                  </a:lnTo>
                  <a:lnTo>
                    <a:pt x="2214" y="5903"/>
                  </a:lnTo>
                  <a:lnTo>
                    <a:pt x="2302" y="5833"/>
                  </a:lnTo>
                  <a:lnTo>
                    <a:pt x="2390" y="5745"/>
                  </a:lnTo>
                  <a:lnTo>
                    <a:pt x="2460" y="5657"/>
                  </a:lnTo>
                  <a:lnTo>
                    <a:pt x="2530" y="5551"/>
                  </a:lnTo>
                  <a:lnTo>
                    <a:pt x="2601" y="5429"/>
                  </a:lnTo>
                  <a:lnTo>
                    <a:pt x="2636" y="5306"/>
                  </a:lnTo>
                  <a:lnTo>
                    <a:pt x="2671" y="5183"/>
                  </a:lnTo>
                  <a:lnTo>
                    <a:pt x="2688" y="5024"/>
                  </a:lnTo>
                  <a:lnTo>
                    <a:pt x="2688" y="4884"/>
                  </a:lnTo>
                  <a:lnTo>
                    <a:pt x="2653" y="3074"/>
                  </a:lnTo>
                  <a:lnTo>
                    <a:pt x="2636" y="2178"/>
                  </a:lnTo>
                  <a:lnTo>
                    <a:pt x="2653" y="1722"/>
                  </a:lnTo>
                  <a:lnTo>
                    <a:pt x="2671" y="1282"/>
                  </a:lnTo>
                  <a:lnTo>
                    <a:pt x="2671" y="1124"/>
                  </a:lnTo>
                  <a:lnTo>
                    <a:pt x="2653" y="984"/>
                  </a:lnTo>
                  <a:lnTo>
                    <a:pt x="2636" y="843"/>
                  </a:lnTo>
                  <a:lnTo>
                    <a:pt x="2601" y="720"/>
                  </a:lnTo>
                  <a:lnTo>
                    <a:pt x="2548" y="615"/>
                  </a:lnTo>
                  <a:lnTo>
                    <a:pt x="2478" y="510"/>
                  </a:lnTo>
                  <a:lnTo>
                    <a:pt x="2407" y="404"/>
                  </a:lnTo>
                  <a:lnTo>
                    <a:pt x="2320" y="316"/>
                  </a:lnTo>
                  <a:lnTo>
                    <a:pt x="2232" y="246"/>
                  </a:lnTo>
                  <a:lnTo>
                    <a:pt x="2126" y="176"/>
                  </a:lnTo>
                  <a:lnTo>
                    <a:pt x="2021" y="123"/>
                  </a:lnTo>
                  <a:lnTo>
                    <a:pt x="1915" y="88"/>
                  </a:lnTo>
                  <a:lnTo>
                    <a:pt x="1793" y="53"/>
                  </a:lnTo>
                  <a:lnTo>
                    <a:pt x="1670" y="18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-2282070" y="-7434599"/>
              <a:ext cx="170285" cy="378671"/>
            </a:xfrm>
            <a:custGeom>
              <a:avLst/>
              <a:gdLst/>
              <a:ahLst/>
              <a:cxnLst/>
              <a:rect l="l" t="t" r="r" b="b"/>
              <a:pathLst>
                <a:path w="2829" h="6291" extrusionOk="0">
                  <a:moveTo>
                    <a:pt x="1599" y="141"/>
                  </a:moveTo>
                  <a:lnTo>
                    <a:pt x="1810" y="176"/>
                  </a:lnTo>
                  <a:lnTo>
                    <a:pt x="2003" y="247"/>
                  </a:lnTo>
                  <a:lnTo>
                    <a:pt x="2196" y="335"/>
                  </a:lnTo>
                  <a:lnTo>
                    <a:pt x="2284" y="405"/>
                  </a:lnTo>
                  <a:lnTo>
                    <a:pt x="2372" y="475"/>
                  </a:lnTo>
                  <a:lnTo>
                    <a:pt x="2442" y="545"/>
                  </a:lnTo>
                  <a:lnTo>
                    <a:pt x="2513" y="633"/>
                  </a:lnTo>
                  <a:lnTo>
                    <a:pt x="2565" y="721"/>
                  </a:lnTo>
                  <a:lnTo>
                    <a:pt x="2600" y="826"/>
                  </a:lnTo>
                  <a:lnTo>
                    <a:pt x="2635" y="949"/>
                  </a:lnTo>
                  <a:lnTo>
                    <a:pt x="2671" y="1072"/>
                  </a:lnTo>
                  <a:lnTo>
                    <a:pt x="2671" y="1195"/>
                  </a:lnTo>
                  <a:lnTo>
                    <a:pt x="2671" y="1353"/>
                  </a:lnTo>
                  <a:lnTo>
                    <a:pt x="2653" y="2056"/>
                  </a:lnTo>
                  <a:lnTo>
                    <a:pt x="2635" y="2759"/>
                  </a:lnTo>
                  <a:lnTo>
                    <a:pt x="2653" y="3462"/>
                  </a:lnTo>
                  <a:lnTo>
                    <a:pt x="2671" y="4147"/>
                  </a:lnTo>
                  <a:lnTo>
                    <a:pt x="2688" y="4955"/>
                  </a:lnTo>
                  <a:lnTo>
                    <a:pt x="2688" y="5095"/>
                  </a:lnTo>
                  <a:lnTo>
                    <a:pt x="2671" y="5236"/>
                  </a:lnTo>
                  <a:lnTo>
                    <a:pt x="2635" y="5359"/>
                  </a:lnTo>
                  <a:lnTo>
                    <a:pt x="2600" y="5482"/>
                  </a:lnTo>
                  <a:lnTo>
                    <a:pt x="2548" y="5587"/>
                  </a:lnTo>
                  <a:lnTo>
                    <a:pt x="2477" y="5693"/>
                  </a:lnTo>
                  <a:lnTo>
                    <a:pt x="2407" y="5781"/>
                  </a:lnTo>
                  <a:lnTo>
                    <a:pt x="2337" y="5851"/>
                  </a:lnTo>
                  <a:lnTo>
                    <a:pt x="2231" y="5921"/>
                  </a:lnTo>
                  <a:lnTo>
                    <a:pt x="2144" y="5991"/>
                  </a:lnTo>
                  <a:lnTo>
                    <a:pt x="1950" y="6079"/>
                  </a:lnTo>
                  <a:lnTo>
                    <a:pt x="1722" y="6132"/>
                  </a:lnTo>
                  <a:lnTo>
                    <a:pt x="1511" y="6150"/>
                  </a:lnTo>
                  <a:lnTo>
                    <a:pt x="1265" y="6150"/>
                  </a:lnTo>
                  <a:lnTo>
                    <a:pt x="1037" y="6097"/>
                  </a:lnTo>
                  <a:lnTo>
                    <a:pt x="914" y="6044"/>
                  </a:lnTo>
                  <a:lnTo>
                    <a:pt x="808" y="5991"/>
                  </a:lnTo>
                  <a:lnTo>
                    <a:pt x="703" y="5939"/>
                  </a:lnTo>
                  <a:lnTo>
                    <a:pt x="615" y="5868"/>
                  </a:lnTo>
                  <a:lnTo>
                    <a:pt x="527" y="5781"/>
                  </a:lnTo>
                  <a:lnTo>
                    <a:pt x="440" y="5693"/>
                  </a:lnTo>
                  <a:lnTo>
                    <a:pt x="369" y="5587"/>
                  </a:lnTo>
                  <a:lnTo>
                    <a:pt x="299" y="5482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194" y="5095"/>
                  </a:lnTo>
                  <a:lnTo>
                    <a:pt x="176" y="4937"/>
                  </a:lnTo>
                  <a:lnTo>
                    <a:pt x="158" y="4147"/>
                  </a:lnTo>
                  <a:lnTo>
                    <a:pt x="141" y="3462"/>
                  </a:lnTo>
                  <a:lnTo>
                    <a:pt x="123" y="2759"/>
                  </a:lnTo>
                  <a:lnTo>
                    <a:pt x="141" y="2056"/>
                  </a:lnTo>
                  <a:lnTo>
                    <a:pt x="158" y="1353"/>
                  </a:lnTo>
                  <a:lnTo>
                    <a:pt x="176" y="1213"/>
                  </a:lnTo>
                  <a:lnTo>
                    <a:pt x="211" y="1072"/>
                  </a:lnTo>
                  <a:lnTo>
                    <a:pt x="246" y="949"/>
                  </a:lnTo>
                  <a:lnTo>
                    <a:pt x="299" y="826"/>
                  </a:lnTo>
                  <a:lnTo>
                    <a:pt x="369" y="721"/>
                  </a:lnTo>
                  <a:lnTo>
                    <a:pt x="440" y="616"/>
                  </a:lnTo>
                  <a:lnTo>
                    <a:pt x="527" y="528"/>
                  </a:lnTo>
                  <a:lnTo>
                    <a:pt x="615" y="440"/>
                  </a:lnTo>
                  <a:lnTo>
                    <a:pt x="703" y="370"/>
                  </a:lnTo>
                  <a:lnTo>
                    <a:pt x="808" y="317"/>
                  </a:lnTo>
                  <a:lnTo>
                    <a:pt x="1019" y="212"/>
                  </a:lnTo>
                  <a:lnTo>
                    <a:pt x="1265" y="159"/>
                  </a:lnTo>
                  <a:lnTo>
                    <a:pt x="1494" y="141"/>
                  </a:lnTo>
                  <a:close/>
                  <a:moveTo>
                    <a:pt x="1458" y="1"/>
                  </a:moveTo>
                  <a:lnTo>
                    <a:pt x="1335" y="18"/>
                  </a:lnTo>
                  <a:lnTo>
                    <a:pt x="1195" y="36"/>
                  </a:lnTo>
                  <a:lnTo>
                    <a:pt x="1054" y="71"/>
                  </a:lnTo>
                  <a:lnTo>
                    <a:pt x="931" y="106"/>
                  </a:lnTo>
                  <a:lnTo>
                    <a:pt x="808" y="176"/>
                  </a:lnTo>
                  <a:lnTo>
                    <a:pt x="685" y="229"/>
                  </a:lnTo>
                  <a:lnTo>
                    <a:pt x="562" y="317"/>
                  </a:lnTo>
                  <a:lnTo>
                    <a:pt x="457" y="405"/>
                  </a:lnTo>
                  <a:lnTo>
                    <a:pt x="369" y="510"/>
                  </a:lnTo>
                  <a:lnTo>
                    <a:pt x="281" y="616"/>
                  </a:lnTo>
                  <a:lnTo>
                    <a:pt x="194" y="739"/>
                  </a:lnTo>
                  <a:lnTo>
                    <a:pt x="141" y="879"/>
                  </a:lnTo>
                  <a:lnTo>
                    <a:pt x="88" y="1020"/>
                  </a:lnTo>
                  <a:lnTo>
                    <a:pt x="53" y="1178"/>
                  </a:lnTo>
                  <a:lnTo>
                    <a:pt x="35" y="1353"/>
                  </a:lnTo>
                  <a:lnTo>
                    <a:pt x="0" y="2056"/>
                  </a:lnTo>
                  <a:lnTo>
                    <a:pt x="0" y="2759"/>
                  </a:lnTo>
                  <a:lnTo>
                    <a:pt x="0" y="3462"/>
                  </a:lnTo>
                  <a:lnTo>
                    <a:pt x="35" y="4147"/>
                  </a:lnTo>
                  <a:lnTo>
                    <a:pt x="53" y="4955"/>
                  </a:lnTo>
                  <a:lnTo>
                    <a:pt x="53" y="5113"/>
                  </a:lnTo>
                  <a:lnTo>
                    <a:pt x="88" y="5254"/>
                  </a:lnTo>
                  <a:lnTo>
                    <a:pt x="123" y="5394"/>
                  </a:lnTo>
                  <a:lnTo>
                    <a:pt x="176" y="5535"/>
                  </a:lnTo>
                  <a:lnTo>
                    <a:pt x="246" y="5658"/>
                  </a:lnTo>
                  <a:lnTo>
                    <a:pt x="317" y="5763"/>
                  </a:lnTo>
                  <a:lnTo>
                    <a:pt x="404" y="5868"/>
                  </a:lnTo>
                  <a:lnTo>
                    <a:pt x="510" y="5956"/>
                  </a:lnTo>
                  <a:lnTo>
                    <a:pt x="615" y="6027"/>
                  </a:lnTo>
                  <a:lnTo>
                    <a:pt x="721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13" y="6273"/>
                  </a:lnTo>
                  <a:lnTo>
                    <a:pt x="1335" y="6290"/>
                  </a:lnTo>
                  <a:lnTo>
                    <a:pt x="1511" y="6290"/>
                  </a:lnTo>
                  <a:lnTo>
                    <a:pt x="1757" y="6273"/>
                  </a:lnTo>
                  <a:lnTo>
                    <a:pt x="1985" y="6202"/>
                  </a:lnTo>
                  <a:lnTo>
                    <a:pt x="2108" y="6150"/>
                  </a:lnTo>
                  <a:lnTo>
                    <a:pt x="2214" y="6097"/>
                  </a:lnTo>
                  <a:lnTo>
                    <a:pt x="2319" y="6027"/>
                  </a:lnTo>
                  <a:lnTo>
                    <a:pt x="2425" y="5956"/>
                  </a:lnTo>
                  <a:lnTo>
                    <a:pt x="2513" y="5868"/>
                  </a:lnTo>
                  <a:lnTo>
                    <a:pt x="2600" y="5763"/>
                  </a:lnTo>
                  <a:lnTo>
                    <a:pt x="2671" y="5658"/>
                  </a:lnTo>
                  <a:lnTo>
                    <a:pt x="2723" y="5535"/>
                  </a:lnTo>
                  <a:lnTo>
                    <a:pt x="2776" y="5412"/>
                  </a:lnTo>
                  <a:lnTo>
                    <a:pt x="2811" y="5271"/>
                  </a:lnTo>
                  <a:lnTo>
                    <a:pt x="2829" y="5113"/>
                  </a:lnTo>
                  <a:lnTo>
                    <a:pt x="2829" y="4937"/>
                  </a:lnTo>
                  <a:lnTo>
                    <a:pt x="2811" y="4147"/>
                  </a:lnTo>
                  <a:lnTo>
                    <a:pt x="2794" y="3462"/>
                  </a:lnTo>
                  <a:lnTo>
                    <a:pt x="2776" y="2759"/>
                  </a:lnTo>
                  <a:lnTo>
                    <a:pt x="2776" y="2056"/>
                  </a:lnTo>
                  <a:lnTo>
                    <a:pt x="2811" y="1353"/>
                  </a:lnTo>
                  <a:lnTo>
                    <a:pt x="2811" y="1195"/>
                  </a:lnTo>
                  <a:lnTo>
                    <a:pt x="2794" y="1055"/>
                  </a:lnTo>
                  <a:lnTo>
                    <a:pt x="2776" y="914"/>
                  </a:lnTo>
                  <a:lnTo>
                    <a:pt x="2741" y="774"/>
                  </a:lnTo>
                  <a:lnTo>
                    <a:pt x="2688" y="668"/>
                  </a:lnTo>
                  <a:lnTo>
                    <a:pt x="2618" y="563"/>
                  </a:lnTo>
                  <a:lnTo>
                    <a:pt x="2548" y="458"/>
                  </a:lnTo>
                  <a:lnTo>
                    <a:pt x="2460" y="370"/>
                  </a:lnTo>
                  <a:lnTo>
                    <a:pt x="2372" y="299"/>
                  </a:lnTo>
                  <a:lnTo>
                    <a:pt x="2284" y="229"/>
                  </a:lnTo>
                  <a:lnTo>
                    <a:pt x="2179" y="159"/>
                  </a:lnTo>
                  <a:lnTo>
                    <a:pt x="2073" y="124"/>
                  </a:lnTo>
                  <a:lnTo>
                    <a:pt x="1845" y="53"/>
                  </a:lnTo>
                  <a:lnTo>
                    <a:pt x="1599" y="1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-2259859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68" y="1"/>
                  </a:moveTo>
                  <a:lnTo>
                    <a:pt x="527" y="18"/>
                  </a:lnTo>
                  <a:lnTo>
                    <a:pt x="404" y="54"/>
                  </a:lnTo>
                  <a:lnTo>
                    <a:pt x="299" y="124"/>
                  </a:lnTo>
                  <a:lnTo>
                    <a:pt x="193" y="194"/>
                  </a:lnTo>
                  <a:lnTo>
                    <a:pt x="123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18" y="2812"/>
                  </a:lnTo>
                  <a:lnTo>
                    <a:pt x="35" y="2935"/>
                  </a:lnTo>
                  <a:lnTo>
                    <a:pt x="71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316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808" y="3444"/>
                  </a:lnTo>
                  <a:lnTo>
                    <a:pt x="931" y="3409"/>
                  </a:lnTo>
                  <a:lnTo>
                    <a:pt x="1037" y="3339"/>
                  </a:lnTo>
                  <a:lnTo>
                    <a:pt x="1142" y="3269"/>
                  </a:lnTo>
                  <a:lnTo>
                    <a:pt x="1230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5" y="2812"/>
                  </a:lnTo>
                  <a:lnTo>
                    <a:pt x="1335" y="668"/>
                  </a:lnTo>
                  <a:lnTo>
                    <a:pt x="1318" y="528"/>
                  </a:lnTo>
                  <a:lnTo>
                    <a:pt x="1283" y="405"/>
                  </a:lnTo>
                  <a:lnTo>
                    <a:pt x="1212" y="300"/>
                  </a:lnTo>
                  <a:lnTo>
                    <a:pt x="1125" y="194"/>
                  </a:lnTo>
                  <a:lnTo>
                    <a:pt x="1037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-2719850" y="-7430325"/>
              <a:ext cx="162881" cy="370124"/>
            </a:xfrm>
            <a:custGeom>
              <a:avLst/>
              <a:gdLst/>
              <a:ahLst/>
              <a:cxnLst/>
              <a:rect l="l" t="t" r="r" b="b"/>
              <a:pathLst>
                <a:path w="2706" h="6149" extrusionOk="0">
                  <a:moveTo>
                    <a:pt x="1441" y="0"/>
                  </a:moveTo>
                  <a:lnTo>
                    <a:pt x="1195" y="18"/>
                  </a:lnTo>
                  <a:lnTo>
                    <a:pt x="949" y="88"/>
                  </a:lnTo>
                  <a:lnTo>
                    <a:pt x="826" y="123"/>
                  </a:lnTo>
                  <a:lnTo>
                    <a:pt x="721" y="193"/>
                  </a:lnTo>
                  <a:lnTo>
                    <a:pt x="615" y="246"/>
                  </a:lnTo>
                  <a:lnTo>
                    <a:pt x="510" y="316"/>
                  </a:lnTo>
                  <a:lnTo>
                    <a:pt x="422" y="404"/>
                  </a:lnTo>
                  <a:lnTo>
                    <a:pt x="334" y="510"/>
                  </a:lnTo>
                  <a:lnTo>
                    <a:pt x="246" y="615"/>
                  </a:lnTo>
                  <a:lnTo>
                    <a:pt x="193" y="720"/>
                  </a:lnTo>
                  <a:lnTo>
                    <a:pt x="123" y="843"/>
                  </a:lnTo>
                  <a:lnTo>
                    <a:pt x="88" y="984"/>
                  </a:lnTo>
                  <a:lnTo>
                    <a:pt x="53" y="1124"/>
                  </a:lnTo>
                  <a:lnTo>
                    <a:pt x="35" y="1282"/>
                  </a:lnTo>
                  <a:lnTo>
                    <a:pt x="18" y="1722"/>
                  </a:lnTo>
                  <a:lnTo>
                    <a:pt x="0" y="2178"/>
                  </a:lnTo>
                  <a:lnTo>
                    <a:pt x="0" y="3074"/>
                  </a:lnTo>
                  <a:lnTo>
                    <a:pt x="53" y="4884"/>
                  </a:lnTo>
                  <a:lnTo>
                    <a:pt x="71" y="5024"/>
                  </a:lnTo>
                  <a:lnTo>
                    <a:pt x="88" y="5183"/>
                  </a:lnTo>
                  <a:lnTo>
                    <a:pt x="141" y="5306"/>
                  </a:lnTo>
                  <a:lnTo>
                    <a:pt x="176" y="5429"/>
                  </a:lnTo>
                  <a:lnTo>
                    <a:pt x="246" y="5551"/>
                  </a:lnTo>
                  <a:lnTo>
                    <a:pt x="316" y="5657"/>
                  </a:lnTo>
                  <a:lnTo>
                    <a:pt x="404" y="5745"/>
                  </a:lnTo>
                  <a:lnTo>
                    <a:pt x="492" y="5833"/>
                  </a:lnTo>
                  <a:lnTo>
                    <a:pt x="598" y="5903"/>
                  </a:lnTo>
                  <a:lnTo>
                    <a:pt x="703" y="5973"/>
                  </a:lnTo>
                  <a:lnTo>
                    <a:pt x="808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98" y="6079"/>
                  </a:lnTo>
                  <a:lnTo>
                    <a:pt x="2003" y="6026"/>
                  </a:lnTo>
                  <a:lnTo>
                    <a:pt x="2108" y="5973"/>
                  </a:lnTo>
                  <a:lnTo>
                    <a:pt x="2214" y="5903"/>
                  </a:lnTo>
                  <a:lnTo>
                    <a:pt x="2319" y="5833"/>
                  </a:lnTo>
                  <a:lnTo>
                    <a:pt x="2407" y="5745"/>
                  </a:lnTo>
                  <a:lnTo>
                    <a:pt x="2477" y="5657"/>
                  </a:lnTo>
                  <a:lnTo>
                    <a:pt x="2548" y="5551"/>
                  </a:lnTo>
                  <a:lnTo>
                    <a:pt x="2600" y="5429"/>
                  </a:lnTo>
                  <a:lnTo>
                    <a:pt x="2653" y="5306"/>
                  </a:lnTo>
                  <a:lnTo>
                    <a:pt x="2688" y="5183"/>
                  </a:lnTo>
                  <a:lnTo>
                    <a:pt x="2706" y="5024"/>
                  </a:lnTo>
                  <a:lnTo>
                    <a:pt x="2706" y="4884"/>
                  </a:lnTo>
                  <a:lnTo>
                    <a:pt x="2653" y="3074"/>
                  </a:lnTo>
                  <a:lnTo>
                    <a:pt x="2653" y="2178"/>
                  </a:lnTo>
                  <a:lnTo>
                    <a:pt x="2653" y="1722"/>
                  </a:lnTo>
                  <a:lnTo>
                    <a:pt x="2688" y="1282"/>
                  </a:lnTo>
                  <a:lnTo>
                    <a:pt x="2688" y="1124"/>
                  </a:lnTo>
                  <a:lnTo>
                    <a:pt x="2671" y="984"/>
                  </a:lnTo>
                  <a:lnTo>
                    <a:pt x="2653" y="843"/>
                  </a:lnTo>
                  <a:lnTo>
                    <a:pt x="2600" y="720"/>
                  </a:lnTo>
                  <a:lnTo>
                    <a:pt x="2548" y="615"/>
                  </a:lnTo>
                  <a:lnTo>
                    <a:pt x="2495" y="510"/>
                  </a:lnTo>
                  <a:lnTo>
                    <a:pt x="2407" y="404"/>
                  </a:lnTo>
                  <a:lnTo>
                    <a:pt x="2337" y="316"/>
                  </a:lnTo>
                  <a:lnTo>
                    <a:pt x="2231" y="246"/>
                  </a:lnTo>
                  <a:lnTo>
                    <a:pt x="2144" y="176"/>
                  </a:lnTo>
                  <a:lnTo>
                    <a:pt x="2038" y="123"/>
                  </a:lnTo>
                  <a:lnTo>
                    <a:pt x="1915" y="88"/>
                  </a:lnTo>
                  <a:lnTo>
                    <a:pt x="1810" y="53"/>
                  </a:lnTo>
                  <a:lnTo>
                    <a:pt x="1687" y="1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-2724124" y="-7434599"/>
              <a:ext cx="171368" cy="378671"/>
            </a:xfrm>
            <a:custGeom>
              <a:avLst/>
              <a:gdLst/>
              <a:ahLst/>
              <a:cxnLst/>
              <a:rect l="l" t="t" r="r" b="b"/>
              <a:pathLst>
                <a:path w="2847" h="6291" extrusionOk="0">
                  <a:moveTo>
                    <a:pt x="1600" y="141"/>
                  </a:moveTo>
                  <a:lnTo>
                    <a:pt x="1810" y="176"/>
                  </a:lnTo>
                  <a:lnTo>
                    <a:pt x="2021" y="247"/>
                  </a:lnTo>
                  <a:lnTo>
                    <a:pt x="2215" y="335"/>
                  </a:lnTo>
                  <a:lnTo>
                    <a:pt x="2302" y="405"/>
                  </a:lnTo>
                  <a:lnTo>
                    <a:pt x="2373" y="475"/>
                  </a:lnTo>
                  <a:lnTo>
                    <a:pt x="2460" y="545"/>
                  </a:lnTo>
                  <a:lnTo>
                    <a:pt x="2513" y="633"/>
                  </a:lnTo>
                  <a:lnTo>
                    <a:pt x="2566" y="721"/>
                  </a:lnTo>
                  <a:lnTo>
                    <a:pt x="2619" y="826"/>
                  </a:lnTo>
                  <a:lnTo>
                    <a:pt x="2654" y="949"/>
                  </a:lnTo>
                  <a:lnTo>
                    <a:pt x="2671" y="1072"/>
                  </a:lnTo>
                  <a:lnTo>
                    <a:pt x="2689" y="1195"/>
                  </a:lnTo>
                  <a:lnTo>
                    <a:pt x="2689" y="1353"/>
                  </a:lnTo>
                  <a:lnTo>
                    <a:pt x="2654" y="2056"/>
                  </a:lnTo>
                  <a:lnTo>
                    <a:pt x="2654" y="2759"/>
                  </a:lnTo>
                  <a:lnTo>
                    <a:pt x="2671" y="3462"/>
                  </a:lnTo>
                  <a:lnTo>
                    <a:pt x="2689" y="4147"/>
                  </a:lnTo>
                  <a:lnTo>
                    <a:pt x="2706" y="4955"/>
                  </a:lnTo>
                  <a:lnTo>
                    <a:pt x="2706" y="5095"/>
                  </a:lnTo>
                  <a:lnTo>
                    <a:pt x="2689" y="5236"/>
                  </a:lnTo>
                  <a:lnTo>
                    <a:pt x="2654" y="5359"/>
                  </a:lnTo>
                  <a:lnTo>
                    <a:pt x="2619" y="5482"/>
                  </a:lnTo>
                  <a:lnTo>
                    <a:pt x="2566" y="5587"/>
                  </a:lnTo>
                  <a:lnTo>
                    <a:pt x="2496" y="5693"/>
                  </a:lnTo>
                  <a:lnTo>
                    <a:pt x="2425" y="5781"/>
                  </a:lnTo>
                  <a:lnTo>
                    <a:pt x="2337" y="5851"/>
                  </a:lnTo>
                  <a:lnTo>
                    <a:pt x="2250" y="5921"/>
                  </a:lnTo>
                  <a:lnTo>
                    <a:pt x="2162" y="5991"/>
                  </a:lnTo>
                  <a:lnTo>
                    <a:pt x="1951" y="6079"/>
                  </a:lnTo>
                  <a:lnTo>
                    <a:pt x="1740" y="6132"/>
                  </a:lnTo>
                  <a:lnTo>
                    <a:pt x="1512" y="6150"/>
                  </a:lnTo>
                  <a:lnTo>
                    <a:pt x="1477" y="6150"/>
                  </a:lnTo>
                  <a:lnTo>
                    <a:pt x="1248" y="6132"/>
                  </a:lnTo>
                  <a:lnTo>
                    <a:pt x="1020" y="6079"/>
                  </a:lnTo>
                  <a:lnTo>
                    <a:pt x="914" y="6044"/>
                  </a:lnTo>
                  <a:lnTo>
                    <a:pt x="809" y="5991"/>
                  </a:lnTo>
                  <a:lnTo>
                    <a:pt x="704" y="5921"/>
                  </a:lnTo>
                  <a:lnTo>
                    <a:pt x="616" y="5851"/>
                  </a:lnTo>
                  <a:lnTo>
                    <a:pt x="528" y="5763"/>
                  </a:lnTo>
                  <a:lnTo>
                    <a:pt x="440" y="5675"/>
                  </a:lnTo>
                  <a:lnTo>
                    <a:pt x="370" y="5587"/>
                  </a:lnTo>
                  <a:lnTo>
                    <a:pt x="317" y="5464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212" y="5095"/>
                  </a:lnTo>
                  <a:lnTo>
                    <a:pt x="194" y="4937"/>
                  </a:lnTo>
                  <a:lnTo>
                    <a:pt x="177" y="4147"/>
                  </a:lnTo>
                  <a:lnTo>
                    <a:pt x="159" y="3462"/>
                  </a:lnTo>
                  <a:lnTo>
                    <a:pt x="142" y="2759"/>
                  </a:lnTo>
                  <a:lnTo>
                    <a:pt x="142" y="2056"/>
                  </a:lnTo>
                  <a:lnTo>
                    <a:pt x="177" y="1353"/>
                  </a:lnTo>
                  <a:lnTo>
                    <a:pt x="194" y="1213"/>
                  </a:lnTo>
                  <a:lnTo>
                    <a:pt x="212" y="1072"/>
                  </a:lnTo>
                  <a:lnTo>
                    <a:pt x="264" y="949"/>
                  </a:lnTo>
                  <a:lnTo>
                    <a:pt x="317" y="826"/>
                  </a:lnTo>
                  <a:lnTo>
                    <a:pt x="370" y="721"/>
                  </a:lnTo>
                  <a:lnTo>
                    <a:pt x="458" y="616"/>
                  </a:lnTo>
                  <a:lnTo>
                    <a:pt x="528" y="528"/>
                  </a:lnTo>
                  <a:lnTo>
                    <a:pt x="616" y="440"/>
                  </a:lnTo>
                  <a:lnTo>
                    <a:pt x="721" y="370"/>
                  </a:lnTo>
                  <a:lnTo>
                    <a:pt x="827" y="317"/>
                  </a:lnTo>
                  <a:lnTo>
                    <a:pt x="1037" y="212"/>
                  </a:lnTo>
                  <a:lnTo>
                    <a:pt x="1266" y="159"/>
                  </a:lnTo>
                  <a:lnTo>
                    <a:pt x="1512" y="141"/>
                  </a:lnTo>
                  <a:close/>
                  <a:moveTo>
                    <a:pt x="1477" y="1"/>
                  </a:moveTo>
                  <a:lnTo>
                    <a:pt x="1336" y="18"/>
                  </a:lnTo>
                  <a:lnTo>
                    <a:pt x="1213" y="36"/>
                  </a:lnTo>
                  <a:lnTo>
                    <a:pt x="1073" y="71"/>
                  </a:lnTo>
                  <a:lnTo>
                    <a:pt x="950" y="106"/>
                  </a:lnTo>
                  <a:lnTo>
                    <a:pt x="809" y="176"/>
                  </a:lnTo>
                  <a:lnTo>
                    <a:pt x="686" y="229"/>
                  </a:lnTo>
                  <a:lnTo>
                    <a:pt x="581" y="317"/>
                  </a:lnTo>
                  <a:lnTo>
                    <a:pt x="475" y="405"/>
                  </a:lnTo>
                  <a:lnTo>
                    <a:pt x="370" y="510"/>
                  </a:lnTo>
                  <a:lnTo>
                    <a:pt x="282" y="616"/>
                  </a:lnTo>
                  <a:lnTo>
                    <a:pt x="212" y="739"/>
                  </a:lnTo>
                  <a:lnTo>
                    <a:pt x="142" y="879"/>
                  </a:lnTo>
                  <a:lnTo>
                    <a:pt x="89" y="1020"/>
                  </a:lnTo>
                  <a:lnTo>
                    <a:pt x="54" y="1178"/>
                  </a:lnTo>
                  <a:lnTo>
                    <a:pt x="36" y="1353"/>
                  </a:lnTo>
                  <a:lnTo>
                    <a:pt x="19" y="2056"/>
                  </a:lnTo>
                  <a:lnTo>
                    <a:pt x="1" y="2759"/>
                  </a:lnTo>
                  <a:lnTo>
                    <a:pt x="19" y="3462"/>
                  </a:lnTo>
                  <a:lnTo>
                    <a:pt x="36" y="4147"/>
                  </a:lnTo>
                  <a:lnTo>
                    <a:pt x="54" y="4955"/>
                  </a:lnTo>
                  <a:lnTo>
                    <a:pt x="71" y="5113"/>
                  </a:lnTo>
                  <a:lnTo>
                    <a:pt x="106" y="5254"/>
                  </a:lnTo>
                  <a:lnTo>
                    <a:pt x="142" y="5394"/>
                  </a:lnTo>
                  <a:lnTo>
                    <a:pt x="194" y="5535"/>
                  </a:lnTo>
                  <a:lnTo>
                    <a:pt x="264" y="5658"/>
                  </a:lnTo>
                  <a:lnTo>
                    <a:pt x="335" y="5763"/>
                  </a:lnTo>
                  <a:lnTo>
                    <a:pt x="423" y="5868"/>
                  </a:lnTo>
                  <a:lnTo>
                    <a:pt x="510" y="5956"/>
                  </a:lnTo>
                  <a:lnTo>
                    <a:pt x="616" y="6027"/>
                  </a:lnTo>
                  <a:lnTo>
                    <a:pt x="739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31" y="6273"/>
                  </a:lnTo>
                  <a:lnTo>
                    <a:pt x="1354" y="6290"/>
                  </a:lnTo>
                  <a:lnTo>
                    <a:pt x="1512" y="6290"/>
                  </a:lnTo>
                  <a:lnTo>
                    <a:pt x="1758" y="6273"/>
                  </a:lnTo>
                  <a:lnTo>
                    <a:pt x="2004" y="6202"/>
                  </a:lnTo>
                  <a:lnTo>
                    <a:pt x="2127" y="6150"/>
                  </a:lnTo>
                  <a:lnTo>
                    <a:pt x="2232" y="6097"/>
                  </a:lnTo>
                  <a:lnTo>
                    <a:pt x="2337" y="6027"/>
                  </a:lnTo>
                  <a:lnTo>
                    <a:pt x="2425" y="5956"/>
                  </a:lnTo>
                  <a:lnTo>
                    <a:pt x="2531" y="5868"/>
                  </a:lnTo>
                  <a:lnTo>
                    <a:pt x="2601" y="5763"/>
                  </a:lnTo>
                  <a:lnTo>
                    <a:pt x="2671" y="5658"/>
                  </a:lnTo>
                  <a:lnTo>
                    <a:pt x="2742" y="5535"/>
                  </a:lnTo>
                  <a:lnTo>
                    <a:pt x="2777" y="5412"/>
                  </a:lnTo>
                  <a:lnTo>
                    <a:pt x="2812" y="5271"/>
                  </a:lnTo>
                  <a:lnTo>
                    <a:pt x="2829" y="5113"/>
                  </a:lnTo>
                  <a:lnTo>
                    <a:pt x="2847" y="4937"/>
                  </a:lnTo>
                  <a:lnTo>
                    <a:pt x="2812" y="4147"/>
                  </a:lnTo>
                  <a:lnTo>
                    <a:pt x="2794" y="3462"/>
                  </a:lnTo>
                  <a:lnTo>
                    <a:pt x="2794" y="2759"/>
                  </a:lnTo>
                  <a:lnTo>
                    <a:pt x="2794" y="2056"/>
                  </a:lnTo>
                  <a:lnTo>
                    <a:pt x="2829" y="1353"/>
                  </a:lnTo>
                  <a:lnTo>
                    <a:pt x="2829" y="1195"/>
                  </a:lnTo>
                  <a:lnTo>
                    <a:pt x="2812" y="1055"/>
                  </a:lnTo>
                  <a:lnTo>
                    <a:pt x="2777" y="914"/>
                  </a:lnTo>
                  <a:lnTo>
                    <a:pt x="2742" y="774"/>
                  </a:lnTo>
                  <a:lnTo>
                    <a:pt x="2689" y="668"/>
                  </a:lnTo>
                  <a:lnTo>
                    <a:pt x="2636" y="563"/>
                  </a:lnTo>
                  <a:lnTo>
                    <a:pt x="2566" y="458"/>
                  </a:lnTo>
                  <a:lnTo>
                    <a:pt x="2478" y="370"/>
                  </a:lnTo>
                  <a:lnTo>
                    <a:pt x="2390" y="299"/>
                  </a:lnTo>
                  <a:lnTo>
                    <a:pt x="2285" y="229"/>
                  </a:lnTo>
                  <a:lnTo>
                    <a:pt x="2179" y="159"/>
                  </a:lnTo>
                  <a:lnTo>
                    <a:pt x="2074" y="124"/>
                  </a:lnTo>
                  <a:lnTo>
                    <a:pt x="1846" y="53"/>
                  </a:lnTo>
                  <a:lnTo>
                    <a:pt x="1617" y="1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-2700830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50" y="1"/>
                  </a:moveTo>
                  <a:lnTo>
                    <a:pt x="527" y="18"/>
                  </a:lnTo>
                  <a:lnTo>
                    <a:pt x="405" y="54"/>
                  </a:lnTo>
                  <a:lnTo>
                    <a:pt x="299" y="124"/>
                  </a:lnTo>
                  <a:lnTo>
                    <a:pt x="194" y="194"/>
                  </a:lnTo>
                  <a:lnTo>
                    <a:pt x="106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0" y="2812"/>
                  </a:lnTo>
                  <a:lnTo>
                    <a:pt x="18" y="2935"/>
                  </a:lnTo>
                  <a:lnTo>
                    <a:pt x="53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299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791" y="3444"/>
                  </a:lnTo>
                  <a:lnTo>
                    <a:pt x="914" y="3409"/>
                  </a:lnTo>
                  <a:lnTo>
                    <a:pt x="1037" y="3339"/>
                  </a:lnTo>
                  <a:lnTo>
                    <a:pt x="1125" y="3269"/>
                  </a:lnTo>
                  <a:lnTo>
                    <a:pt x="1213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6" y="2812"/>
                  </a:lnTo>
                  <a:lnTo>
                    <a:pt x="1318" y="668"/>
                  </a:lnTo>
                  <a:lnTo>
                    <a:pt x="1300" y="528"/>
                  </a:lnTo>
                  <a:lnTo>
                    <a:pt x="1265" y="405"/>
                  </a:lnTo>
                  <a:lnTo>
                    <a:pt x="1213" y="300"/>
                  </a:lnTo>
                  <a:lnTo>
                    <a:pt x="1125" y="194"/>
                  </a:lnTo>
                  <a:lnTo>
                    <a:pt x="1019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-2583454" y="-7044370"/>
              <a:ext cx="323655" cy="162881"/>
            </a:xfrm>
            <a:custGeom>
              <a:avLst/>
              <a:gdLst/>
              <a:ahLst/>
              <a:cxnLst/>
              <a:rect l="l" t="t" r="r" b="b"/>
              <a:pathLst>
                <a:path w="5377" h="2706" extrusionOk="0">
                  <a:moveTo>
                    <a:pt x="4357" y="0"/>
                  </a:moveTo>
                  <a:lnTo>
                    <a:pt x="4217" y="18"/>
                  </a:lnTo>
                  <a:lnTo>
                    <a:pt x="3971" y="106"/>
                  </a:lnTo>
                  <a:lnTo>
                    <a:pt x="3725" y="194"/>
                  </a:lnTo>
                  <a:lnTo>
                    <a:pt x="3461" y="281"/>
                  </a:lnTo>
                  <a:lnTo>
                    <a:pt x="3303" y="317"/>
                  </a:lnTo>
                  <a:lnTo>
                    <a:pt x="3145" y="352"/>
                  </a:lnTo>
                  <a:lnTo>
                    <a:pt x="2829" y="352"/>
                  </a:lnTo>
                  <a:lnTo>
                    <a:pt x="2513" y="334"/>
                  </a:lnTo>
                  <a:lnTo>
                    <a:pt x="2196" y="334"/>
                  </a:lnTo>
                  <a:lnTo>
                    <a:pt x="1845" y="317"/>
                  </a:lnTo>
                  <a:lnTo>
                    <a:pt x="1669" y="281"/>
                  </a:lnTo>
                  <a:lnTo>
                    <a:pt x="1494" y="246"/>
                  </a:lnTo>
                  <a:lnTo>
                    <a:pt x="1195" y="194"/>
                  </a:lnTo>
                  <a:lnTo>
                    <a:pt x="1055" y="176"/>
                  </a:lnTo>
                  <a:lnTo>
                    <a:pt x="896" y="176"/>
                  </a:lnTo>
                  <a:lnTo>
                    <a:pt x="756" y="194"/>
                  </a:lnTo>
                  <a:lnTo>
                    <a:pt x="615" y="211"/>
                  </a:lnTo>
                  <a:lnTo>
                    <a:pt x="475" y="264"/>
                  </a:lnTo>
                  <a:lnTo>
                    <a:pt x="352" y="334"/>
                  </a:lnTo>
                  <a:lnTo>
                    <a:pt x="246" y="422"/>
                  </a:lnTo>
                  <a:lnTo>
                    <a:pt x="159" y="545"/>
                  </a:lnTo>
                  <a:lnTo>
                    <a:pt x="88" y="668"/>
                  </a:lnTo>
                  <a:lnTo>
                    <a:pt x="36" y="808"/>
                  </a:lnTo>
                  <a:lnTo>
                    <a:pt x="0" y="949"/>
                  </a:lnTo>
                  <a:lnTo>
                    <a:pt x="0" y="1090"/>
                  </a:lnTo>
                  <a:lnTo>
                    <a:pt x="0" y="1248"/>
                  </a:lnTo>
                  <a:lnTo>
                    <a:pt x="36" y="1388"/>
                  </a:lnTo>
                  <a:lnTo>
                    <a:pt x="88" y="1529"/>
                  </a:lnTo>
                  <a:lnTo>
                    <a:pt x="141" y="1652"/>
                  </a:lnTo>
                  <a:lnTo>
                    <a:pt x="229" y="1775"/>
                  </a:lnTo>
                  <a:lnTo>
                    <a:pt x="317" y="1898"/>
                  </a:lnTo>
                  <a:lnTo>
                    <a:pt x="422" y="2003"/>
                  </a:lnTo>
                  <a:lnTo>
                    <a:pt x="528" y="2108"/>
                  </a:lnTo>
                  <a:lnTo>
                    <a:pt x="773" y="2267"/>
                  </a:lnTo>
                  <a:lnTo>
                    <a:pt x="1002" y="2390"/>
                  </a:lnTo>
                  <a:lnTo>
                    <a:pt x="1248" y="2495"/>
                  </a:lnTo>
                  <a:lnTo>
                    <a:pt x="1494" y="2583"/>
                  </a:lnTo>
                  <a:lnTo>
                    <a:pt x="1775" y="2636"/>
                  </a:lnTo>
                  <a:lnTo>
                    <a:pt x="2056" y="2688"/>
                  </a:lnTo>
                  <a:lnTo>
                    <a:pt x="2337" y="2706"/>
                  </a:lnTo>
                  <a:lnTo>
                    <a:pt x="2636" y="2688"/>
                  </a:lnTo>
                  <a:lnTo>
                    <a:pt x="2917" y="2671"/>
                  </a:lnTo>
                  <a:lnTo>
                    <a:pt x="3198" y="2636"/>
                  </a:lnTo>
                  <a:lnTo>
                    <a:pt x="3496" y="2565"/>
                  </a:lnTo>
                  <a:lnTo>
                    <a:pt x="3760" y="2495"/>
                  </a:lnTo>
                  <a:lnTo>
                    <a:pt x="4024" y="2390"/>
                  </a:lnTo>
                  <a:lnTo>
                    <a:pt x="4287" y="2267"/>
                  </a:lnTo>
                  <a:lnTo>
                    <a:pt x="4515" y="2144"/>
                  </a:lnTo>
                  <a:lnTo>
                    <a:pt x="4744" y="1985"/>
                  </a:lnTo>
                  <a:lnTo>
                    <a:pt x="4937" y="1827"/>
                  </a:lnTo>
                  <a:lnTo>
                    <a:pt x="5042" y="1722"/>
                  </a:lnTo>
                  <a:lnTo>
                    <a:pt x="5130" y="1599"/>
                  </a:lnTo>
                  <a:lnTo>
                    <a:pt x="5218" y="1476"/>
                  </a:lnTo>
                  <a:lnTo>
                    <a:pt x="5288" y="1353"/>
                  </a:lnTo>
                  <a:lnTo>
                    <a:pt x="5341" y="1213"/>
                  </a:lnTo>
                  <a:lnTo>
                    <a:pt x="5359" y="1072"/>
                  </a:lnTo>
                  <a:lnTo>
                    <a:pt x="5376" y="931"/>
                  </a:lnTo>
                  <a:lnTo>
                    <a:pt x="5376" y="791"/>
                  </a:lnTo>
                  <a:lnTo>
                    <a:pt x="5341" y="633"/>
                  </a:lnTo>
                  <a:lnTo>
                    <a:pt x="5271" y="492"/>
                  </a:lnTo>
                  <a:lnTo>
                    <a:pt x="5183" y="352"/>
                  </a:lnTo>
                  <a:lnTo>
                    <a:pt x="5060" y="229"/>
                  </a:lnTo>
                  <a:lnTo>
                    <a:pt x="4937" y="141"/>
                  </a:lnTo>
                  <a:lnTo>
                    <a:pt x="4797" y="71"/>
                  </a:lnTo>
                  <a:lnTo>
                    <a:pt x="4638" y="18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-2046295" y="-7160722"/>
              <a:ext cx="85714" cy="247512"/>
            </a:xfrm>
            <a:custGeom>
              <a:avLst/>
              <a:gdLst/>
              <a:ahLst/>
              <a:cxnLst/>
              <a:rect l="l" t="t" r="r" b="b"/>
              <a:pathLst>
                <a:path w="1424" h="4112" fill="none" extrusionOk="0">
                  <a:moveTo>
                    <a:pt x="1424" y="1"/>
                  </a:moveTo>
                  <a:lnTo>
                    <a:pt x="1424" y="1"/>
                  </a:lnTo>
                  <a:lnTo>
                    <a:pt x="1406" y="282"/>
                  </a:lnTo>
                  <a:lnTo>
                    <a:pt x="1389" y="563"/>
                  </a:lnTo>
                  <a:lnTo>
                    <a:pt x="1301" y="1108"/>
                  </a:lnTo>
                  <a:lnTo>
                    <a:pt x="1178" y="1635"/>
                  </a:lnTo>
                  <a:lnTo>
                    <a:pt x="1020" y="2162"/>
                  </a:lnTo>
                  <a:lnTo>
                    <a:pt x="809" y="2689"/>
                  </a:lnTo>
                  <a:lnTo>
                    <a:pt x="581" y="3181"/>
                  </a:lnTo>
                  <a:lnTo>
                    <a:pt x="300" y="3655"/>
                  </a:lnTo>
                  <a:lnTo>
                    <a:pt x="159" y="3883"/>
                  </a:lnTo>
                  <a:lnTo>
                    <a:pt x="1" y="41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-2049425" y="-7160722"/>
              <a:ext cx="93118" cy="249618"/>
            </a:xfrm>
            <a:custGeom>
              <a:avLst/>
              <a:gdLst/>
              <a:ahLst/>
              <a:cxnLst/>
              <a:rect l="l" t="t" r="r" b="b"/>
              <a:pathLst>
                <a:path w="1547" h="4147" extrusionOk="0">
                  <a:moveTo>
                    <a:pt x="1406" y="1"/>
                  </a:moveTo>
                  <a:lnTo>
                    <a:pt x="1388" y="282"/>
                  </a:lnTo>
                  <a:lnTo>
                    <a:pt x="1371" y="545"/>
                  </a:lnTo>
                  <a:lnTo>
                    <a:pt x="1283" y="1090"/>
                  </a:lnTo>
                  <a:lnTo>
                    <a:pt x="1160" y="1617"/>
                  </a:lnTo>
                  <a:lnTo>
                    <a:pt x="1002" y="2144"/>
                  </a:lnTo>
                  <a:lnTo>
                    <a:pt x="808" y="2654"/>
                  </a:lnTo>
                  <a:lnTo>
                    <a:pt x="562" y="3146"/>
                  </a:lnTo>
                  <a:lnTo>
                    <a:pt x="299" y="3620"/>
                  </a:lnTo>
                  <a:lnTo>
                    <a:pt x="141" y="3848"/>
                  </a:lnTo>
                  <a:lnTo>
                    <a:pt x="0" y="4077"/>
                  </a:lnTo>
                  <a:lnTo>
                    <a:pt x="106" y="4147"/>
                  </a:lnTo>
                  <a:lnTo>
                    <a:pt x="264" y="3918"/>
                  </a:lnTo>
                  <a:lnTo>
                    <a:pt x="404" y="3690"/>
                  </a:lnTo>
                  <a:lnTo>
                    <a:pt x="562" y="3462"/>
                  </a:lnTo>
                  <a:lnTo>
                    <a:pt x="685" y="3216"/>
                  </a:lnTo>
                  <a:lnTo>
                    <a:pt x="931" y="2706"/>
                  </a:lnTo>
                  <a:lnTo>
                    <a:pt x="1125" y="2197"/>
                  </a:lnTo>
                  <a:lnTo>
                    <a:pt x="1300" y="1652"/>
                  </a:lnTo>
                  <a:lnTo>
                    <a:pt x="1423" y="1108"/>
                  </a:lnTo>
                  <a:lnTo>
                    <a:pt x="1458" y="844"/>
                  </a:lnTo>
                  <a:lnTo>
                    <a:pt x="1494" y="563"/>
                  </a:lnTo>
                  <a:lnTo>
                    <a:pt x="1529" y="282"/>
                  </a:lnTo>
                  <a:lnTo>
                    <a:pt x="1546" y="18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extrusionOk="0">
                  <a:moveTo>
                    <a:pt x="949" y="1"/>
                  </a:moveTo>
                  <a:lnTo>
                    <a:pt x="1" y="914"/>
                  </a:lnTo>
                  <a:lnTo>
                    <a:pt x="282" y="721"/>
                  </a:lnTo>
                  <a:lnTo>
                    <a:pt x="528" y="510"/>
                  </a:lnTo>
                  <a:lnTo>
                    <a:pt x="756" y="264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D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fill="none" extrusionOk="0">
                  <a:moveTo>
                    <a:pt x="949" y="1"/>
                  </a:moveTo>
                  <a:lnTo>
                    <a:pt x="949" y="1"/>
                  </a:lnTo>
                  <a:lnTo>
                    <a:pt x="756" y="264"/>
                  </a:lnTo>
                  <a:lnTo>
                    <a:pt x="528" y="510"/>
                  </a:lnTo>
                  <a:lnTo>
                    <a:pt x="282" y="721"/>
                  </a:lnTo>
                  <a:lnTo>
                    <a:pt x="1" y="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-2160481" y="-6866742"/>
              <a:ext cx="62480" cy="60373"/>
            </a:xfrm>
            <a:custGeom>
              <a:avLst/>
              <a:gdLst/>
              <a:ahLst/>
              <a:cxnLst/>
              <a:rect l="l" t="t" r="r" b="b"/>
              <a:pathLst>
                <a:path w="1038" h="1003" extrusionOk="0">
                  <a:moveTo>
                    <a:pt x="932" y="1"/>
                  </a:moveTo>
                  <a:lnTo>
                    <a:pt x="738" y="264"/>
                  </a:lnTo>
                  <a:lnTo>
                    <a:pt x="510" y="493"/>
                  </a:lnTo>
                  <a:lnTo>
                    <a:pt x="264" y="703"/>
                  </a:lnTo>
                  <a:lnTo>
                    <a:pt x="1" y="879"/>
                  </a:lnTo>
                  <a:lnTo>
                    <a:pt x="71" y="1002"/>
                  </a:lnTo>
                  <a:lnTo>
                    <a:pt x="352" y="809"/>
                  </a:lnTo>
                  <a:lnTo>
                    <a:pt x="615" y="598"/>
                  </a:lnTo>
                  <a:lnTo>
                    <a:pt x="844" y="352"/>
                  </a:lnTo>
                  <a:lnTo>
                    <a:pt x="1037" y="7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-2770653" y="-7490638"/>
              <a:ext cx="68800" cy="162941"/>
            </a:xfrm>
            <a:custGeom>
              <a:avLst/>
              <a:gdLst/>
              <a:ahLst/>
              <a:cxnLst/>
              <a:rect l="l" t="t" r="r" b="b"/>
              <a:pathLst>
                <a:path w="1143" h="2707" fill="none" extrusionOk="0">
                  <a:moveTo>
                    <a:pt x="1143" y="1"/>
                  </a:moveTo>
                  <a:lnTo>
                    <a:pt x="1143" y="1"/>
                  </a:lnTo>
                  <a:lnTo>
                    <a:pt x="1002" y="124"/>
                  </a:lnTo>
                  <a:lnTo>
                    <a:pt x="862" y="247"/>
                  </a:lnTo>
                  <a:lnTo>
                    <a:pt x="756" y="387"/>
                  </a:lnTo>
                  <a:lnTo>
                    <a:pt x="651" y="545"/>
                  </a:lnTo>
                  <a:lnTo>
                    <a:pt x="546" y="703"/>
                  </a:lnTo>
                  <a:lnTo>
                    <a:pt x="475" y="861"/>
                  </a:lnTo>
                  <a:lnTo>
                    <a:pt x="317" y="1213"/>
                  </a:lnTo>
                  <a:lnTo>
                    <a:pt x="212" y="1582"/>
                  </a:lnTo>
                  <a:lnTo>
                    <a:pt x="124" y="1951"/>
                  </a:lnTo>
                  <a:lnTo>
                    <a:pt x="71" y="2337"/>
                  </a:lnTo>
                  <a:lnTo>
                    <a:pt x="1" y="2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-2773783" y="-7493828"/>
              <a:ext cx="74097" cy="167155"/>
            </a:xfrm>
            <a:custGeom>
              <a:avLst/>
              <a:gdLst/>
              <a:ahLst/>
              <a:cxnLst/>
              <a:rect l="l" t="t" r="r" b="b"/>
              <a:pathLst>
                <a:path w="1231" h="2777" extrusionOk="0">
                  <a:moveTo>
                    <a:pt x="1160" y="1"/>
                  </a:moveTo>
                  <a:lnTo>
                    <a:pt x="1002" y="124"/>
                  </a:lnTo>
                  <a:lnTo>
                    <a:pt x="879" y="247"/>
                  </a:lnTo>
                  <a:lnTo>
                    <a:pt x="756" y="387"/>
                  </a:lnTo>
                  <a:lnTo>
                    <a:pt x="650" y="546"/>
                  </a:lnTo>
                  <a:lnTo>
                    <a:pt x="562" y="704"/>
                  </a:lnTo>
                  <a:lnTo>
                    <a:pt x="475" y="862"/>
                  </a:lnTo>
                  <a:lnTo>
                    <a:pt x="387" y="1037"/>
                  </a:lnTo>
                  <a:lnTo>
                    <a:pt x="317" y="1213"/>
                  </a:lnTo>
                  <a:lnTo>
                    <a:pt x="211" y="1582"/>
                  </a:lnTo>
                  <a:lnTo>
                    <a:pt x="123" y="1969"/>
                  </a:lnTo>
                  <a:lnTo>
                    <a:pt x="53" y="2355"/>
                  </a:lnTo>
                  <a:lnTo>
                    <a:pt x="0" y="2759"/>
                  </a:lnTo>
                  <a:lnTo>
                    <a:pt x="123" y="2777"/>
                  </a:lnTo>
                  <a:lnTo>
                    <a:pt x="176" y="2390"/>
                  </a:lnTo>
                  <a:lnTo>
                    <a:pt x="246" y="2004"/>
                  </a:lnTo>
                  <a:lnTo>
                    <a:pt x="334" y="1635"/>
                  </a:lnTo>
                  <a:lnTo>
                    <a:pt x="439" y="1266"/>
                  </a:lnTo>
                  <a:lnTo>
                    <a:pt x="580" y="932"/>
                  </a:lnTo>
                  <a:lnTo>
                    <a:pt x="668" y="774"/>
                  </a:lnTo>
                  <a:lnTo>
                    <a:pt x="756" y="633"/>
                  </a:lnTo>
                  <a:lnTo>
                    <a:pt x="861" y="475"/>
                  </a:lnTo>
                  <a:lnTo>
                    <a:pt x="967" y="352"/>
                  </a:lnTo>
                  <a:lnTo>
                    <a:pt x="1089" y="229"/>
                  </a:lnTo>
                  <a:lnTo>
                    <a:pt x="1230" y="1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-2458675" y="-7236866"/>
              <a:ext cx="69823" cy="34972"/>
            </a:xfrm>
            <a:custGeom>
              <a:avLst/>
              <a:gdLst/>
              <a:ahLst/>
              <a:cxnLst/>
              <a:rect l="l" t="t" r="r" b="b"/>
              <a:pathLst>
                <a:path w="1160" h="58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06"/>
                  </a:lnTo>
                  <a:lnTo>
                    <a:pt x="0" y="194"/>
                  </a:lnTo>
                  <a:lnTo>
                    <a:pt x="18" y="282"/>
                  </a:lnTo>
                  <a:lnTo>
                    <a:pt x="71" y="370"/>
                  </a:lnTo>
                  <a:lnTo>
                    <a:pt x="141" y="440"/>
                  </a:lnTo>
                  <a:lnTo>
                    <a:pt x="229" y="493"/>
                  </a:lnTo>
                  <a:lnTo>
                    <a:pt x="317" y="546"/>
                  </a:lnTo>
                  <a:lnTo>
                    <a:pt x="405" y="563"/>
                  </a:lnTo>
                  <a:lnTo>
                    <a:pt x="405" y="563"/>
                  </a:lnTo>
                  <a:lnTo>
                    <a:pt x="510" y="581"/>
                  </a:lnTo>
                  <a:lnTo>
                    <a:pt x="598" y="563"/>
                  </a:lnTo>
                  <a:lnTo>
                    <a:pt x="791" y="528"/>
                  </a:lnTo>
                  <a:lnTo>
                    <a:pt x="984" y="458"/>
                  </a:lnTo>
                  <a:lnTo>
                    <a:pt x="1160" y="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-2462888" y="-7237889"/>
              <a:ext cx="76204" cy="40209"/>
            </a:xfrm>
            <a:custGeom>
              <a:avLst/>
              <a:gdLst/>
              <a:ahLst/>
              <a:cxnLst/>
              <a:rect l="l" t="t" r="r" b="b"/>
              <a:pathLst>
                <a:path w="1266" h="668" extrusionOk="0">
                  <a:moveTo>
                    <a:pt x="35" y="0"/>
                  </a:moveTo>
                  <a:lnTo>
                    <a:pt x="0" y="88"/>
                  </a:lnTo>
                  <a:lnTo>
                    <a:pt x="0" y="176"/>
                  </a:lnTo>
                  <a:lnTo>
                    <a:pt x="18" y="264"/>
                  </a:lnTo>
                  <a:lnTo>
                    <a:pt x="53" y="352"/>
                  </a:lnTo>
                  <a:lnTo>
                    <a:pt x="123" y="457"/>
                  </a:lnTo>
                  <a:lnTo>
                    <a:pt x="229" y="563"/>
                  </a:lnTo>
                  <a:lnTo>
                    <a:pt x="352" y="615"/>
                  </a:lnTo>
                  <a:lnTo>
                    <a:pt x="475" y="650"/>
                  </a:lnTo>
                  <a:lnTo>
                    <a:pt x="580" y="668"/>
                  </a:lnTo>
                  <a:lnTo>
                    <a:pt x="668" y="650"/>
                  </a:lnTo>
                  <a:lnTo>
                    <a:pt x="773" y="633"/>
                  </a:lnTo>
                  <a:lnTo>
                    <a:pt x="949" y="580"/>
                  </a:lnTo>
                  <a:lnTo>
                    <a:pt x="1107" y="510"/>
                  </a:lnTo>
                  <a:lnTo>
                    <a:pt x="1265" y="440"/>
                  </a:lnTo>
                  <a:lnTo>
                    <a:pt x="1195" y="317"/>
                  </a:lnTo>
                  <a:lnTo>
                    <a:pt x="1019" y="404"/>
                  </a:lnTo>
                  <a:lnTo>
                    <a:pt x="843" y="475"/>
                  </a:lnTo>
                  <a:lnTo>
                    <a:pt x="668" y="527"/>
                  </a:lnTo>
                  <a:lnTo>
                    <a:pt x="492" y="527"/>
                  </a:lnTo>
                  <a:lnTo>
                    <a:pt x="387" y="492"/>
                  </a:lnTo>
                  <a:lnTo>
                    <a:pt x="299" y="440"/>
                  </a:lnTo>
                  <a:lnTo>
                    <a:pt x="229" y="369"/>
                  </a:lnTo>
                  <a:lnTo>
                    <a:pt x="176" y="299"/>
                  </a:lnTo>
                  <a:lnTo>
                    <a:pt x="141" y="246"/>
                  </a:lnTo>
                  <a:lnTo>
                    <a:pt x="123" y="194"/>
                  </a:lnTo>
                  <a:lnTo>
                    <a:pt x="123" y="123"/>
                  </a:lnTo>
                  <a:lnTo>
                    <a:pt x="158" y="5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15577505" y="-2628132"/>
            <a:ext cx="671224" cy="2605786"/>
            <a:chOff x="15577650" y="-5591451"/>
            <a:chExt cx="1434545" cy="5569109"/>
          </a:xfrm>
        </p:grpSpPr>
        <p:sp>
          <p:nvSpPr>
            <p:cNvPr id="1251" name="Google Shape;1251;p29"/>
            <p:cNvSpPr/>
            <p:nvPr/>
          </p:nvSpPr>
          <p:spPr>
            <a:xfrm>
              <a:off x="15661691" y="-5584613"/>
              <a:ext cx="1344657" cy="3787694"/>
            </a:xfrm>
            <a:custGeom>
              <a:avLst/>
              <a:gdLst/>
              <a:ahLst/>
              <a:cxnLst/>
              <a:rect l="l" t="t" r="r" b="b"/>
              <a:pathLst>
                <a:path w="27136" h="76438" extrusionOk="0">
                  <a:moveTo>
                    <a:pt x="9939" y="1"/>
                  </a:moveTo>
                  <a:lnTo>
                    <a:pt x="9584" y="60"/>
                  </a:lnTo>
                  <a:lnTo>
                    <a:pt x="9229" y="139"/>
                  </a:lnTo>
                  <a:lnTo>
                    <a:pt x="8894" y="257"/>
                  </a:lnTo>
                  <a:lnTo>
                    <a:pt x="8579" y="415"/>
                  </a:lnTo>
                  <a:lnTo>
                    <a:pt x="8263" y="593"/>
                  </a:lnTo>
                  <a:lnTo>
                    <a:pt x="7967" y="809"/>
                  </a:lnTo>
                  <a:lnTo>
                    <a:pt x="7691" y="1046"/>
                  </a:lnTo>
                  <a:lnTo>
                    <a:pt x="7455" y="1322"/>
                  </a:lnTo>
                  <a:lnTo>
                    <a:pt x="7218" y="1598"/>
                  </a:lnTo>
                  <a:lnTo>
                    <a:pt x="7021" y="1894"/>
                  </a:lnTo>
                  <a:lnTo>
                    <a:pt x="6843" y="2210"/>
                  </a:lnTo>
                  <a:lnTo>
                    <a:pt x="6705" y="2545"/>
                  </a:lnTo>
                  <a:lnTo>
                    <a:pt x="6587" y="2900"/>
                  </a:lnTo>
                  <a:lnTo>
                    <a:pt x="6528" y="3235"/>
                  </a:lnTo>
                  <a:lnTo>
                    <a:pt x="6488" y="3610"/>
                  </a:lnTo>
                  <a:lnTo>
                    <a:pt x="6488" y="3965"/>
                  </a:lnTo>
                  <a:lnTo>
                    <a:pt x="6311" y="3472"/>
                  </a:lnTo>
                  <a:lnTo>
                    <a:pt x="6094" y="2998"/>
                  </a:lnTo>
                  <a:lnTo>
                    <a:pt x="5975" y="2762"/>
                  </a:lnTo>
                  <a:lnTo>
                    <a:pt x="5837" y="2525"/>
                  </a:lnTo>
                  <a:lnTo>
                    <a:pt x="5699" y="2308"/>
                  </a:lnTo>
                  <a:lnTo>
                    <a:pt x="5542" y="2091"/>
                  </a:lnTo>
                  <a:lnTo>
                    <a:pt x="5384" y="1914"/>
                  </a:lnTo>
                  <a:lnTo>
                    <a:pt x="5206" y="1736"/>
                  </a:lnTo>
                  <a:lnTo>
                    <a:pt x="5029" y="1598"/>
                  </a:lnTo>
                  <a:lnTo>
                    <a:pt x="4832" y="1460"/>
                  </a:lnTo>
                  <a:lnTo>
                    <a:pt x="4615" y="1362"/>
                  </a:lnTo>
                  <a:lnTo>
                    <a:pt x="4398" y="1302"/>
                  </a:lnTo>
                  <a:lnTo>
                    <a:pt x="4161" y="1263"/>
                  </a:lnTo>
                  <a:lnTo>
                    <a:pt x="3925" y="1263"/>
                  </a:lnTo>
                  <a:lnTo>
                    <a:pt x="3708" y="1302"/>
                  </a:lnTo>
                  <a:lnTo>
                    <a:pt x="3530" y="1362"/>
                  </a:lnTo>
                  <a:lnTo>
                    <a:pt x="3333" y="1440"/>
                  </a:lnTo>
                  <a:lnTo>
                    <a:pt x="3175" y="1539"/>
                  </a:lnTo>
                  <a:lnTo>
                    <a:pt x="3017" y="1657"/>
                  </a:lnTo>
                  <a:lnTo>
                    <a:pt x="2860" y="1795"/>
                  </a:lnTo>
                  <a:lnTo>
                    <a:pt x="2722" y="1933"/>
                  </a:lnTo>
                  <a:lnTo>
                    <a:pt x="2584" y="2091"/>
                  </a:lnTo>
                  <a:lnTo>
                    <a:pt x="2465" y="2269"/>
                  </a:lnTo>
                  <a:lnTo>
                    <a:pt x="2347" y="2466"/>
                  </a:lnTo>
                  <a:lnTo>
                    <a:pt x="2150" y="2841"/>
                  </a:lnTo>
                  <a:lnTo>
                    <a:pt x="1972" y="3255"/>
                  </a:lnTo>
                  <a:lnTo>
                    <a:pt x="1834" y="3669"/>
                  </a:lnTo>
                  <a:lnTo>
                    <a:pt x="1578" y="4477"/>
                  </a:lnTo>
                  <a:lnTo>
                    <a:pt x="1321" y="5325"/>
                  </a:lnTo>
                  <a:lnTo>
                    <a:pt x="1085" y="6213"/>
                  </a:lnTo>
                  <a:lnTo>
                    <a:pt x="868" y="7100"/>
                  </a:lnTo>
                  <a:lnTo>
                    <a:pt x="671" y="8027"/>
                  </a:lnTo>
                  <a:lnTo>
                    <a:pt x="493" y="8954"/>
                  </a:lnTo>
                  <a:lnTo>
                    <a:pt x="335" y="9901"/>
                  </a:lnTo>
                  <a:lnTo>
                    <a:pt x="197" y="10847"/>
                  </a:lnTo>
                  <a:lnTo>
                    <a:pt x="99" y="11794"/>
                  </a:lnTo>
                  <a:lnTo>
                    <a:pt x="40" y="12740"/>
                  </a:lnTo>
                  <a:lnTo>
                    <a:pt x="0" y="13667"/>
                  </a:lnTo>
                  <a:lnTo>
                    <a:pt x="20" y="14614"/>
                  </a:lnTo>
                  <a:lnTo>
                    <a:pt x="59" y="15521"/>
                  </a:lnTo>
                  <a:lnTo>
                    <a:pt x="158" y="16428"/>
                  </a:lnTo>
                  <a:lnTo>
                    <a:pt x="217" y="16862"/>
                  </a:lnTo>
                  <a:lnTo>
                    <a:pt x="296" y="17296"/>
                  </a:lnTo>
                  <a:lnTo>
                    <a:pt x="375" y="17730"/>
                  </a:lnTo>
                  <a:lnTo>
                    <a:pt x="473" y="18144"/>
                  </a:lnTo>
                  <a:lnTo>
                    <a:pt x="671" y="18873"/>
                  </a:lnTo>
                  <a:lnTo>
                    <a:pt x="927" y="19583"/>
                  </a:lnTo>
                  <a:lnTo>
                    <a:pt x="1203" y="20274"/>
                  </a:lnTo>
                  <a:lnTo>
                    <a:pt x="1519" y="20964"/>
                  </a:lnTo>
                  <a:lnTo>
                    <a:pt x="1893" y="21615"/>
                  </a:lnTo>
                  <a:lnTo>
                    <a:pt x="2288" y="22246"/>
                  </a:lnTo>
                  <a:lnTo>
                    <a:pt x="2702" y="22877"/>
                  </a:lnTo>
                  <a:lnTo>
                    <a:pt x="3175" y="23468"/>
                  </a:lnTo>
                  <a:lnTo>
                    <a:pt x="3451" y="23784"/>
                  </a:lnTo>
                  <a:lnTo>
                    <a:pt x="3925" y="24277"/>
                  </a:lnTo>
                  <a:lnTo>
                    <a:pt x="4516" y="24888"/>
                  </a:lnTo>
                  <a:lnTo>
                    <a:pt x="5187" y="25539"/>
                  </a:lnTo>
                  <a:lnTo>
                    <a:pt x="5522" y="25835"/>
                  </a:lnTo>
                  <a:lnTo>
                    <a:pt x="5857" y="26111"/>
                  </a:lnTo>
                  <a:lnTo>
                    <a:pt x="6192" y="26367"/>
                  </a:lnTo>
                  <a:lnTo>
                    <a:pt x="6508" y="26584"/>
                  </a:lnTo>
                  <a:lnTo>
                    <a:pt x="6784" y="26762"/>
                  </a:lnTo>
                  <a:lnTo>
                    <a:pt x="7040" y="26860"/>
                  </a:lnTo>
                  <a:lnTo>
                    <a:pt x="7159" y="26900"/>
                  </a:lnTo>
                  <a:lnTo>
                    <a:pt x="7257" y="26919"/>
                  </a:lnTo>
                  <a:lnTo>
                    <a:pt x="7356" y="26900"/>
                  </a:lnTo>
                  <a:lnTo>
                    <a:pt x="7435" y="26880"/>
                  </a:lnTo>
                  <a:lnTo>
                    <a:pt x="7435" y="26880"/>
                  </a:lnTo>
                  <a:lnTo>
                    <a:pt x="7040" y="27097"/>
                  </a:lnTo>
                  <a:lnTo>
                    <a:pt x="6626" y="27314"/>
                  </a:lnTo>
                  <a:lnTo>
                    <a:pt x="6252" y="27570"/>
                  </a:lnTo>
                  <a:lnTo>
                    <a:pt x="5857" y="27827"/>
                  </a:lnTo>
                  <a:lnTo>
                    <a:pt x="5502" y="28083"/>
                  </a:lnTo>
                  <a:lnTo>
                    <a:pt x="5128" y="28359"/>
                  </a:lnTo>
                  <a:lnTo>
                    <a:pt x="4792" y="28655"/>
                  </a:lnTo>
                  <a:lnTo>
                    <a:pt x="4437" y="28951"/>
                  </a:lnTo>
                  <a:lnTo>
                    <a:pt x="4102" y="29266"/>
                  </a:lnTo>
                  <a:lnTo>
                    <a:pt x="3787" y="29601"/>
                  </a:lnTo>
                  <a:lnTo>
                    <a:pt x="3491" y="29937"/>
                  </a:lnTo>
                  <a:lnTo>
                    <a:pt x="3195" y="30272"/>
                  </a:lnTo>
                  <a:lnTo>
                    <a:pt x="2899" y="30627"/>
                  </a:lnTo>
                  <a:lnTo>
                    <a:pt x="2623" y="31002"/>
                  </a:lnTo>
                  <a:lnTo>
                    <a:pt x="2367" y="31376"/>
                  </a:lnTo>
                  <a:lnTo>
                    <a:pt x="2110" y="31751"/>
                  </a:lnTo>
                  <a:lnTo>
                    <a:pt x="1874" y="32145"/>
                  </a:lnTo>
                  <a:lnTo>
                    <a:pt x="1657" y="32559"/>
                  </a:lnTo>
                  <a:lnTo>
                    <a:pt x="1440" y="32954"/>
                  </a:lnTo>
                  <a:lnTo>
                    <a:pt x="1243" y="33388"/>
                  </a:lnTo>
                  <a:lnTo>
                    <a:pt x="1065" y="33802"/>
                  </a:lnTo>
                  <a:lnTo>
                    <a:pt x="907" y="34236"/>
                  </a:lnTo>
                  <a:lnTo>
                    <a:pt x="750" y="34670"/>
                  </a:lnTo>
                  <a:lnTo>
                    <a:pt x="612" y="35123"/>
                  </a:lnTo>
                  <a:lnTo>
                    <a:pt x="473" y="35577"/>
                  </a:lnTo>
                  <a:lnTo>
                    <a:pt x="375" y="36030"/>
                  </a:lnTo>
                  <a:lnTo>
                    <a:pt x="276" y="36504"/>
                  </a:lnTo>
                  <a:lnTo>
                    <a:pt x="197" y="36977"/>
                  </a:lnTo>
                  <a:lnTo>
                    <a:pt x="138" y="37450"/>
                  </a:lnTo>
                  <a:lnTo>
                    <a:pt x="99" y="37923"/>
                  </a:lnTo>
                  <a:lnTo>
                    <a:pt x="79" y="38416"/>
                  </a:lnTo>
                  <a:lnTo>
                    <a:pt x="59" y="38909"/>
                  </a:lnTo>
                  <a:lnTo>
                    <a:pt x="79" y="39383"/>
                  </a:lnTo>
                  <a:lnTo>
                    <a:pt x="99" y="39876"/>
                  </a:lnTo>
                  <a:lnTo>
                    <a:pt x="138" y="40349"/>
                  </a:lnTo>
                  <a:lnTo>
                    <a:pt x="197" y="40822"/>
                  </a:lnTo>
                  <a:lnTo>
                    <a:pt x="276" y="41296"/>
                  </a:lnTo>
                  <a:lnTo>
                    <a:pt x="375" y="41769"/>
                  </a:lnTo>
                  <a:lnTo>
                    <a:pt x="473" y="42222"/>
                  </a:lnTo>
                  <a:lnTo>
                    <a:pt x="612" y="42676"/>
                  </a:lnTo>
                  <a:lnTo>
                    <a:pt x="750" y="43130"/>
                  </a:lnTo>
                  <a:lnTo>
                    <a:pt x="907" y="43563"/>
                  </a:lnTo>
                  <a:lnTo>
                    <a:pt x="1065" y="43997"/>
                  </a:lnTo>
                  <a:lnTo>
                    <a:pt x="1243" y="44431"/>
                  </a:lnTo>
                  <a:lnTo>
                    <a:pt x="1440" y="44845"/>
                  </a:lnTo>
                  <a:lnTo>
                    <a:pt x="1657" y="45240"/>
                  </a:lnTo>
                  <a:lnTo>
                    <a:pt x="1874" y="45654"/>
                  </a:lnTo>
                  <a:lnTo>
                    <a:pt x="2110" y="46048"/>
                  </a:lnTo>
                  <a:lnTo>
                    <a:pt x="2367" y="46423"/>
                  </a:lnTo>
                  <a:lnTo>
                    <a:pt x="2623" y="46798"/>
                  </a:lnTo>
                  <a:lnTo>
                    <a:pt x="2899" y="47172"/>
                  </a:lnTo>
                  <a:lnTo>
                    <a:pt x="3195" y="47527"/>
                  </a:lnTo>
                  <a:lnTo>
                    <a:pt x="3491" y="47863"/>
                  </a:lnTo>
                  <a:lnTo>
                    <a:pt x="3787" y="48198"/>
                  </a:lnTo>
                  <a:lnTo>
                    <a:pt x="4102" y="48533"/>
                  </a:lnTo>
                  <a:lnTo>
                    <a:pt x="4437" y="48849"/>
                  </a:lnTo>
                  <a:lnTo>
                    <a:pt x="4792" y="49144"/>
                  </a:lnTo>
                  <a:lnTo>
                    <a:pt x="5128" y="49440"/>
                  </a:lnTo>
                  <a:lnTo>
                    <a:pt x="5502" y="49716"/>
                  </a:lnTo>
                  <a:lnTo>
                    <a:pt x="5857" y="49973"/>
                  </a:lnTo>
                  <a:lnTo>
                    <a:pt x="6252" y="50229"/>
                  </a:lnTo>
                  <a:lnTo>
                    <a:pt x="6626" y="50485"/>
                  </a:lnTo>
                  <a:lnTo>
                    <a:pt x="7040" y="50702"/>
                  </a:lnTo>
                  <a:lnTo>
                    <a:pt x="7435" y="50919"/>
                  </a:lnTo>
                  <a:lnTo>
                    <a:pt x="7040" y="51136"/>
                  </a:lnTo>
                  <a:lnTo>
                    <a:pt x="6626" y="51373"/>
                  </a:lnTo>
                  <a:lnTo>
                    <a:pt x="6252" y="51609"/>
                  </a:lnTo>
                  <a:lnTo>
                    <a:pt x="5857" y="51866"/>
                  </a:lnTo>
                  <a:lnTo>
                    <a:pt x="5502" y="52142"/>
                  </a:lnTo>
                  <a:lnTo>
                    <a:pt x="5128" y="52418"/>
                  </a:lnTo>
                  <a:lnTo>
                    <a:pt x="4792" y="52694"/>
                  </a:lnTo>
                  <a:lnTo>
                    <a:pt x="4437" y="53010"/>
                  </a:lnTo>
                  <a:lnTo>
                    <a:pt x="4102" y="53325"/>
                  </a:lnTo>
                  <a:lnTo>
                    <a:pt x="3787" y="53641"/>
                  </a:lnTo>
                  <a:lnTo>
                    <a:pt x="3491" y="53976"/>
                  </a:lnTo>
                  <a:lnTo>
                    <a:pt x="3195" y="54331"/>
                  </a:lnTo>
                  <a:lnTo>
                    <a:pt x="2899" y="54686"/>
                  </a:lnTo>
                  <a:lnTo>
                    <a:pt x="2623" y="55041"/>
                  </a:lnTo>
                  <a:lnTo>
                    <a:pt x="2367" y="55415"/>
                  </a:lnTo>
                  <a:lnTo>
                    <a:pt x="2110" y="55810"/>
                  </a:lnTo>
                  <a:lnTo>
                    <a:pt x="1874" y="56204"/>
                  </a:lnTo>
                  <a:lnTo>
                    <a:pt x="1657" y="56599"/>
                  </a:lnTo>
                  <a:lnTo>
                    <a:pt x="1440" y="57013"/>
                  </a:lnTo>
                  <a:lnTo>
                    <a:pt x="1243" y="57427"/>
                  </a:lnTo>
                  <a:lnTo>
                    <a:pt x="1065" y="57841"/>
                  </a:lnTo>
                  <a:lnTo>
                    <a:pt x="907" y="58275"/>
                  </a:lnTo>
                  <a:lnTo>
                    <a:pt x="750" y="58729"/>
                  </a:lnTo>
                  <a:lnTo>
                    <a:pt x="612" y="59162"/>
                  </a:lnTo>
                  <a:lnTo>
                    <a:pt x="473" y="59616"/>
                  </a:lnTo>
                  <a:lnTo>
                    <a:pt x="375" y="60089"/>
                  </a:lnTo>
                  <a:lnTo>
                    <a:pt x="276" y="60543"/>
                  </a:lnTo>
                  <a:lnTo>
                    <a:pt x="197" y="61016"/>
                  </a:lnTo>
                  <a:lnTo>
                    <a:pt x="138" y="61489"/>
                  </a:lnTo>
                  <a:lnTo>
                    <a:pt x="99" y="61963"/>
                  </a:lnTo>
                  <a:lnTo>
                    <a:pt x="79" y="62456"/>
                  </a:lnTo>
                  <a:lnTo>
                    <a:pt x="59" y="62949"/>
                  </a:lnTo>
                  <a:lnTo>
                    <a:pt x="79" y="63639"/>
                  </a:lnTo>
                  <a:lnTo>
                    <a:pt x="138" y="64329"/>
                  </a:lnTo>
                  <a:lnTo>
                    <a:pt x="217" y="65000"/>
                  </a:lnTo>
                  <a:lnTo>
                    <a:pt x="335" y="65670"/>
                  </a:lnTo>
                  <a:lnTo>
                    <a:pt x="493" y="66321"/>
                  </a:lnTo>
                  <a:lnTo>
                    <a:pt x="671" y="66952"/>
                  </a:lnTo>
                  <a:lnTo>
                    <a:pt x="888" y="67583"/>
                  </a:lnTo>
                  <a:lnTo>
                    <a:pt x="1124" y="68194"/>
                  </a:lnTo>
                  <a:lnTo>
                    <a:pt x="1400" y="68806"/>
                  </a:lnTo>
                  <a:lnTo>
                    <a:pt x="1696" y="69378"/>
                  </a:lnTo>
                  <a:lnTo>
                    <a:pt x="2031" y="69949"/>
                  </a:lnTo>
                  <a:lnTo>
                    <a:pt x="2367" y="70502"/>
                  </a:lnTo>
                  <a:lnTo>
                    <a:pt x="2741" y="71014"/>
                  </a:lnTo>
                  <a:lnTo>
                    <a:pt x="3155" y="71527"/>
                  </a:lnTo>
                  <a:lnTo>
                    <a:pt x="3570" y="72020"/>
                  </a:lnTo>
                  <a:lnTo>
                    <a:pt x="4023" y="72493"/>
                  </a:lnTo>
                  <a:lnTo>
                    <a:pt x="4496" y="72927"/>
                  </a:lnTo>
                  <a:lnTo>
                    <a:pt x="4989" y="73361"/>
                  </a:lnTo>
                  <a:lnTo>
                    <a:pt x="5482" y="73756"/>
                  </a:lnTo>
                  <a:lnTo>
                    <a:pt x="6015" y="74130"/>
                  </a:lnTo>
                  <a:lnTo>
                    <a:pt x="6567" y="74485"/>
                  </a:lnTo>
                  <a:lnTo>
                    <a:pt x="7139" y="74820"/>
                  </a:lnTo>
                  <a:lnTo>
                    <a:pt x="7711" y="75116"/>
                  </a:lnTo>
                  <a:lnTo>
                    <a:pt x="8303" y="75373"/>
                  </a:lnTo>
                  <a:lnTo>
                    <a:pt x="8934" y="75629"/>
                  </a:lnTo>
                  <a:lnTo>
                    <a:pt x="9545" y="75826"/>
                  </a:lnTo>
                  <a:lnTo>
                    <a:pt x="10196" y="76023"/>
                  </a:lnTo>
                  <a:lnTo>
                    <a:pt x="10846" y="76161"/>
                  </a:lnTo>
                  <a:lnTo>
                    <a:pt x="11517" y="76280"/>
                  </a:lnTo>
                  <a:lnTo>
                    <a:pt x="12187" y="76378"/>
                  </a:lnTo>
                  <a:lnTo>
                    <a:pt x="12878" y="76418"/>
                  </a:lnTo>
                  <a:lnTo>
                    <a:pt x="13568" y="76438"/>
                  </a:lnTo>
                  <a:lnTo>
                    <a:pt x="14258" y="76418"/>
                  </a:lnTo>
                  <a:lnTo>
                    <a:pt x="14948" y="76378"/>
                  </a:lnTo>
                  <a:lnTo>
                    <a:pt x="15619" y="76280"/>
                  </a:lnTo>
                  <a:lnTo>
                    <a:pt x="16289" y="76161"/>
                  </a:lnTo>
                  <a:lnTo>
                    <a:pt x="16940" y="76023"/>
                  </a:lnTo>
                  <a:lnTo>
                    <a:pt x="17571" y="75826"/>
                  </a:lnTo>
                  <a:lnTo>
                    <a:pt x="18202" y="75629"/>
                  </a:lnTo>
                  <a:lnTo>
                    <a:pt x="18813" y="75373"/>
                  </a:lnTo>
                  <a:lnTo>
                    <a:pt x="19405" y="75116"/>
                  </a:lnTo>
                  <a:lnTo>
                    <a:pt x="19997" y="74820"/>
                  </a:lnTo>
                  <a:lnTo>
                    <a:pt x="20569" y="74485"/>
                  </a:lnTo>
                  <a:lnTo>
                    <a:pt x="21101" y="74130"/>
                  </a:lnTo>
                  <a:lnTo>
                    <a:pt x="21634" y="73756"/>
                  </a:lnTo>
                  <a:lnTo>
                    <a:pt x="22146" y="73361"/>
                  </a:lnTo>
                  <a:lnTo>
                    <a:pt x="22639" y="72927"/>
                  </a:lnTo>
                  <a:lnTo>
                    <a:pt x="23113" y="72493"/>
                  </a:lnTo>
                  <a:lnTo>
                    <a:pt x="23546" y="72020"/>
                  </a:lnTo>
                  <a:lnTo>
                    <a:pt x="23980" y="71527"/>
                  </a:lnTo>
                  <a:lnTo>
                    <a:pt x="24375" y="71014"/>
                  </a:lnTo>
                  <a:lnTo>
                    <a:pt x="24749" y="70502"/>
                  </a:lnTo>
                  <a:lnTo>
                    <a:pt x="25104" y="69949"/>
                  </a:lnTo>
                  <a:lnTo>
                    <a:pt x="25440" y="69378"/>
                  </a:lnTo>
                  <a:lnTo>
                    <a:pt x="25735" y="68806"/>
                  </a:lnTo>
                  <a:lnTo>
                    <a:pt x="25992" y="68194"/>
                  </a:lnTo>
                  <a:lnTo>
                    <a:pt x="26248" y="67583"/>
                  </a:lnTo>
                  <a:lnTo>
                    <a:pt x="26445" y="66952"/>
                  </a:lnTo>
                  <a:lnTo>
                    <a:pt x="26643" y="66321"/>
                  </a:lnTo>
                  <a:lnTo>
                    <a:pt x="26781" y="65670"/>
                  </a:lnTo>
                  <a:lnTo>
                    <a:pt x="26899" y="65000"/>
                  </a:lnTo>
                  <a:lnTo>
                    <a:pt x="26997" y="64329"/>
                  </a:lnTo>
                  <a:lnTo>
                    <a:pt x="27037" y="63639"/>
                  </a:lnTo>
                  <a:lnTo>
                    <a:pt x="27057" y="62949"/>
                  </a:lnTo>
                  <a:lnTo>
                    <a:pt x="27057" y="62456"/>
                  </a:lnTo>
                  <a:lnTo>
                    <a:pt x="27017" y="61963"/>
                  </a:lnTo>
                  <a:lnTo>
                    <a:pt x="26978" y="61489"/>
                  </a:lnTo>
                  <a:lnTo>
                    <a:pt x="26919" y="61016"/>
                  </a:lnTo>
                  <a:lnTo>
                    <a:pt x="26840" y="60543"/>
                  </a:lnTo>
                  <a:lnTo>
                    <a:pt x="26761" y="60089"/>
                  </a:lnTo>
                  <a:lnTo>
                    <a:pt x="26643" y="59616"/>
                  </a:lnTo>
                  <a:lnTo>
                    <a:pt x="26524" y="59162"/>
                  </a:lnTo>
                  <a:lnTo>
                    <a:pt x="26386" y="58729"/>
                  </a:lnTo>
                  <a:lnTo>
                    <a:pt x="26228" y="58275"/>
                  </a:lnTo>
                  <a:lnTo>
                    <a:pt x="26071" y="57841"/>
                  </a:lnTo>
                  <a:lnTo>
                    <a:pt x="25873" y="57427"/>
                  </a:lnTo>
                  <a:lnTo>
                    <a:pt x="25676" y="57013"/>
                  </a:lnTo>
                  <a:lnTo>
                    <a:pt x="25479" y="56599"/>
                  </a:lnTo>
                  <a:lnTo>
                    <a:pt x="25242" y="56204"/>
                  </a:lnTo>
                  <a:lnTo>
                    <a:pt x="25006" y="55810"/>
                  </a:lnTo>
                  <a:lnTo>
                    <a:pt x="24769" y="55415"/>
                  </a:lnTo>
                  <a:lnTo>
                    <a:pt x="24493" y="55041"/>
                  </a:lnTo>
                  <a:lnTo>
                    <a:pt x="24237" y="54686"/>
                  </a:lnTo>
                  <a:lnTo>
                    <a:pt x="23941" y="54331"/>
                  </a:lnTo>
                  <a:lnTo>
                    <a:pt x="23645" y="53976"/>
                  </a:lnTo>
                  <a:lnTo>
                    <a:pt x="23329" y="53641"/>
                  </a:lnTo>
                  <a:lnTo>
                    <a:pt x="23014" y="53325"/>
                  </a:lnTo>
                  <a:lnTo>
                    <a:pt x="22679" y="53010"/>
                  </a:lnTo>
                  <a:lnTo>
                    <a:pt x="22343" y="52694"/>
                  </a:lnTo>
                  <a:lnTo>
                    <a:pt x="21988" y="52418"/>
                  </a:lnTo>
                  <a:lnTo>
                    <a:pt x="21634" y="52142"/>
                  </a:lnTo>
                  <a:lnTo>
                    <a:pt x="21259" y="51866"/>
                  </a:lnTo>
                  <a:lnTo>
                    <a:pt x="20884" y="51609"/>
                  </a:lnTo>
                  <a:lnTo>
                    <a:pt x="20490" y="51373"/>
                  </a:lnTo>
                  <a:lnTo>
                    <a:pt x="20095" y="51136"/>
                  </a:lnTo>
                  <a:lnTo>
                    <a:pt x="19681" y="50919"/>
                  </a:lnTo>
                  <a:lnTo>
                    <a:pt x="20095" y="50702"/>
                  </a:lnTo>
                  <a:lnTo>
                    <a:pt x="20490" y="50485"/>
                  </a:lnTo>
                  <a:lnTo>
                    <a:pt x="20884" y="50229"/>
                  </a:lnTo>
                  <a:lnTo>
                    <a:pt x="21259" y="49973"/>
                  </a:lnTo>
                  <a:lnTo>
                    <a:pt x="21634" y="49716"/>
                  </a:lnTo>
                  <a:lnTo>
                    <a:pt x="21988" y="49440"/>
                  </a:lnTo>
                  <a:lnTo>
                    <a:pt x="22343" y="49144"/>
                  </a:lnTo>
                  <a:lnTo>
                    <a:pt x="22679" y="48849"/>
                  </a:lnTo>
                  <a:lnTo>
                    <a:pt x="23014" y="48533"/>
                  </a:lnTo>
                  <a:lnTo>
                    <a:pt x="23329" y="48198"/>
                  </a:lnTo>
                  <a:lnTo>
                    <a:pt x="23645" y="47863"/>
                  </a:lnTo>
                  <a:lnTo>
                    <a:pt x="23941" y="47527"/>
                  </a:lnTo>
                  <a:lnTo>
                    <a:pt x="24237" y="47172"/>
                  </a:lnTo>
                  <a:lnTo>
                    <a:pt x="24493" y="46798"/>
                  </a:lnTo>
                  <a:lnTo>
                    <a:pt x="24769" y="46423"/>
                  </a:lnTo>
                  <a:lnTo>
                    <a:pt x="25006" y="46048"/>
                  </a:lnTo>
                  <a:lnTo>
                    <a:pt x="25242" y="45654"/>
                  </a:lnTo>
                  <a:lnTo>
                    <a:pt x="25479" y="45240"/>
                  </a:lnTo>
                  <a:lnTo>
                    <a:pt x="25676" y="44845"/>
                  </a:lnTo>
                  <a:lnTo>
                    <a:pt x="25873" y="44431"/>
                  </a:lnTo>
                  <a:lnTo>
                    <a:pt x="26071" y="43997"/>
                  </a:lnTo>
                  <a:lnTo>
                    <a:pt x="26228" y="43563"/>
                  </a:lnTo>
                  <a:lnTo>
                    <a:pt x="26386" y="43130"/>
                  </a:lnTo>
                  <a:lnTo>
                    <a:pt x="26524" y="42676"/>
                  </a:lnTo>
                  <a:lnTo>
                    <a:pt x="26643" y="42222"/>
                  </a:lnTo>
                  <a:lnTo>
                    <a:pt x="26761" y="41769"/>
                  </a:lnTo>
                  <a:lnTo>
                    <a:pt x="26840" y="41296"/>
                  </a:lnTo>
                  <a:lnTo>
                    <a:pt x="26919" y="40822"/>
                  </a:lnTo>
                  <a:lnTo>
                    <a:pt x="26978" y="40349"/>
                  </a:lnTo>
                  <a:lnTo>
                    <a:pt x="27017" y="39876"/>
                  </a:lnTo>
                  <a:lnTo>
                    <a:pt x="27057" y="39383"/>
                  </a:lnTo>
                  <a:lnTo>
                    <a:pt x="27057" y="38909"/>
                  </a:lnTo>
                  <a:lnTo>
                    <a:pt x="27057" y="38416"/>
                  </a:lnTo>
                  <a:lnTo>
                    <a:pt x="27017" y="37923"/>
                  </a:lnTo>
                  <a:lnTo>
                    <a:pt x="26978" y="37450"/>
                  </a:lnTo>
                  <a:lnTo>
                    <a:pt x="26919" y="36977"/>
                  </a:lnTo>
                  <a:lnTo>
                    <a:pt x="26840" y="36504"/>
                  </a:lnTo>
                  <a:lnTo>
                    <a:pt x="26761" y="36030"/>
                  </a:lnTo>
                  <a:lnTo>
                    <a:pt x="26643" y="35577"/>
                  </a:lnTo>
                  <a:lnTo>
                    <a:pt x="26524" y="35123"/>
                  </a:lnTo>
                  <a:lnTo>
                    <a:pt x="26386" y="34670"/>
                  </a:lnTo>
                  <a:lnTo>
                    <a:pt x="26228" y="34236"/>
                  </a:lnTo>
                  <a:lnTo>
                    <a:pt x="26071" y="33802"/>
                  </a:lnTo>
                  <a:lnTo>
                    <a:pt x="25873" y="33388"/>
                  </a:lnTo>
                  <a:lnTo>
                    <a:pt x="25676" y="32954"/>
                  </a:lnTo>
                  <a:lnTo>
                    <a:pt x="25479" y="32559"/>
                  </a:lnTo>
                  <a:lnTo>
                    <a:pt x="25242" y="32145"/>
                  </a:lnTo>
                  <a:lnTo>
                    <a:pt x="25006" y="31751"/>
                  </a:lnTo>
                  <a:lnTo>
                    <a:pt x="24769" y="31376"/>
                  </a:lnTo>
                  <a:lnTo>
                    <a:pt x="24493" y="31002"/>
                  </a:lnTo>
                  <a:lnTo>
                    <a:pt x="24237" y="30627"/>
                  </a:lnTo>
                  <a:lnTo>
                    <a:pt x="23941" y="30272"/>
                  </a:lnTo>
                  <a:lnTo>
                    <a:pt x="23645" y="29937"/>
                  </a:lnTo>
                  <a:lnTo>
                    <a:pt x="23329" y="29601"/>
                  </a:lnTo>
                  <a:lnTo>
                    <a:pt x="23014" y="29266"/>
                  </a:lnTo>
                  <a:lnTo>
                    <a:pt x="22679" y="28951"/>
                  </a:lnTo>
                  <a:lnTo>
                    <a:pt x="22343" y="28655"/>
                  </a:lnTo>
                  <a:lnTo>
                    <a:pt x="21988" y="28359"/>
                  </a:lnTo>
                  <a:lnTo>
                    <a:pt x="21634" y="28083"/>
                  </a:lnTo>
                  <a:lnTo>
                    <a:pt x="21259" y="27827"/>
                  </a:lnTo>
                  <a:lnTo>
                    <a:pt x="20884" y="27570"/>
                  </a:lnTo>
                  <a:lnTo>
                    <a:pt x="20490" y="27314"/>
                  </a:lnTo>
                  <a:lnTo>
                    <a:pt x="20095" y="27097"/>
                  </a:lnTo>
                  <a:lnTo>
                    <a:pt x="19681" y="26880"/>
                  </a:lnTo>
                  <a:lnTo>
                    <a:pt x="19760" y="26900"/>
                  </a:lnTo>
                  <a:lnTo>
                    <a:pt x="19938" y="26900"/>
                  </a:lnTo>
                  <a:lnTo>
                    <a:pt x="20036" y="26860"/>
                  </a:lnTo>
                  <a:lnTo>
                    <a:pt x="20253" y="26781"/>
                  </a:lnTo>
                  <a:lnTo>
                    <a:pt x="20509" y="26624"/>
                  </a:lnTo>
                  <a:lnTo>
                    <a:pt x="20805" y="26446"/>
                  </a:lnTo>
                  <a:lnTo>
                    <a:pt x="21101" y="26209"/>
                  </a:lnTo>
                  <a:lnTo>
                    <a:pt x="21397" y="25973"/>
                  </a:lnTo>
                  <a:lnTo>
                    <a:pt x="21712" y="25716"/>
                  </a:lnTo>
                  <a:lnTo>
                    <a:pt x="22324" y="25164"/>
                  </a:lnTo>
                  <a:lnTo>
                    <a:pt x="22856" y="24632"/>
                  </a:lnTo>
                  <a:lnTo>
                    <a:pt x="23290" y="24198"/>
                  </a:lnTo>
                  <a:lnTo>
                    <a:pt x="23546" y="23922"/>
                  </a:lnTo>
                  <a:lnTo>
                    <a:pt x="23961" y="23468"/>
                  </a:lnTo>
                  <a:lnTo>
                    <a:pt x="24335" y="22975"/>
                  </a:lnTo>
                  <a:lnTo>
                    <a:pt x="24690" y="22482"/>
                  </a:lnTo>
                  <a:lnTo>
                    <a:pt x="25025" y="21970"/>
                  </a:lnTo>
                  <a:lnTo>
                    <a:pt x="25341" y="21437"/>
                  </a:lnTo>
                  <a:lnTo>
                    <a:pt x="25637" y="20905"/>
                  </a:lnTo>
                  <a:lnTo>
                    <a:pt x="25893" y="20352"/>
                  </a:lnTo>
                  <a:lnTo>
                    <a:pt x="26130" y="19781"/>
                  </a:lnTo>
                  <a:lnTo>
                    <a:pt x="26268" y="19445"/>
                  </a:lnTo>
                  <a:lnTo>
                    <a:pt x="26386" y="19090"/>
                  </a:lnTo>
                  <a:lnTo>
                    <a:pt x="26583" y="18380"/>
                  </a:lnTo>
                  <a:lnTo>
                    <a:pt x="26741" y="17651"/>
                  </a:lnTo>
                  <a:lnTo>
                    <a:pt x="26879" y="16901"/>
                  </a:lnTo>
                  <a:lnTo>
                    <a:pt x="26978" y="16152"/>
                  </a:lnTo>
                  <a:lnTo>
                    <a:pt x="27057" y="15403"/>
                  </a:lnTo>
                  <a:lnTo>
                    <a:pt x="27096" y="14633"/>
                  </a:lnTo>
                  <a:lnTo>
                    <a:pt x="27116" y="13864"/>
                  </a:lnTo>
                  <a:lnTo>
                    <a:pt x="27136" y="13095"/>
                  </a:lnTo>
                  <a:lnTo>
                    <a:pt x="27116" y="12326"/>
                  </a:lnTo>
                  <a:lnTo>
                    <a:pt x="27076" y="10788"/>
                  </a:lnTo>
                  <a:lnTo>
                    <a:pt x="27017" y="9270"/>
                  </a:lnTo>
                  <a:lnTo>
                    <a:pt x="26978" y="7790"/>
                  </a:lnTo>
                  <a:lnTo>
                    <a:pt x="26938" y="7376"/>
                  </a:lnTo>
                  <a:lnTo>
                    <a:pt x="26859" y="6943"/>
                  </a:lnTo>
                  <a:lnTo>
                    <a:pt x="26761" y="6489"/>
                  </a:lnTo>
                  <a:lnTo>
                    <a:pt x="26623" y="6055"/>
                  </a:lnTo>
                  <a:lnTo>
                    <a:pt x="26465" y="5621"/>
                  </a:lnTo>
                  <a:lnTo>
                    <a:pt x="26288" y="5187"/>
                  </a:lnTo>
                  <a:lnTo>
                    <a:pt x="26110" y="4793"/>
                  </a:lnTo>
                  <a:lnTo>
                    <a:pt x="25913" y="4418"/>
                  </a:lnTo>
                  <a:lnTo>
                    <a:pt x="25795" y="4221"/>
                  </a:lnTo>
                  <a:lnTo>
                    <a:pt x="25676" y="4024"/>
                  </a:lnTo>
                  <a:lnTo>
                    <a:pt x="25538" y="3846"/>
                  </a:lnTo>
                  <a:lnTo>
                    <a:pt x="25380" y="3689"/>
                  </a:lnTo>
                  <a:lnTo>
                    <a:pt x="25223" y="3531"/>
                  </a:lnTo>
                  <a:lnTo>
                    <a:pt x="25065" y="3373"/>
                  </a:lnTo>
                  <a:lnTo>
                    <a:pt x="24868" y="3235"/>
                  </a:lnTo>
                  <a:lnTo>
                    <a:pt x="24690" y="3117"/>
                  </a:lnTo>
                  <a:lnTo>
                    <a:pt x="24493" y="3018"/>
                  </a:lnTo>
                  <a:lnTo>
                    <a:pt x="24296" y="2920"/>
                  </a:lnTo>
                  <a:lnTo>
                    <a:pt x="24079" y="2860"/>
                  </a:lnTo>
                  <a:lnTo>
                    <a:pt x="23882" y="2801"/>
                  </a:lnTo>
                  <a:lnTo>
                    <a:pt x="23665" y="2781"/>
                  </a:lnTo>
                  <a:lnTo>
                    <a:pt x="23448" y="2762"/>
                  </a:lnTo>
                  <a:lnTo>
                    <a:pt x="23231" y="2781"/>
                  </a:lnTo>
                  <a:lnTo>
                    <a:pt x="23014" y="2821"/>
                  </a:lnTo>
                  <a:lnTo>
                    <a:pt x="22817" y="2860"/>
                  </a:lnTo>
                  <a:lnTo>
                    <a:pt x="22620" y="2939"/>
                  </a:lnTo>
                  <a:lnTo>
                    <a:pt x="22442" y="3038"/>
                  </a:lnTo>
                  <a:lnTo>
                    <a:pt x="22265" y="3136"/>
                  </a:lnTo>
                  <a:lnTo>
                    <a:pt x="22107" y="3255"/>
                  </a:lnTo>
                  <a:lnTo>
                    <a:pt x="21949" y="3373"/>
                  </a:lnTo>
                  <a:lnTo>
                    <a:pt x="21791" y="3531"/>
                  </a:lnTo>
                  <a:lnTo>
                    <a:pt x="21634" y="3669"/>
                  </a:lnTo>
                  <a:lnTo>
                    <a:pt x="21377" y="4004"/>
                  </a:lnTo>
                  <a:lnTo>
                    <a:pt x="21121" y="4339"/>
                  </a:lnTo>
                  <a:lnTo>
                    <a:pt x="20884" y="4714"/>
                  </a:lnTo>
                  <a:lnTo>
                    <a:pt x="20667" y="5069"/>
                  </a:lnTo>
                  <a:lnTo>
                    <a:pt x="20509" y="4221"/>
                  </a:lnTo>
                  <a:lnTo>
                    <a:pt x="20431" y="3807"/>
                  </a:lnTo>
                  <a:lnTo>
                    <a:pt x="20312" y="3393"/>
                  </a:lnTo>
                  <a:lnTo>
                    <a:pt x="20194" y="2979"/>
                  </a:lnTo>
                  <a:lnTo>
                    <a:pt x="20036" y="2584"/>
                  </a:lnTo>
                  <a:lnTo>
                    <a:pt x="19859" y="2210"/>
                  </a:lnTo>
                  <a:lnTo>
                    <a:pt x="19661" y="1835"/>
                  </a:lnTo>
                  <a:lnTo>
                    <a:pt x="19543" y="1657"/>
                  </a:lnTo>
                  <a:lnTo>
                    <a:pt x="19405" y="1480"/>
                  </a:lnTo>
                  <a:lnTo>
                    <a:pt x="19267" y="1322"/>
                  </a:lnTo>
                  <a:lnTo>
                    <a:pt x="19109" y="1164"/>
                  </a:lnTo>
                  <a:lnTo>
                    <a:pt x="18952" y="1007"/>
                  </a:lnTo>
                  <a:lnTo>
                    <a:pt x="18794" y="888"/>
                  </a:lnTo>
                  <a:lnTo>
                    <a:pt x="18616" y="750"/>
                  </a:lnTo>
                  <a:lnTo>
                    <a:pt x="18439" y="652"/>
                  </a:lnTo>
                  <a:lnTo>
                    <a:pt x="18242" y="533"/>
                  </a:lnTo>
                  <a:lnTo>
                    <a:pt x="18044" y="454"/>
                  </a:lnTo>
                  <a:lnTo>
                    <a:pt x="17847" y="395"/>
                  </a:lnTo>
                  <a:lnTo>
                    <a:pt x="17650" y="336"/>
                  </a:lnTo>
                  <a:lnTo>
                    <a:pt x="17453" y="297"/>
                  </a:lnTo>
                  <a:lnTo>
                    <a:pt x="17236" y="277"/>
                  </a:lnTo>
                  <a:lnTo>
                    <a:pt x="17019" y="277"/>
                  </a:lnTo>
                  <a:lnTo>
                    <a:pt x="16822" y="316"/>
                  </a:lnTo>
                  <a:lnTo>
                    <a:pt x="16546" y="356"/>
                  </a:lnTo>
                  <a:lnTo>
                    <a:pt x="16309" y="454"/>
                  </a:lnTo>
                  <a:lnTo>
                    <a:pt x="16072" y="553"/>
                  </a:lnTo>
                  <a:lnTo>
                    <a:pt x="15836" y="691"/>
                  </a:lnTo>
                  <a:lnTo>
                    <a:pt x="15639" y="849"/>
                  </a:lnTo>
                  <a:lnTo>
                    <a:pt x="15441" y="1026"/>
                  </a:lnTo>
                  <a:lnTo>
                    <a:pt x="15244" y="1224"/>
                  </a:lnTo>
                  <a:lnTo>
                    <a:pt x="15067" y="1440"/>
                  </a:lnTo>
                  <a:lnTo>
                    <a:pt x="14909" y="1657"/>
                  </a:lnTo>
                  <a:lnTo>
                    <a:pt x="14751" y="1894"/>
                  </a:lnTo>
                  <a:lnTo>
                    <a:pt x="14455" y="2387"/>
                  </a:lnTo>
                  <a:lnTo>
                    <a:pt x="14199" y="2880"/>
                  </a:lnTo>
                  <a:lnTo>
                    <a:pt x="13962" y="3393"/>
                  </a:lnTo>
                  <a:lnTo>
                    <a:pt x="13923" y="3038"/>
                  </a:lnTo>
                  <a:lnTo>
                    <a:pt x="13824" y="2683"/>
                  </a:lnTo>
                  <a:lnTo>
                    <a:pt x="13686" y="2348"/>
                  </a:lnTo>
                  <a:lnTo>
                    <a:pt x="13528" y="2032"/>
                  </a:lnTo>
                  <a:lnTo>
                    <a:pt x="13351" y="1717"/>
                  </a:lnTo>
                  <a:lnTo>
                    <a:pt x="13134" y="1440"/>
                  </a:lnTo>
                  <a:lnTo>
                    <a:pt x="12878" y="1164"/>
                  </a:lnTo>
                  <a:lnTo>
                    <a:pt x="12621" y="928"/>
                  </a:lnTo>
                  <a:lnTo>
                    <a:pt x="12325" y="691"/>
                  </a:lnTo>
                  <a:lnTo>
                    <a:pt x="12030" y="514"/>
                  </a:lnTo>
                  <a:lnTo>
                    <a:pt x="11694" y="336"/>
                  </a:lnTo>
                  <a:lnTo>
                    <a:pt x="11359" y="198"/>
                  </a:lnTo>
                  <a:lnTo>
                    <a:pt x="11024" y="99"/>
                  </a:lnTo>
                  <a:lnTo>
                    <a:pt x="10669" y="40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5655795" y="-5591451"/>
              <a:ext cx="1356401" cy="3801370"/>
            </a:xfrm>
            <a:custGeom>
              <a:avLst/>
              <a:gdLst/>
              <a:ahLst/>
              <a:cxnLst/>
              <a:rect l="l" t="t" r="r" b="b"/>
              <a:pathLst>
                <a:path w="27373" h="76714" extrusionOk="0">
                  <a:moveTo>
                    <a:pt x="10413" y="257"/>
                  </a:moveTo>
                  <a:lnTo>
                    <a:pt x="10768" y="297"/>
                  </a:lnTo>
                  <a:lnTo>
                    <a:pt x="11103" y="356"/>
                  </a:lnTo>
                  <a:lnTo>
                    <a:pt x="11439" y="454"/>
                  </a:lnTo>
                  <a:lnTo>
                    <a:pt x="11754" y="592"/>
                  </a:lnTo>
                  <a:lnTo>
                    <a:pt x="12070" y="750"/>
                  </a:lnTo>
                  <a:lnTo>
                    <a:pt x="12366" y="947"/>
                  </a:lnTo>
                  <a:lnTo>
                    <a:pt x="12642" y="1164"/>
                  </a:lnTo>
                  <a:lnTo>
                    <a:pt x="12898" y="1401"/>
                  </a:lnTo>
                  <a:lnTo>
                    <a:pt x="13135" y="1657"/>
                  </a:lnTo>
                  <a:lnTo>
                    <a:pt x="13352" y="1933"/>
                  </a:lnTo>
                  <a:lnTo>
                    <a:pt x="13529" y="2229"/>
                  </a:lnTo>
                  <a:lnTo>
                    <a:pt x="13687" y="2545"/>
                  </a:lnTo>
                  <a:lnTo>
                    <a:pt x="13825" y="2860"/>
                  </a:lnTo>
                  <a:lnTo>
                    <a:pt x="13904" y="3196"/>
                  </a:lnTo>
                  <a:lnTo>
                    <a:pt x="13963" y="3551"/>
                  </a:lnTo>
                  <a:lnTo>
                    <a:pt x="14002" y="4044"/>
                  </a:lnTo>
                  <a:lnTo>
                    <a:pt x="14200" y="3590"/>
                  </a:lnTo>
                  <a:lnTo>
                    <a:pt x="14436" y="3077"/>
                  </a:lnTo>
                  <a:lnTo>
                    <a:pt x="14693" y="2565"/>
                  </a:lnTo>
                  <a:lnTo>
                    <a:pt x="14988" y="2091"/>
                  </a:lnTo>
                  <a:lnTo>
                    <a:pt x="15146" y="1855"/>
                  </a:lnTo>
                  <a:lnTo>
                    <a:pt x="15304" y="1638"/>
                  </a:lnTo>
                  <a:lnTo>
                    <a:pt x="15462" y="1440"/>
                  </a:lnTo>
                  <a:lnTo>
                    <a:pt x="15659" y="1263"/>
                  </a:lnTo>
                  <a:lnTo>
                    <a:pt x="15836" y="1085"/>
                  </a:lnTo>
                  <a:lnTo>
                    <a:pt x="16034" y="947"/>
                  </a:lnTo>
                  <a:lnTo>
                    <a:pt x="16251" y="809"/>
                  </a:lnTo>
                  <a:lnTo>
                    <a:pt x="16467" y="711"/>
                  </a:lnTo>
                  <a:lnTo>
                    <a:pt x="16704" y="632"/>
                  </a:lnTo>
                  <a:lnTo>
                    <a:pt x="16960" y="573"/>
                  </a:lnTo>
                  <a:lnTo>
                    <a:pt x="17158" y="553"/>
                  </a:lnTo>
                  <a:lnTo>
                    <a:pt x="17375" y="553"/>
                  </a:lnTo>
                  <a:lnTo>
                    <a:pt x="17572" y="573"/>
                  </a:lnTo>
                  <a:lnTo>
                    <a:pt x="17769" y="612"/>
                  </a:lnTo>
                  <a:lnTo>
                    <a:pt x="17966" y="671"/>
                  </a:lnTo>
                  <a:lnTo>
                    <a:pt x="18163" y="731"/>
                  </a:lnTo>
                  <a:lnTo>
                    <a:pt x="18341" y="829"/>
                  </a:lnTo>
                  <a:lnTo>
                    <a:pt x="18538" y="928"/>
                  </a:lnTo>
                  <a:lnTo>
                    <a:pt x="18696" y="1026"/>
                  </a:lnTo>
                  <a:lnTo>
                    <a:pt x="18873" y="1145"/>
                  </a:lnTo>
                  <a:lnTo>
                    <a:pt x="19031" y="1283"/>
                  </a:lnTo>
                  <a:lnTo>
                    <a:pt x="19169" y="1421"/>
                  </a:lnTo>
                  <a:lnTo>
                    <a:pt x="19445" y="1717"/>
                  </a:lnTo>
                  <a:lnTo>
                    <a:pt x="19662" y="2032"/>
                  </a:lnTo>
                  <a:lnTo>
                    <a:pt x="19879" y="2407"/>
                  </a:lnTo>
                  <a:lnTo>
                    <a:pt x="20057" y="2801"/>
                  </a:lnTo>
                  <a:lnTo>
                    <a:pt x="20195" y="3196"/>
                  </a:lnTo>
                  <a:lnTo>
                    <a:pt x="20313" y="3610"/>
                  </a:lnTo>
                  <a:lnTo>
                    <a:pt x="20431" y="4004"/>
                  </a:lnTo>
                  <a:lnTo>
                    <a:pt x="20510" y="4418"/>
                  </a:lnTo>
                  <a:lnTo>
                    <a:pt x="20668" y="5227"/>
                  </a:lnTo>
                  <a:lnTo>
                    <a:pt x="20727" y="5582"/>
                  </a:lnTo>
                  <a:lnTo>
                    <a:pt x="20905" y="5266"/>
                  </a:lnTo>
                  <a:lnTo>
                    <a:pt x="21121" y="4911"/>
                  </a:lnTo>
                  <a:lnTo>
                    <a:pt x="21358" y="4556"/>
                  </a:lnTo>
                  <a:lnTo>
                    <a:pt x="21595" y="4201"/>
                  </a:lnTo>
                  <a:lnTo>
                    <a:pt x="21871" y="3886"/>
                  </a:lnTo>
                  <a:lnTo>
                    <a:pt x="22147" y="3610"/>
                  </a:lnTo>
                  <a:lnTo>
                    <a:pt x="22305" y="3491"/>
                  </a:lnTo>
                  <a:lnTo>
                    <a:pt x="22462" y="3373"/>
                  </a:lnTo>
                  <a:lnTo>
                    <a:pt x="22620" y="3274"/>
                  </a:lnTo>
                  <a:lnTo>
                    <a:pt x="22798" y="3196"/>
                  </a:lnTo>
                  <a:lnTo>
                    <a:pt x="22975" y="3136"/>
                  </a:lnTo>
                  <a:lnTo>
                    <a:pt x="23153" y="3077"/>
                  </a:lnTo>
                  <a:lnTo>
                    <a:pt x="23370" y="3038"/>
                  </a:lnTo>
                  <a:lnTo>
                    <a:pt x="23784" y="3038"/>
                  </a:lnTo>
                  <a:lnTo>
                    <a:pt x="24001" y="3077"/>
                  </a:lnTo>
                  <a:lnTo>
                    <a:pt x="24198" y="3117"/>
                  </a:lnTo>
                  <a:lnTo>
                    <a:pt x="24395" y="3196"/>
                  </a:lnTo>
                  <a:lnTo>
                    <a:pt x="24592" y="3294"/>
                  </a:lnTo>
                  <a:lnTo>
                    <a:pt x="24770" y="3393"/>
                  </a:lnTo>
                  <a:lnTo>
                    <a:pt x="24947" y="3511"/>
                  </a:lnTo>
                  <a:lnTo>
                    <a:pt x="25125" y="3629"/>
                  </a:lnTo>
                  <a:lnTo>
                    <a:pt x="25282" y="3787"/>
                  </a:lnTo>
                  <a:lnTo>
                    <a:pt x="25440" y="3925"/>
                  </a:lnTo>
                  <a:lnTo>
                    <a:pt x="25578" y="4083"/>
                  </a:lnTo>
                  <a:lnTo>
                    <a:pt x="25697" y="4260"/>
                  </a:lnTo>
                  <a:lnTo>
                    <a:pt x="25815" y="4438"/>
                  </a:lnTo>
                  <a:lnTo>
                    <a:pt x="25914" y="4615"/>
                  </a:lnTo>
                  <a:lnTo>
                    <a:pt x="26111" y="4970"/>
                  </a:lnTo>
                  <a:lnTo>
                    <a:pt x="26288" y="5365"/>
                  </a:lnTo>
                  <a:lnTo>
                    <a:pt x="26466" y="5779"/>
                  </a:lnTo>
                  <a:lnTo>
                    <a:pt x="26623" y="6213"/>
                  </a:lnTo>
                  <a:lnTo>
                    <a:pt x="26742" y="6647"/>
                  </a:lnTo>
                  <a:lnTo>
                    <a:pt x="26860" y="7100"/>
                  </a:lnTo>
                  <a:lnTo>
                    <a:pt x="26919" y="7514"/>
                  </a:lnTo>
                  <a:lnTo>
                    <a:pt x="26959" y="7928"/>
                  </a:lnTo>
                  <a:lnTo>
                    <a:pt x="26998" y="8974"/>
                  </a:lnTo>
                  <a:lnTo>
                    <a:pt x="27038" y="10019"/>
                  </a:lnTo>
                  <a:lnTo>
                    <a:pt x="27077" y="11281"/>
                  </a:lnTo>
                  <a:lnTo>
                    <a:pt x="27116" y="12563"/>
                  </a:lnTo>
                  <a:lnTo>
                    <a:pt x="27116" y="13825"/>
                  </a:lnTo>
                  <a:lnTo>
                    <a:pt x="27097" y="14456"/>
                  </a:lnTo>
                  <a:lnTo>
                    <a:pt x="27077" y="15087"/>
                  </a:lnTo>
                  <a:lnTo>
                    <a:pt x="27038" y="15698"/>
                  </a:lnTo>
                  <a:lnTo>
                    <a:pt x="26959" y="16329"/>
                  </a:lnTo>
                  <a:lnTo>
                    <a:pt x="26880" y="16941"/>
                  </a:lnTo>
                  <a:lnTo>
                    <a:pt x="26781" y="17532"/>
                  </a:lnTo>
                  <a:lnTo>
                    <a:pt x="26663" y="18144"/>
                  </a:lnTo>
                  <a:lnTo>
                    <a:pt x="26505" y="18735"/>
                  </a:lnTo>
                  <a:lnTo>
                    <a:pt x="26328" y="19307"/>
                  </a:lnTo>
                  <a:lnTo>
                    <a:pt x="26130" y="19879"/>
                  </a:lnTo>
                  <a:lnTo>
                    <a:pt x="25894" y="20431"/>
                  </a:lnTo>
                  <a:lnTo>
                    <a:pt x="25637" y="20983"/>
                  </a:lnTo>
                  <a:lnTo>
                    <a:pt x="25342" y="21516"/>
                  </a:lnTo>
                  <a:lnTo>
                    <a:pt x="25046" y="22048"/>
                  </a:lnTo>
                  <a:lnTo>
                    <a:pt x="24711" y="22541"/>
                  </a:lnTo>
                  <a:lnTo>
                    <a:pt x="24356" y="23034"/>
                  </a:lnTo>
                  <a:lnTo>
                    <a:pt x="23981" y="23508"/>
                  </a:lnTo>
                  <a:lnTo>
                    <a:pt x="23567" y="23981"/>
                  </a:lnTo>
                  <a:lnTo>
                    <a:pt x="23133" y="24435"/>
                  </a:lnTo>
                  <a:lnTo>
                    <a:pt x="22620" y="24947"/>
                  </a:lnTo>
                  <a:lnTo>
                    <a:pt x="22068" y="25460"/>
                  </a:lnTo>
                  <a:lnTo>
                    <a:pt x="21496" y="25953"/>
                  </a:lnTo>
                  <a:lnTo>
                    <a:pt x="20964" y="26387"/>
                  </a:lnTo>
                  <a:lnTo>
                    <a:pt x="20727" y="26564"/>
                  </a:lnTo>
                  <a:lnTo>
                    <a:pt x="20490" y="26702"/>
                  </a:lnTo>
                  <a:lnTo>
                    <a:pt x="20293" y="26821"/>
                  </a:lnTo>
                  <a:lnTo>
                    <a:pt x="20116" y="26900"/>
                  </a:lnTo>
                  <a:lnTo>
                    <a:pt x="19978" y="26919"/>
                  </a:lnTo>
                  <a:lnTo>
                    <a:pt x="19919" y="26919"/>
                  </a:lnTo>
                  <a:lnTo>
                    <a:pt x="19859" y="26900"/>
                  </a:lnTo>
                  <a:lnTo>
                    <a:pt x="19741" y="27136"/>
                  </a:lnTo>
                  <a:lnTo>
                    <a:pt x="20175" y="27353"/>
                  </a:lnTo>
                  <a:lnTo>
                    <a:pt x="20569" y="27590"/>
                  </a:lnTo>
                  <a:lnTo>
                    <a:pt x="20964" y="27826"/>
                  </a:lnTo>
                  <a:lnTo>
                    <a:pt x="21358" y="28103"/>
                  </a:lnTo>
                  <a:lnTo>
                    <a:pt x="21733" y="28359"/>
                  </a:lnTo>
                  <a:lnTo>
                    <a:pt x="22088" y="28655"/>
                  </a:lnTo>
                  <a:lnTo>
                    <a:pt x="22443" y="28951"/>
                  </a:lnTo>
                  <a:lnTo>
                    <a:pt x="22798" y="29246"/>
                  </a:lnTo>
                  <a:lnTo>
                    <a:pt x="23113" y="29562"/>
                  </a:lnTo>
                  <a:lnTo>
                    <a:pt x="23429" y="29897"/>
                  </a:lnTo>
                  <a:lnTo>
                    <a:pt x="23744" y="30232"/>
                  </a:lnTo>
                  <a:lnTo>
                    <a:pt x="24040" y="30568"/>
                  </a:lnTo>
                  <a:lnTo>
                    <a:pt x="24316" y="30942"/>
                  </a:lnTo>
                  <a:lnTo>
                    <a:pt x="24592" y="31297"/>
                  </a:lnTo>
                  <a:lnTo>
                    <a:pt x="24849" y="31672"/>
                  </a:lnTo>
                  <a:lnTo>
                    <a:pt x="25085" y="32047"/>
                  </a:lnTo>
                  <a:lnTo>
                    <a:pt x="25322" y="32441"/>
                  </a:lnTo>
                  <a:lnTo>
                    <a:pt x="25539" y="32835"/>
                  </a:lnTo>
                  <a:lnTo>
                    <a:pt x="25736" y="33250"/>
                  </a:lnTo>
                  <a:lnTo>
                    <a:pt x="25933" y="33664"/>
                  </a:lnTo>
                  <a:lnTo>
                    <a:pt x="26111" y="34078"/>
                  </a:lnTo>
                  <a:lnTo>
                    <a:pt x="26268" y="34512"/>
                  </a:lnTo>
                  <a:lnTo>
                    <a:pt x="26407" y="34926"/>
                  </a:lnTo>
                  <a:lnTo>
                    <a:pt x="26545" y="35379"/>
                  </a:lnTo>
                  <a:lnTo>
                    <a:pt x="26663" y="35813"/>
                  </a:lnTo>
                  <a:lnTo>
                    <a:pt x="26762" y="36267"/>
                  </a:lnTo>
                  <a:lnTo>
                    <a:pt x="26840" y="36720"/>
                  </a:lnTo>
                  <a:lnTo>
                    <a:pt x="26919" y="37174"/>
                  </a:lnTo>
                  <a:lnTo>
                    <a:pt x="26978" y="37628"/>
                  </a:lnTo>
                  <a:lnTo>
                    <a:pt x="27018" y="38101"/>
                  </a:lnTo>
                  <a:lnTo>
                    <a:pt x="27038" y="38574"/>
                  </a:lnTo>
                  <a:lnTo>
                    <a:pt x="27057" y="39047"/>
                  </a:lnTo>
                  <a:lnTo>
                    <a:pt x="27038" y="39501"/>
                  </a:lnTo>
                  <a:lnTo>
                    <a:pt x="27018" y="39974"/>
                  </a:lnTo>
                  <a:lnTo>
                    <a:pt x="26978" y="40448"/>
                  </a:lnTo>
                  <a:lnTo>
                    <a:pt x="26919" y="40901"/>
                  </a:lnTo>
                  <a:lnTo>
                    <a:pt x="26840" y="41355"/>
                  </a:lnTo>
                  <a:lnTo>
                    <a:pt x="26762" y="41808"/>
                  </a:lnTo>
                  <a:lnTo>
                    <a:pt x="26663" y="42262"/>
                  </a:lnTo>
                  <a:lnTo>
                    <a:pt x="26545" y="42696"/>
                  </a:lnTo>
                  <a:lnTo>
                    <a:pt x="26407" y="43149"/>
                  </a:lnTo>
                  <a:lnTo>
                    <a:pt x="26268" y="43583"/>
                  </a:lnTo>
                  <a:lnTo>
                    <a:pt x="26111" y="43997"/>
                  </a:lnTo>
                  <a:lnTo>
                    <a:pt x="25933" y="44411"/>
                  </a:lnTo>
                  <a:lnTo>
                    <a:pt x="25736" y="44826"/>
                  </a:lnTo>
                  <a:lnTo>
                    <a:pt x="25539" y="45240"/>
                  </a:lnTo>
                  <a:lnTo>
                    <a:pt x="25322" y="45634"/>
                  </a:lnTo>
                  <a:lnTo>
                    <a:pt x="25085" y="46028"/>
                  </a:lnTo>
                  <a:lnTo>
                    <a:pt x="24849" y="46403"/>
                  </a:lnTo>
                  <a:lnTo>
                    <a:pt x="24592" y="46778"/>
                  </a:lnTo>
                  <a:lnTo>
                    <a:pt x="24316" y="47153"/>
                  </a:lnTo>
                  <a:lnTo>
                    <a:pt x="24040" y="47508"/>
                  </a:lnTo>
                  <a:lnTo>
                    <a:pt x="23744" y="47843"/>
                  </a:lnTo>
                  <a:lnTo>
                    <a:pt x="23429" y="48178"/>
                  </a:lnTo>
                  <a:lnTo>
                    <a:pt x="23113" y="48513"/>
                  </a:lnTo>
                  <a:lnTo>
                    <a:pt x="22798" y="48829"/>
                  </a:lnTo>
                  <a:lnTo>
                    <a:pt x="22443" y="49125"/>
                  </a:lnTo>
                  <a:lnTo>
                    <a:pt x="22088" y="49420"/>
                  </a:lnTo>
                  <a:lnTo>
                    <a:pt x="21733" y="49716"/>
                  </a:lnTo>
                  <a:lnTo>
                    <a:pt x="21358" y="49973"/>
                  </a:lnTo>
                  <a:lnTo>
                    <a:pt x="20964" y="50249"/>
                  </a:lnTo>
                  <a:lnTo>
                    <a:pt x="20569" y="50485"/>
                  </a:lnTo>
                  <a:lnTo>
                    <a:pt x="20175" y="50722"/>
                  </a:lnTo>
                  <a:lnTo>
                    <a:pt x="19741" y="50939"/>
                  </a:lnTo>
                  <a:lnTo>
                    <a:pt x="19524" y="51057"/>
                  </a:lnTo>
                  <a:lnTo>
                    <a:pt x="19741" y="51176"/>
                  </a:lnTo>
                  <a:lnTo>
                    <a:pt x="20175" y="51392"/>
                  </a:lnTo>
                  <a:lnTo>
                    <a:pt x="20569" y="51629"/>
                  </a:lnTo>
                  <a:lnTo>
                    <a:pt x="20964" y="51885"/>
                  </a:lnTo>
                  <a:lnTo>
                    <a:pt x="21358" y="52142"/>
                  </a:lnTo>
                  <a:lnTo>
                    <a:pt x="21733" y="52418"/>
                  </a:lnTo>
                  <a:lnTo>
                    <a:pt x="22088" y="52694"/>
                  </a:lnTo>
                  <a:lnTo>
                    <a:pt x="22443" y="52990"/>
                  </a:lnTo>
                  <a:lnTo>
                    <a:pt x="22798" y="53305"/>
                  </a:lnTo>
                  <a:lnTo>
                    <a:pt x="23113" y="53621"/>
                  </a:lnTo>
                  <a:lnTo>
                    <a:pt x="23429" y="53936"/>
                  </a:lnTo>
                  <a:lnTo>
                    <a:pt x="23744" y="54272"/>
                  </a:lnTo>
                  <a:lnTo>
                    <a:pt x="24040" y="54627"/>
                  </a:lnTo>
                  <a:lnTo>
                    <a:pt x="24316" y="54982"/>
                  </a:lnTo>
                  <a:lnTo>
                    <a:pt x="24592" y="55337"/>
                  </a:lnTo>
                  <a:lnTo>
                    <a:pt x="24849" y="55711"/>
                  </a:lnTo>
                  <a:lnTo>
                    <a:pt x="25085" y="56106"/>
                  </a:lnTo>
                  <a:lnTo>
                    <a:pt x="25322" y="56500"/>
                  </a:lnTo>
                  <a:lnTo>
                    <a:pt x="25539" y="56894"/>
                  </a:lnTo>
                  <a:lnTo>
                    <a:pt x="25736" y="57289"/>
                  </a:lnTo>
                  <a:lnTo>
                    <a:pt x="25933" y="57703"/>
                  </a:lnTo>
                  <a:lnTo>
                    <a:pt x="26111" y="58117"/>
                  </a:lnTo>
                  <a:lnTo>
                    <a:pt x="26268" y="58551"/>
                  </a:lnTo>
                  <a:lnTo>
                    <a:pt x="26407" y="58985"/>
                  </a:lnTo>
                  <a:lnTo>
                    <a:pt x="26545" y="59419"/>
                  </a:lnTo>
                  <a:lnTo>
                    <a:pt x="26663" y="59853"/>
                  </a:lnTo>
                  <a:lnTo>
                    <a:pt x="26762" y="60306"/>
                  </a:lnTo>
                  <a:lnTo>
                    <a:pt x="26840" y="60760"/>
                  </a:lnTo>
                  <a:lnTo>
                    <a:pt x="26919" y="61213"/>
                  </a:lnTo>
                  <a:lnTo>
                    <a:pt x="26978" y="61687"/>
                  </a:lnTo>
                  <a:lnTo>
                    <a:pt x="27018" y="62140"/>
                  </a:lnTo>
                  <a:lnTo>
                    <a:pt x="27038" y="62613"/>
                  </a:lnTo>
                  <a:lnTo>
                    <a:pt x="27057" y="63087"/>
                  </a:lnTo>
                  <a:lnTo>
                    <a:pt x="27038" y="63777"/>
                  </a:lnTo>
                  <a:lnTo>
                    <a:pt x="26978" y="64447"/>
                  </a:lnTo>
                  <a:lnTo>
                    <a:pt x="26900" y="65118"/>
                  </a:lnTo>
                  <a:lnTo>
                    <a:pt x="26781" y="65769"/>
                  </a:lnTo>
                  <a:lnTo>
                    <a:pt x="26623" y="66419"/>
                  </a:lnTo>
                  <a:lnTo>
                    <a:pt x="26446" y="67051"/>
                  </a:lnTo>
                  <a:lnTo>
                    <a:pt x="26229" y="67682"/>
                  </a:lnTo>
                  <a:lnTo>
                    <a:pt x="25992" y="68273"/>
                  </a:lnTo>
                  <a:lnTo>
                    <a:pt x="25736" y="68885"/>
                  </a:lnTo>
                  <a:lnTo>
                    <a:pt x="25440" y="69456"/>
                  </a:lnTo>
                  <a:lnTo>
                    <a:pt x="25105" y="70009"/>
                  </a:lnTo>
                  <a:lnTo>
                    <a:pt x="24770" y="70561"/>
                  </a:lnTo>
                  <a:lnTo>
                    <a:pt x="24395" y="71074"/>
                  </a:lnTo>
                  <a:lnTo>
                    <a:pt x="24001" y="71586"/>
                  </a:lnTo>
                  <a:lnTo>
                    <a:pt x="23567" y="72060"/>
                  </a:lnTo>
                  <a:lnTo>
                    <a:pt x="23133" y="72533"/>
                  </a:lnTo>
                  <a:lnTo>
                    <a:pt x="22660" y="72967"/>
                  </a:lnTo>
                  <a:lnTo>
                    <a:pt x="22186" y="73401"/>
                  </a:lnTo>
                  <a:lnTo>
                    <a:pt x="21674" y="73795"/>
                  </a:lnTo>
                  <a:lnTo>
                    <a:pt x="21141" y="74170"/>
                  </a:lnTo>
                  <a:lnTo>
                    <a:pt x="20609" y="74505"/>
                  </a:lnTo>
                  <a:lnTo>
                    <a:pt x="20057" y="74840"/>
                  </a:lnTo>
                  <a:lnTo>
                    <a:pt x="19465" y="75136"/>
                  </a:lnTo>
                  <a:lnTo>
                    <a:pt x="18873" y="75392"/>
                  </a:lnTo>
                  <a:lnTo>
                    <a:pt x="18282" y="75629"/>
                  </a:lnTo>
                  <a:lnTo>
                    <a:pt x="17651" y="75846"/>
                  </a:lnTo>
                  <a:lnTo>
                    <a:pt x="17020" y="76023"/>
                  </a:lnTo>
                  <a:lnTo>
                    <a:pt x="16369" y="76181"/>
                  </a:lnTo>
                  <a:lnTo>
                    <a:pt x="15718" y="76299"/>
                  </a:lnTo>
                  <a:lnTo>
                    <a:pt x="15048" y="76378"/>
                  </a:lnTo>
                  <a:lnTo>
                    <a:pt x="14377" y="76437"/>
                  </a:lnTo>
                  <a:lnTo>
                    <a:pt x="13687" y="76457"/>
                  </a:lnTo>
                  <a:lnTo>
                    <a:pt x="12997" y="76437"/>
                  </a:lnTo>
                  <a:lnTo>
                    <a:pt x="12326" y="76378"/>
                  </a:lnTo>
                  <a:lnTo>
                    <a:pt x="11656" y="76299"/>
                  </a:lnTo>
                  <a:lnTo>
                    <a:pt x="10985" y="76181"/>
                  </a:lnTo>
                  <a:lnTo>
                    <a:pt x="10354" y="76023"/>
                  </a:lnTo>
                  <a:lnTo>
                    <a:pt x="9703" y="75846"/>
                  </a:lnTo>
                  <a:lnTo>
                    <a:pt x="9092" y="75629"/>
                  </a:lnTo>
                  <a:lnTo>
                    <a:pt x="8481" y="75392"/>
                  </a:lnTo>
                  <a:lnTo>
                    <a:pt x="7889" y="75136"/>
                  </a:lnTo>
                  <a:lnTo>
                    <a:pt x="7317" y="74840"/>
                  </a:lnTo>
                  <a:lnTo>
                    <a:pt x="6765" y="74505"/>
                  </a:lnTo>
                  <a:lnTo>
                    <a:pt x="6213" y="74170"/>
                  </a:lnTo>
                  <a:lnTo>
                    <a:pt x="5700" y="73795"/>
                  </a:lnTo>
                  <a:lnTo>
                    <a:pt x="5187" y="73401"/>
                  </a:lnTo>
                  <a:lnTo>
                    <a:pt x="4694" y="72967"/>
                  </a:lnTo>
                  <a:lnTo>
                    <a:pt x="4241" y="72533"/>
                  </a:lnTo>
                  <a:lnTo>
                    <a:pt x="3787" y="72060"/>
                  </a:lnTo>
                  <a:lnTo>
                    <a:pt x="3373" y="71586"/>
                  </a:lnTo>
                  <a:lnTo>
                    <a:pt x="2979" y="71074"/>
                  </a:lnTo>
                  <a:lnTo>
                    <a:pt x="2604" y="70561"/>
                  </a:lnTo>
                  <a:lnTo>
                    <a:pt x="2249" y="70009"/>
                  </a:lnTo>
                  <a:lnTo>
                    <a:pt x="1933" y="69456"/>
                  </a:lnTo>
                  <a:lnTo>
                    <a:pt x="1638" y="68885"/>
                  </a:lnTo>
                  <a:lnTo>
                    <a:pt x="1362" y="68273"/>
                  </a:lnTo>
                  <a:lnTo>
                    <a:pt x="1125" y="67682"/>
                  </a:lnTo>
                  <a:lnTo>
                    <a:pt x="928" y="67051"/>
                  </a:lnTo>
                  <a:lnTo>
                    <a:pt x="731" y="66419"/>
                  </a:lnTo>
                  <a:lnTo>
                    <a:pt x="592" y="65769"/>
                  </a:lnTo>
                  <a:lnTo>
                    <a:pt x="474" y="65118"/>
                  </a:lnTo>
                  <a:lnTo>
                    <a:pt x="395" y="64447"/>
                  </a:lnTo>
                  <a:lnTo>
                    <a:pt x="336" y="63777"/>
                  </a:lnTo>
                  <a:lnTo>
                    <a:pt x="316" y="63087"/>
                  </a:lnTo>
                  <a:lnTo>
                    <a:pt x="316" y="62613"/>
                  </a:lnTo>
                  <a:lnTo>
                    <a:pt x="356" y="62140"/>
                  </a:lnTo>
                  <a:lnTo>
                    <a:pt x="395" y="61687"/>
                  </a:lnTo>
                  <a:lnTo>
                    <a:pt x="454" y="61213"/>
                  </a:lnTo>
                  <a:lnTo>
                    <a:pt x="514" y="60760"/>
                  </a:lnTo>
                  <a:lnTo>
                    <a:pt x="612" y="60306"/>
                  </a:lnTo>
                  <a:lnTo>
                    <a:pt x="711" y="59853"/>
                  </a:lnTo>
                  <a:lnTo>
                    <a:pt x="829" y="59419"/>
                  </a:lnTo>
                  <a:lnTo>
                    <a:pt x="947" y="58985"/>
                  </a:lnTo>
                  <a:lnTo>
                    <a:pt x="1105" y="58551"/>
                  </a:lnTo>
                  <a:lnTo>
                    <a:pt x="1263" y="58117"/>
                  </a:lnTo>
                  <a:lnTo>
                    <a:pt x="1440" y="57703"/>
                  </a:lnTo>
                  <a:lnTo>
                    <a:pt x="1638" y="57289"/>
                  </a:lnTo>
                  <a:lnTo>
                    <a:pt x="1835" y="56894"/>
                  </a:lnTo>
                  <a:lnTo>
                    <a:pt x="2052" y="56500"/>
                  </a:lnTo>
                  <a:lnTo>
                    <a:pt x="2288" y="56106"/>
                  </a:lnTo>
                  <a:lnTo>
                    <a:pt x="2525" y="55711"/>
                  </a:lnTo>
                  <a:lnTo>
                    <a:pt x="2781" y="55337"/>
                  </a:lnTo>
                  <a:lnTo>
                    <a:pt x="3038" y="54982"/>
                  </a:lnTo>
                  <a:lnTo>
                    <a:pt x="3334" y="54627"/>
                  </a:lnTo>
                  <a:lnTo>
                    <a:pt x="3629" y="54272"/>
                  </a:lnTo>
                  <a:lnTo>
                    <a:pt x="3925" y="53936"/>
                  </a:lnTo>
                  <a:lnTo>
                    <a:pt x="4241" y="53621"/>
                  </a:lnTo>
                  <a:lnTo>
                    <a:pt x="4576" y="53305"/>
                  </a:lnTo>
                  <a:lnTo>
                    <a:pt x="4911" y="52990"/>
                  </a:lnTo>
                  <a:lnTo>
                    <a:pt x="5266" y="52694"/>
                  </a:lnTo>
                  <a:lnTo>
                    <a:pt x="5641" y="52418"/>
                  </a:lnTo>
                  <a:lnTo>
                    <a:pt x="6016" y="52142"/>
                  </a:lnTo>
                  <a:lnTo>
                    <a:pt x="6390" y="51885"/>
                  </a:lnTo>
                  <a:lnTo>
                    <a:pt x="6785" y="51629"/>
                  </a:lnTo>
                  <a:lnTo>
                    <a:pt x="7199" y="51392"/>
                  </a:lnTo>
                  <a:lnTo>
                    <a:pt x="7613" y="51176"/>
                  </a:lnTo>
                  <a:lnTo>
                    <a:pt x="7850" y="51057"/>
                  </a:lnTo>
                  <a:lnTo>
                    <a:pt x="7613" y="50939"/>
                  </a:lnTo>
                  <a:lnTo>
                    <a:pt x="7199" y="50722"/>
                  </a:lnTo>
                  <a:lnTo>
                    <a:pt x="6785" y="50485"/>
                  </a:lnTo>
                  <a:lnTo>
                    <a:pt x="6390" y="50249"/>
                  </a:lnTo>
                  <a:lnTo>
                    <a:pt x="6016" y="49973"/>
                  </a:lnTo>
                  <a:lnTo>
                    <a:pt x="5641" y="49716"/>
                  </a:lnTo>
                  <a:lnTo>
                    <a:pt x="5266" y="49420"/>
                  </a:lnTo>
                  <a:lnTo>
                    <a:pt x="4911" y="49125"/>
                  </a:lnTo>
                  <a:lnTo>
                    <a:pt x="4576" y="48829"/>
                  </a:lnTo>
                  <a:lnTo>
                    <a:pt x="4241" y="48513"/>
                  </a:lnTo>
                  <a:lnTo>
                    <a:pt x="3925" y="48178"/>
                  </a:lnTo>
                  <a:lnTo>
                    <a:pt x="3629" y="47843"/>
                  </a:lnTo>
                  <a:lnTo>
                    <a:pt x="3334" y="47508"/>
                  </a:lnTo>
                  <a:lnTo>
                    <a:pt x="3038" y="47153"/>
                  </a:lnTo>
                  <a:lnTo>
                    <a:pt x="2781" y="46778"/>
                  </a:lnTo>
                  <a:lnTo>
                    <a:pt x="2525" y="46403"/>
                  </a:lnTo>
                  <a:lnTo>
                    <a:pt x="2288" y="46028"/>
                  </a:lnTo>
                  <a:lnTo>
                    <a:pt x="2052" y="45634"/>
                  </a:lnTo>
                  <a:lnTo>
                    <a:pt x="1835" y="45240"/>
                  </a:lnTo>
                  <a:lnTo>
                    <a:pt x="1638" y="44826"/>
                  </a:lnTo>
                  <a:lnTo>
                    <a:pt x="1440" y="44411"/>
                  </a:lnTo>
                  <a:lnTo>
                    <a:pt x="1263" y="43997"/>
                  </a:lnTo>
                  <a:lnTo>
                    <a:pt x="1105" y="43583"/>
                  </a:lnTo>
                  <a:lnTo>
                    <a:pt x="947" y="43149"/>
                  </a:lnTo>
                  <a:lnTo>
                    <a:pt x="829" y="42696"/>
                  </a:lnTo>
                  <a:lnTo>
                    <a:pt x="711" y="42262"/>
                  </a:lnTo>
                  <a:lnTo>
                    <a:pt x="612" y="41808"/>
                  </a:lnTo>
                  <a:lnTo>
                    <a:pt x="514" y="41355"/>
                  </a:lnTo>
                  <a:lnTo>
                    <a:pt x="454" y="40901"/>
                  </a:lnTo>
                  <a:lnTo>
                    <a:pt x="395" y="40448"/>
                  </a:lnTo>
                  <a:lnTo>
                    <a:pt x="356" y="39974"/>
                  </a:lnTo>
                  <a:lnTo>
                    <a:pt x="316" y="39501"/>
                  </a:lnTo>
                  <a:lnTo>
                    <a:pt x="316" y="39047"/>
                  </a:lnTo>
                  <a:lnTo>
                    <a:pt x="316" y="38574"/>
                  </a:lnTo>
                  <a:lnTo>
                    <a:pt x="356" y="38101"/>
                  </a:lnTo>
                  <a:lnTo>
                    <a:pt x="395" y="37628"/>
                  </a:lnTo>
                  <a:lnTo>
                    <a:pt x="454" y="37174"/>
                  </a:lnTo>
                  <a:lnTo>
                    <a:pt x="514" y="36720"/>
                  </a:lnTo>
                  <a:lnTo>
                    <a:pt x="612" y="36267"/>
                  </a:lnTo>
                  <a:lnTo>
                    <a:pt x="711" y="35813"/>
                  </a:lnTo>
                  <a:lnTo>
                    <a:pt x="829" y="35379"/>
                  </a:lnTo>
                  <a:lnTo>
                    <a:pt x="947" y="34926"/>
                  </a:lnTo>
                  <a:lnTo>
                    <a:pt x="1105" y="34512"/>
                  </a:lnTo>
                  <a:lnTo>
                    <a:pt x="1263" y="34078"/>
                  </a:lnTo>
                  <a:lnTo>
                    <a:pt x="1440" y="33664"/>
                  </a:lnTo>
                  <a:lnTo>
                    <a:pt x="1638" y="33250"/>
                  </a:lnTo>
                  <a:lnTo>
                    <a:pt x="1835" y="32835"/>
                  </a:lnTo>
                  <a:lnTo>
                    <a:pt x="2052" y="32441"/>
                  </a:lnTo>
                  <a:lnTo>
                    <a:pt x="2288" y="32047"/>
                  </a:lnTo>
                  <a:lnTo>
                    <a:pt x="2525" y="31672"/>
                  </a:lnTo>
                  <a:lnTo>
                    <a:pt x="2781" y="31297"/>
                  </a:lnTo>
                  <a:lnTo>
                    <a:pt x="3038" y="30942"/>
                  </a:lnTo>
                  <a:lnTo>
                    <a:pt x="3334" y="30568"/>
                  </a:lnTo>
                  <a:lnTo>
                    <a:pt x="3629" y="30232"/>
                  </a:lnTo>
                  <a:lnTo>
                    <a:pt x="3925" y="29897"/>
                  </a:lnTo>
                  <a:lnTo>
                    <a:pt x="4241" y="29562"/>
                  </a:lnTo>
                  <a:lnTo>
                    <a:pt x="4576" y="29246"/>
                  </a:lnTo>
                  <a:lnTo>
                    <a:pt x="4911" y="28951"/>
                  </a:lnTo>
                  <a:lnTo>
                    <a:pt x="5266" y="28655"/>
                  </a:lnTo>
                  <a:lnTo>
                    <a:pt x="5641" y="28359"/>
                  </a:lnTo>
                  <a:lnTo>
                    <a:pt x="6016" y="28103"/>
                  </a:lnTo>
                  <a:lnTo>
                    <a:pt x="6390" y="27826"/>
                  </a:lnTo>
                  <a:lnTo>
                    <a:pt x="6785" y="27590"/>
                  </a:lnTo>
                  <a:lnTo>
                    <a:pt x="7199" y="27353"/>
                  </a:lnTo>
                  <a:lnTo>
                    <a:pt x="7613" y="27136"/>
                  </a:lnTo>
                  <a:lnTo>
                    <a:pt x="7495" y="26900"/>
                  </a:lnTo>
                  <a:lnTo>
                    <a:pt x="7435" y="26919"/>
                  </a:lnTo>
                  <a:lnTo>
                    <a:pt x="7278" y="26919"/>
                  </a:lnTo>
                  <a:lnTo>
                    <a:pt x="7199" y="26880"/>
                  </a:lnTo>
                  <a:lnTo>
                    <a:pt x="6982" y="26801"/>
                  </a:lnTo>
                  <a:lnTo>
                    <a:pt x="6745" y="26663"/>
                  </a:lnTo>
                  <a:lnTo>
                    <a:pt x="6469" y="26466"/>
                  </a:lnTo>
                  <a:lnTo>
                    <a:pt x="6173" y="26249"/>
                  </a:lnTo>
                  <a:lnTo>
                    <a:pt x="5878" y="26012"/>
                  </a:lnTo>
                  <a:lnTo>
                    <a:pt x="5562" y="25736"/>
                  </a:lnTo>
                  <a:lnTo>
                    <a:pt x="4951" y="25164"/>
                  </a:lnTo>
                  <a:lnTo>
                    <a:pt x="4339" y="24553"/>
                  </a:lnTo>
                  <a:lnTo>
                    <a:pt x="3807" y="24001"/>
                  </a:lnTo>
                  <a:lnTo>
                    <a:pt x="3393" y="23527"/>
                  </a:lnTo>
                  <a:lnTo>
                    <a:pt x="2939" y="22936"/>
                  </a:lnTo>
                  <a:lnTo>
                    <a:pt x="2505" y="22324"/>
                  </a:lnTo>
                  <a:lnTo>
                    <a:pt x="2111" y="21693"/>
                  </a:lnTo>
                  <a:lnTo>
                    <a:pt x="1756" y="21023"/>
                  </a:lnTo>
                  <a:lnTo>
                    <a:pt x="1440" y="20352"/>
                  </a:lnTo>
                  <a:lnTo>
                    <a:pt x="1164" y="19662"/>
                  </a:lnTo>
                  <a:lnTo>
                    <a:pt x="928" y="18972"/>
                  </a:lnTo>
                  <a:lnTo>
                    <a:pt x="711" y="18262"/>
                  </a:lnTo>
                  <a:lnTo>
                    <a:pt x="612" y="17749"/>
                  </a:lnTo>
                  <a:lnTo>
                    <a:pt x="514" y="17256"/>
                  </a:lnTo>
                  <a:lnTo>
                    <a:pt x="435" y="16744"/>
                  </a:lnTo>
                  <a:lnTo>
                    <a:pt x="356" y="16231"/>
                  </a:lnTo>
                  <a:lnTo>
                    <a:pt x="316" y="15718"/>
                  </a:lnTo>
                  <a:lnTo>
                    <a:pt x="277" y="15186"/>
                  </a:lnTo>
                  <a:lnTo>
                    <a:pt x="257" y="14673"/>
                  </a:lnTo>
                  <a:lnTo>
                    <a:pt x="257" y="14140"/>
                  </a:lnTo>
                  <a:lnTo>
                    <a:pt x="257" y="13628"/>
                  </a:lnTo>
                  <a:lnTo>
                    <a:pt x="277" y="13095"/>
                  </a:lnTo>
                  <a:lnTo>
                    <a:pt x="336" y="12070"/>
                  </a:lnTo>
                  <a:lnTo>
                    <a:pt x="454" y="11044"/>
                  </a:lnTo>
                  <a:lnTo>
                    <a:pt x="592" y="10039"/>
                  </a:lnTo>
                  <a:lnTo>
                    <a:pt x="750" y="9072"/>
                  </a:lnTo>
                  <a:lnTo>
                    <a:pt x="928" y="8145"/>
                  </a:lnTo>
                  <a:lnTo>
                    <a:pt x="1125" y="7258"/>
                  </a:lnTo>
                  <a:lnTo>
                    <a:pt x="1322" y="6449"/>
                  </a:lnTo>
                  <a:lnTo>
                    <a:pt x="1519" y="5680"/>
                  </a:lnTo>
                  <a:lnTo>
                    <a:pt x="1717" y="4990"/>
                  </a:lnTo>
                  <a:lnTo>
                    <a:pt x="2072" y="3846"/>
                  </a:lnTo>
                  <a:lnTo>
                    <a:pt x="2249" y="3334"/>
                  </a:lnTo>
                  <a:lnTo>
                    <a:pt x="2466" y="2880"/>
                  </a:lnTo>
                  <a:lnTo>
                    <a:pt x="2683" y="2486"/>
                  </a:lnTo>
                  <a:lnTo>
                    <a:pt x="2801" y="2328"/>
                  </a:lnTo>
                  <a:lnTo>
                    <a:pt x="2920" y="2170"/>
                  </a:lnTo>
                  <a:lnTo>
                    <a:pt x="3058" y="2032"/>
                  </a:lnTo>
                  <a:lnTo>
                    <a:pt x="3176" y="1914"/>
                  </a:lnTo>
                  <a:lnTo>
                    <a:pt x="3314" y="1815"/>
                  </a:lnTo>
                  <a:lnTo>
                    <a:pt x="3452" y="1717"/>
                  </a:lnTo>
                  <a:lnTo>
                    <a:pt x="3590" y="1657"/>
                  </a:lnTo>
                  <a:lnTo>
                    <a:pt x="3748" y="1598"/>
                  </a:lnTo>
                  <a:lnTo>
                    <a:pt x="3886" y="1559"/>
                  </a:lnTo>
                  <a:lnTo>
                    <a:pt x="4044" y="1539"/>
                  </a:lnTo>
                  <a:lnTo>
                    <a:pt x="4280" y="1539"/>
                  </a:lnTo>
                  <a:lnTo>
                    <a:pt x="4497" y="1559"/>
                  </a:lnTo>
                  <a:lnTo>
                    <a:pt x="4694" y="1638"/>
                  </a:lnTo>
                  <a:lnTo>
                    <a:pt x="4892" y="1717"/>
                  </a:lnTo>
                  <a:lnTo>
                    <a:pt x="5089" y="1835"/>
                  </a:lnTo>
                  <a:lnTo>
                    <a:pt x="5266" y="1993"/>
                  </a:lnTo>
                  <a:lnTo>
                    <a:pt x="5424" y="2150"/>
                  </a:lnTo>
                  <a:lnTo>
                    <a:pt x="5582" y="2328"/>
                  </a:lnTo>
                  <a:lnTo>
                    <a:pt x="5720" y="2525"/>
                  </a:lnTo>
                  <a:lnTo>
                    <a:pt x="5858" y="2742"/>
                  </a:lnTo>
                  <a:lnTo>
                    <a:pt x="5976" y="2959"/>
                  </a:lnTo>
                  <a:lnTo>
                    <a:pt x="6094" y="3196"/>
                  </a:lnTo>
                  <a:lnTo>
                    <a:pt x="6311" y="3669"/>
                  </a:lnTo>
                  <a:lnTo>
                    <a:pt x="6469" y="4142"/>
                  </a:lnTo>
                  <a:lnTo>
                    <a:pt x="6785" y="5069"/>
                  </a:lnTo>
                  <a:lnTo>
                    <a:pt x="6726" y="4103"/>
                  </a:lnTo>
                  <a:lnTo>
                    <a:pt x="6726" y="3748"/>
                  </a:lnTo>
                  <a:lnTo>
                    <a:pt x="6765" y="3393"/>
                  </a:lnTo>
                  <a:lnTo>
                    <a:pt x="6844" y="3058"/>
                  </a:lnTo>
                  <a:lnTo>
                    <a:pt x="6942" y="2742"/>
                  </a:lnTo>
                  <a:lnTo>
                    <a:pt x="7081" y="2407"/>
                  </a:lnTo>
                  <a:lnTo>
                    <a:pt x="7258" y="2111"/>
                  </a:lnTo>
                  <a:lnTo>
                    <a:pt x="7455" y="1815"/>
                  </a:lnTo>
                  <a:lnTo>
                    <a:pt x="7672" y="1539"/>
                  </a:lnTo>
                  <a:lnTo>
                    <a:pt x="7909" y="1283"/>
                  </a:lnTo>
                  <a:lnTo>
                    <a:pt x="8165" y="1046"/>
                  </a:lnTo>
                  <a:lnTo>
                    <a:pt x="8461" y="849"/>
                  </a:lnTo>
                  <a:lnTo>
                    <a:pt x="8757" y="671"/>
                  </a:lnTo>
                  <a:lnTo>
                    <a:pt x="9072" y="514"/>
                  </a:lnTo>
                  <a:lnTo>
                    <a:pt x="9388" y="395"/>
                  </a:lnTo>
                  <a:lnTo>
                    <a:pt x="9723" y="316"/>
                  </a:lnTo>
                  <a:lnTo>
                    <a:pt x="10078" y="277"/>
                  </a:lnTo>
                  <a:lnTo>
                    <a:pt x="10413" y="257"/>
                  </a:lnTo>
                  <a:close/>
                  <a:moveTo>
                    <a:pt x="10413" y="1"/>
                  </a:moveTo>
                  <a:lnTo>
                    <a:pt x="10058" y="21"/>
                  </a:lnTo>
                  <a:lnTo>
                    <a:pt x="9723" y="60"/>
                  </a:lnTo>
                  <a:lnTo>
                    <a:pt x="9388" y="139"/>
                  </a:lnTo>
                  <a:lnTo>
                    <a:pt x="9072" y="237"/>
                  </a:lnTo>
                  <a:lnTo>
                    <a:pt x="8776" y="356"/>
                  </a:lnTo>
                  <a:lnTo>
                    <a:pt x="8481" y="514"/>
                  </a:lnTo>
                  <a:lnTo>
                    <a:pt x="8205" y="691"/>
                  </a:lnTo>
                  <a:lnTo>
                    <a:pt x="7928" y="908"/>
                  </a:lnTo>
                  <a:lnTo>
                    <a:pt x="7692" y="1125"/>
                  </a:lnTo>
                  <a:lnTo>
                    <a:pt x="7455" y="1362"/>
                  </a:lnTo>
                  <a:lnTo>
                    <a:pt x="7238" y="1618"/>
                  </a:lnTo>
                  <a:lnTo>
                    <a:pt x="7061" y="1894"/>
                  </a:lnTo>
                  <a:lnTo>
                    <a:pt x="6903" y="2190"/>
                  </a:lnTo>
                  <a:lnTo>
                    <a:pt x="6745" y="2486"/>
                  </a:lnTo>
                  <a:lnTo>
                    <a:pt x="6647" y="2801"/>
                  </a:lnTo>
                  <a:lnTo>
                    <a:pt x="6548" y="3117"/>
                  </a:lnTo>
                  <a:lnTo>
                    <a:pt x="6489" y="3452"/>
                  </a:lnTo>
                  <a:lnTo>
                    <a:pt x="6292" y="3018"/>
                  </a:lnTo>
                  <a:lnTo>
                    <a:pt x="6075" y="2604"/>
                  </a:lnTo>
                  <a:lnTo>
                    <a:pt x="5956" y="2407"/>
                  </a:lnTo>
                  <a:lnTo>
                    <a:pt x="5818" y="2229"/>
                  </a:lnTo>
                  <a:lnTo>
                    <a:pt x="5680" y="2052"/>
                  </a:lnTo>
                  <a:lnTo>
                    <a:pt x="5542" y="1894"/>
                  </a:lnTo>
                  <a:lnTo>
                    <a:pt x="5385" y="1756"/>
                  </a:lnTo>
                  <a:lnTo>
                    <a:pt x="5207" y="1618"/>
                  </a:lnTo>
                  <a:lnTo>
                    <a:pt x="5049" y="1500"/>
                  </a:lnTo>
                  <a:lnTo>
                    <a:pt x="4852" y="1421"/>
                  </a:lnTo>
                  <a:lnTo>
                    <a:pt x="4655" y="1342"/>
                  </a:lnTo>
                  <a:lnTo>
                    <a:pt x="4458" y="1302"/>
                  </a:lnTo>
                  <a:lnTo>
                    <a:pt x="4241" y="1283"/>
                  </a:lnTo>
                  <a:lnTo>
                    <a:pt x="4024" y="1283"/>
                  </a:lnTo>
                  <a:lnTo>
                    <a:pt x="3846" y="1302"/>
                  </a:lnTo>
                  <a:lnTo>
                    <a:pt x="3689" y="1342"/>
                  </a:lnTo>
                  <a:lnTo>
                    <a:pt x="3511" y="1401"/>
                  </a:lnTo>
                  <a:lnTo>
                    <a:pt x="3353" y="1480"/>
                  </a:lnTo>
                  <a:lnTo>
                    <a:pt x="3196" y="1578"/>
                  </a:lnTo>
                  <a:lnTo>
                    <a:pt x="3058" y="1697"/>
                  </a:lnTo>
                  <a:lnTo>
                    <a:pt x="2900" y="1815"/>
                  </a:lnTo>
                  <a:lnTo>
                    <a:pt x="2762" y="1973"/>
                  </a:lnTo>
                  <a:lnTo>
                    <a:pt x="2624" y="2131"/>
                  </a:lnTo>
                  <a:lnTo>
                    <a:pt x="2505" y="2308"/>
                  </a:lnTo>
                  <a:lnTo>
                    <a:pt x="2367" y="2505"/>
                  </a:lnTo>
                  <a:lnTo>
                    <a:pt x="2249" y="2722"/>
                  </a:lnTo>
                  <a:lnTo>
                    <a:pt x="2131" y="2959"/>
                  </a:lnTo>
                  <a:lnTo>
                    <a:pt x="2032" y="3196"/>
                  </a:lnTo>
                  <a:lnTo>
                    <a:pt x="1835" y="3748"/>
                  </a:lnTo>
                  <a:lnTo>
                    <a:pt x="1460" y="4911"/>
                  </a:lnTo>
                  <a:lnTo>
                    <a:pt x="1263" y="5621"/>
                  </a:lnTo>
                  <a:lnTo>
                    <a:pt x="1066" y="6390"/>
                  </a:lnTo>
                  <a:lnTo>
                    <a:pt x="869" y="7219"/>
                  </a:lnTo>
                  <a:lnTo>
                    <a:pt x="671" y="8106"/>
                  </a:lnTo>
                  <a:lnTo>
                    <a:pt x="494" y="9033"/>
                  </a:lnTo>
                  <a:lnTo>
                    <a:pt x="316" y="10019"/>
                  </a:lnTo>
                  <a:lnTo>
                    <a:pt x="198" y="11025"/>
                  </a:lnTo>
                  <a:lnTo>
                    <a:pt x="80" y="12050"/>
                  </a:lnTo>
                  <a:lnTo>
                    <a:pt x="21" y="13115"/>
                  </a:lnTo>
                  <a:lnTo>
                    <a:pt x="1" y="13628"/>
                  </a:lnTo>
                  <a:lnTo>
                    <a:pt x="1" y="14160"/>
                  </a:lnTo>
                  <a:lnTo>
                    <a:pt x="1" y="14693"/>
                  </a:lnTo>
                  <a:lnTo>
                    <a:pt x="21" y="15225"/>
                  </a:lnTo>
                  <a:lnTo>
                    <a:pt x="60" y="15738"/>
                  </a:lnTo>
                  <a:lnTo>
                    <a:pt x="99" y="16270"/>
                  </a:lnTo>
                  <a:lnTo>
                    <a:pt x="178" y="16783"/>
                  </a:lnTo>
                  <a:lnTo>
                    <a:pt x="257" y="17296"/>
                  </a:lnTo>
                  <a:lnTo>
                    <a:pt x="356" y="17808"/>
                  </a:lnTo>
                  <a:lnTo>
                    <a:pt x="474" y="18321"/>
                  </a:lnTo>
                  <a:lnTo>
                    <a:pt x="671" y="19051"/>
                  </a:lnTo>
                  <a:lnTo>
                    <a:pt x="928" y="19761"/>
                  </a:lnTo>
                  <a:lnTo>
                    <a:pt x="1204" y="20451"/>
                  </a:lnTo>
                  <a:lnTo>
                    <a:pt x="1519" y="21141"/>
                  </a:lnTo>
                  <a:lnTo>
                    <a:pt x="1894" y="21812"/>
                  </a:lnTo>
                  <a:lnTo>
                    <a:pt x="2288" y="22462"/>
                  </a:lnTo>
                  <a:lnTo>
                    <a:pt x="2722" y="23094"/>
                  </a:lnTo>
                  <a:lnTo>
                    <a:pt x="3196" y="23685"/>
                  </a:lnTo>
                  <a:lnTo>
                    <a:pt x="3629" y="24178"/>
                  </a:lnTo>
                  <a:lnTo>
                    <a:pt x="4083" y="24671"/>
                  </a:lnTo>
                  <a:lnTo>
                    <a:pt x="4655" y="25243"/>
                  </a:lnTo>
                  <a:lnTo>
                    <a:pt x="5286" y="25835"/>
                  </a:lnTo>
                  <a:lnTo>
                    <a:pt x="5601" y="26111"/>
                  </a:lnTo>
                  <a:lnTo>
                    <a:pt x="5937" y="26387"/>
                  </a:lnTo>
                  <a:lnTo>
                    <a:pt x="6252" y="26624"/>
                  </a:lnTo>
                  <a:lnTo>
                    <a:pt x="6548" y="26840"/>
                  </a:lnTo>
                  <a:lnTo>
                    <a:pt x="6824" y="26998"/>
                  </a:lnTo>
                  <a:lnTo>
                    <a:pt x="7100" y="27117"/>
                  </a:lnTo>
                  <a:lnTo>
                    <a:pt x="6686" y="27353"/>
                  </a:lnTo>
                  <a:lnTo>
                    <a:pt x="6292" y="27590"/>
                  </a:lnTo>
                  <a:lnTo>
                    <a:pt x="5917" y="27846"/>
                  </a:lnTo>
                  <a:lnTo>
                    <a:pt x="5542" y="28103"/>
                  </a:lnTo>
                  <a:lnTo>
                    <a:pt x="5187" y="28398"/>
                  </a:lnTo>
                  <a:lnTo>
                    <a:pt x="4832" y="28674"/>
                  </a:lnTo>
                  <a:lnTo>
                    <a:pt x="4497" y="28970"/>
                  </a:lnTo>
                  <a:lnTo>
                    <a:pt x="4162" y="29286"/>
                  </a:lnTo>
                  <a:lnTo>
                    <a:pt x="3846" y="29601"/>
                  </a:lnTo>
                  <a:lnTo>
                    <a:pt x="3531" y="29937"/>
                  </a:lnTo>
                  <a:lnTo>
                    <a:pt x="3235" y="30272"/>
                  </a:lnTo>
                  <a:lnTo>
                    <a:pt x="2959" y="30627"/>
                  </a:lnTo>
                  <a:lnTo>
                    <a:pt x="2683" y="30982"/>
                  </a:lnTo>
                  <a:lnTo>
                    <a:pt x="2426" y="31356"/>
                  </a:lnTo>
                  <a:lnTo>
                    <a:pt x="2170" y="31731"/>
                  </a:lnTo>
                  <a:lnTo>
                    <a:pt x="1953" y="32106"/>
                  </a:lnTo>
                  <a:lnTo>
                    <a:pt x="1717" y="32500"/>
                  </a:lnTo>
                  <a:lnTo>
                    <a:pt x="1519" y="32895"/>
                  </a:lnTo>
                  <a:lnTo>
                    <a:pt x="1322" y="33289"/>
                  </a:lnTo>
                  <a:lnTo>
                    <a:pt x="1145" y="33703"/>
                  </a:lnTo>
                  <a:lnTo>
                    <a:pt x="967" y="34117"/>
                  </a:lnTo>
                  <a:lnTo>
                    <a:pt x="809" y="34551"/>
                  </a:lnTo>
                  <a:lnTo>
                    <a:pt x="671" y="34965"/>
                  </a:lnTo>
                  <a:lnTo>
                    <a:pt x="553" y="35399"/>
                  </a:lnTo>
                  <a:lnTo>
                    <a:pt x="435" y="35853"/>
                  </a:lnTo>
                  <a:lnTo>
                    <a:pt x="336" y="36287"/>
                  </a:lnTo>
                  <a:lnTo>
                    <a:pt x="257" y="36740"/>
                  </a:lnTo>
                  <a:lnTo>
                    <a:pt x="178" y="37194"/>
                  </a:lnTo>
                  <a:lnTo>
                    <a:pt x="119" y="37647"/>
                  </a:lnTo>
                  <a:lnTo>
                    <a:pt x="99" y="38101"/>
                  </a:lnTo>
                  <a:lnTo>
                    <a:pt x="60" y="38574"/>
                  </a:lnTo>
                  <a:lnTo>
                    <a:pt x="60" y="39047"/>
                  </a:lnTo>
                  <a:lnTo>
                    <a:pt x="60" y="39521"/>
                  </a:lnTo>
                  <a:lnTo>
                    <a:pt x="99" y="39974"/>
                  </a:lnTo>
                  <a:lnTo>
                    <a:pt x="139" y="40448"/>
                  </a:lnTo>
                  <a:lnTo>
                    <a:pt x="178" y="40901"/>
                  </a:lnTo>
                  <a:lnTo>
                    <a:pt x="257" y="41374"/>
                  </a:lnTo>
                  <a:lnTo>
                    <a:pt x="336" y="41828"/>
                  </a:lnTo>
                  <a:lnTo>
                    <a:pt x="435" y="42282"/>
                  </a:lnTo>
                  <a:lnTo>
                    <a:pt x="553" y="42715"/>
                  </a:lnTo>
                  <a:lnTo>
                    <a:pt x="691" y="43149"/>
                  </a:lnTo>
                  <a:lnTo>
                    <a:pt x="829" y="43583"/>
                  </a:lnTo>
                  <a:lnTo>
                    <a:pt x="987" y="44017"/>
                  </a:lnTo>
                  <a:lnTo>
                    <a:pt x="1164" y="44431"/>
                  </a:lnTo>
                  <a:lnTo>
                    <a:pt x="1362" y="44845"/>
                  </a:lnTo>
                  <a:lnTo>
                    <a:pt x="1559" y="45259"/>
                  </a:lnTo>
                  <a:lnTo>
                    <a:pt x="1776" y="45654"/>
                  </a:lnTo>
                  <a:lnTo>
                    <a:pt x="1993" y="46048"/>
                  </a:lnTo>
                  <a:lnTo>
                    <a:pt x="2229" y="46443"/>
                  </a:lnTo>
                  <a:lnTo>
                    <a:pt x="2486" y="46817"/>
                  </a:lnTo>
                  <a:lnTo>
                    <a:pt x="2762" y="47192"/>
                  </a:lnTo>
                  <a:lnTo>
                    <a:pt x="3038" y="47547"/>
                  </a:lnTo>
                  <a:lnTo>
                    <a:pt x="3334" y="47902"/>
                  </a:lnTo>
                  <a:lnTo>
                    <a:pt x="3629" y="48237"/>
                  </a:lnTo>
                  <a:lnTo>
                    <a:pt x="3945" y="48572"/>
                  </a:lnTo>
                  <a:lnTo>
                    <a:pt x="4260" y="48888"/>
                  </a:lnTo>
                  <a:lnTo>
                    <a:pt x="4615" y="49203"/>
                  </a:lnTo>
                  <a:lnTo>
                    <a:pt x="4951" y="49499"/>
                  </a:lnTo>
                  <a:lnTo>
                    <a:pt x="5325" y="49795"/>
                  </a:lnTo>
                  <a:lnTo>
                    <a:pt x="5680" y="50071"/>
                  </a:lnTo>
                  <a:lnTo>
                    <a:pt x="6075" y="50328"/>
                  </a:lnTo>
                  <a:lnTo>
                    <a:pt x="6469" y="50584"/>
                  </a:lnTo>
                  <a:lnTo>
                    <a:pt x="6864" y="50840"/>
                  </a:lnTo>
                  <a:lnTo>
                    <a:pt x="7278" y="51057"/>
                  </a:lnTo>
                  <a:lnTo>
                    <a:pt x="6864" y="51294"/>
                  </a:lnTo>
                  <a:lnTo>
                    <a:pt x="6469" y="51531"/>
                  </a:lnTo>
                  <a:lnTo>
                    <a:pt x="6075" y="51787"/>
                  </a:lnTo>
                  <a:lnTo>
                    <a:pt x="5680" y="52063"/>
                  </a:lnTo>
                  <a:lnTo>
                    <a:pt x="5325" y="52339"/>
                  </a:lnTo>
                  <a:lnTo>
                    <a:pt x="4951" y="52615"/>
                  </a:lnTo>
                  <a:lnTo>
                    <a:pt x="4615" y="52931"/>
                  </a:lnTo>
                  <a:lnTo>
                    <a:pt x="4260" y="53226"/>
                  </a:lnTo>
                  <a:lnTo>
                    <a:pt x="3945" y="53562"/>
                  </a:lnTo>
                  <a:lnTo>
                    <a:pt x="3629" y="53877"/>
                  </a:lnTo>
                  <a:lnTo>
                    <a:pt x="3334" y="54232"/>
                  </a:lnTo>
                  <a:lnTo>
                    <a:pt x="3038" y="54567"/>
                  </a:lnTo>
                  <a:lnTo>
                    <a:pt x="2762" y="54942"/>
                  </a:lnTo>
                  <a:lnTo>
                    <a:pt x="2486" y="55297"/>
                  </a:lnTo>
                  <a:lnTo>
                    <a:pt x="2229" y="55692"/>
                  </a:lnTo>
                  <a:lnTo>
                    <a:pt x="1993" y="56066"/>
                  </a:lnTo>
                  <a:lnTo>
                    <a:pt x="1776" y="56461"/>
                  </a:lnTo>
                  <a:lnTo>
                    <a:pt x="1559" y="56855"/>
                  </a:lnTo>
                  <a:lnTo>
                    <a:pt x="1362" y="57269"/>
                  </a:lnTo>
                  <a:lnTo>
                    <a:pt x="1164" y="57683"/>
                  </a:lnTo>
                  <a:lnTo>
                    <a:pt x="987" y="58097"/>
                  </a:lnTo>
                  <a:lnTo>
                    <a:pt x="829" y="58531"/>
                  </a:lnTo>
                  <a:lnTo>
                    <a:pt x="691" y="58965"/>
                  </a:lnTo>
                  <a:lnTo>
                    <a:pt x="553" y="59399"/>
                  </a:lnTo>
                  <a:lnTo>
                    <a:pt x="435" y="59853"/>
                  </a:lnTo>
                  <a:lnTo>
                    <a:pt x="336" y="60306"/>
                  </a:lnTo>
                  <a:lnTo>
                    <a:pt x="257" y="60760"/>
                  </a:lnTo>
                  <a:lnTo>
                    <a:pt x="178" y="61213"/>
                  </a:lnTo>
                  <a:lnTo>
                    <a:pt x="139" y="61667"/>
                  </a:lnTo>
                  <a:lnTo>
                    <a:pt x="99" y="62140"/>
                  </a:lnTo>
                  <a:lnTo>
                    <a:pt x="60" y="62613"/>
                  </a:lnTo>
                  <a:lnTo>
                    <a:pt x="60" y="63087"/>
                  </a:lnTo>
                  <a:lnTo>
                    <a:pt x="80" y="63777"/>
                  </a:lnTo>
                  <a:lnTo>
                    <a:pt x="139" y="64467"/>
                  </a:lnTo>
                  <a:lnTo>
                    <a:pt x="218" y="65157"/>
                  </a:lnTo>
                  <a:lnTo>
                    <a:pt x="336" y="65828"/>
                  </a:lnTo>
                  <a:lnTo>
                    <a:pt x="494" y="66479"/>
                  </a:lnTo>
                  <a:lnTo>
                    <a:pt x="671" y="67129"/>
                  </a:lnTo>
                  <a:lnTo>
                    <a:pt x="888" y="67760"/>
                  </a:lnTo>
                  <a:lnTo>
                    <a:pt x="1125" y="68392"/>
                  </a:lnTo>
                  <a:lnTo>
                    <a:pt x="1401" y="68983"/>
                  </a:lnTo>
                  <a:lnTo>
                    <a:pt x="1697" y="69575"/>
                  </a:lnTo>
                  <a:lnTo>
                    <a:pt x="2032" y="70147"/>
                  </a:lnTo>
                  <a:lnTo>
                    <a:pt x="2387" y="70699"/>
                  </a:lnTo>
                  <a:lnTo>
                    <a:pt x="2762" y="71231"/>
                  </a:lnTo>
                  <a:lnTo>
                    <a:pt x="3176" y="71744"/>
                  </a:lnTo>
                  <a:lnTo>
                    <a:pt x="3610" y="72237"/>
                  </a:lnTo>
                  <a:lnTo>
                    <a:pt x="4063" y="72710"/>
                  </a:lnTo>
                  <a:lnTo>
                    <a:pt x="4537" y="73164"/>
                  </a:lnTo>
                  <a:lnTo>
                    <a:pt x="5030" y="73598"/>
                  </a:lnTo>
                  <a:lnTo>
                    <a:pt x="5542" y="73992"/>
                  </a:lnTo>
                  <a:lnTo>
                    <a:pt x="6075" y="74387"/>
                  </a:lnTo>
                  <a:lnTo>
                    <a:pt x="6627" y="74742"/>
                  </a:lnTo>
                  <a:lnTo>
                    <a:pt x="7199" y="75057"/>
                  </a:lnTo>
                  <a:lnTo>
                    <a:pt x="7790" y="75373"/>
                  </a:lnTo>
                  <a:lnTo>
                    <a:pt x="8382" y="75629"/>
                  </a:lnTo>
                  <a:lnTo>
                    <a:pt x="9013" y="75885"/>
                  </a:lnTo>
                  <a:lnTo>
                    <a:pt x="9644" y="76102"/>
                  </a:lnTo>
                  <a:lnTo>
                    <a:pt x="10275" y="76280"/>
                  </a:lnTo>
                  <a:lnTo>
                    <a:pt x="10946" y="76437"/>
                  </a:lnTo>
                  <a:lnTo>
                    <a:pt x="11616" y="76556"/>
                  </a:lnTo>
                  <a:lnTo>
                    <a:pt x="12287" y="76635"/>
                  </a:lnTo>
                  <a:lnTo>
                    <a:pt x="12977" y="76694"/>
                  </a:lnTo>
                  <a:lnTo>
                    <a:pt x="13687" y="76714"/>
                  </a:lnTo>
                  <a:lnTo>
                    <a:pt x="14377" y="76694"/>
                  </a:lnTo>
                  <a:lnTo>
                    <a:pt x="15067" y="76635"/>
                  </a:lnTo>
                  <a:lnTo>
                    <a:pt x="15758" y="76556"/>
                  </a:lnTo>
                  <a:lnTo>
                    <a:pt x="16428" y="76437"/>
                  </a:lnTo>
                  <a:lnTo>
                    <a:pt x="17079" y="76280"/>
                  </a:lnTo>
                  <a:lnTo>
                    <a:pt x="17730" y="76102"/>
                  </a:lnTo>
                  <a:lnTo>
                    <a:pt x="18361" y="75885"/>
                  </a:lnTo>
                  <a:lnTo>
                    <a:pt x="18972" y="75629"/>
                  </a:lnTo>
                  <a:lnTo>
                    <a:pt x="19583" y="75373"/>
                  </a:lnTo>
                  <a:lnTo>
                    <a:pt x="20175" y="75057"/>
                  </a:lnTo>
                  <a:lnTo>
                    <a:pt x="20747" y="74742"/>
                  </a:lnTo>
                  <a:lnTo>
                    <a:pt x="21299" y="74387"/>
                  </a:lnTo>
                  <a:lnTo>
                    <a:pt x="21831" y="73992"/>
                  </a:lnTo>
                  <a:lnTo>
                    <a:pt x="22344" y="73598"/>
                  </a:lnTo>
                  <a:lnTo>
                    <a:pt x="22837" y="73164"/>
                  </a:lnTo>
                  <a:lnTo>
                    <a:pt x="23310" y="72710"/>
                  </a:lnTo>
                  <a:lnTo>
                    <a:pt x="23764" y="72237"/>
                  </a:lnTo>
                  <a:lnTo>
                    <a:pt x="24198" y="71744"/>
                  </a:lnTo>
                  <a:lnTo>
                    <a:pt x="24592" y="71231"/>
                  </a:lnTo>
                  <a:lnTo>
                    <a:pt x="24987" y="70699"/>
                  </a:lnTo>
                  <a:lnTo>
                    <a:pt x="25342" y="70147"/>
                  </a:lnTo>
                  <a:lnTo>
                    <a:pt x="25657" y="69575"/>
                  </a:lnTo>
                  <a:lnTo>
                    <a:pt x="25953" y="68983"/>
                  </a:lnTo>
                  <a:lnTo>
                    <a:pt x="26229" y="68392"/>
                  </a:lnTo>
                  <a:lnTo>
                    <a:pt x="26485" y="67760"/>
                  </a:lnTo>
                  <a:lnTo>
                    <a:pt x="26702" y="67129"/>
                  </a:lnTo>
                  <a:lnTo>
                    <a:pt x="26880" y="66479"/>
                  </a:lnTo>
                  <a:lnTo>
                    <a:pt x="27038" y="65828"/>
                  </a:lnTo>
                  <a:lnTo>
                    <a:pt x="27156" y="65157"/>
                  </a:lnTo>
                  <a:lnTo>
                    <a:pt x="27235" y="64467"/>
                  </a:lnTo>
                  <a:lnTo>
                    <a:pt x="27294" y="63777"/>
                  </a:lnTo>
                  <a:lnTo>
                    <a:pt x="27314" y="63087"/>
                  </a:lnTo>
                  <a:lnTo>
                    <a:pt x="27294" y="62613"/>
                  </a:lnTo>
                  <a:lnTo>
                    <a:pt x="27274" y="62140"/>
                  </a:lnTo>
                  <a:lnTo>
                    <a:pt x="27235" y="61667"/>
                  </a:lnTo>
                  <a:lnTo>
                    <a:pt x="27176" y="61213"/>
                  </a:lnTo>
                  <a:lnTo>
                    <a:pt x="27116" y="60760"/>
                  </a:lnTo>
                  <a:lnTo>
                    <a:pt x="27018" y="60306"/>
                  </a:lnTo>
                  <a:lnTo>
                    <a:pt x="26919" y="59853"/>
                  </a:lnTo>
                  <a:lnTo>
                    <a:pt x="26801" y="59399"/>
                  </a:lnTo>
                  <a:lnTo>
                    <a:pt x="26683" y="58965"/>
                  </a:lnTo>
                  <a:lnTo>
                    <a:pt x="26525" y="58531"/>
                  </a:lnTo>
                  <a:lnTo>
                    <a:pt x="26367" y="58097"/>
                  </a:lnTo>
                  <a:lnTo>
                    <a:pt x="26190" y="57683"/>
                  </a:lnTo>
                  <a:lnTo>
                    <a:pt x="26012" y="57269"/>
                  </a:lnTo>
                  <a:lnTo>
                    <a:pt x="25815" y="56855"/>
                  </a:lnTo>
                  <a:lnTo>
                    <a:pt x="25598" y="56461"/>
                  </a:lnTo>
                  <a:lnTo>
                    <a:pt x="25361" y="56066"/>
                  </a:lnTo>
                  <a:lnTo>
                    <a:pt x="25125" y="55692"/>
                  </a:lnTo>
                  <a:lnTo>
                    <a:pt x="24868" y="55297"/>
                  </a:lnTo>
                  <a:lnTo>
                    <a:pt x="24612" y="54942"/>
                  </a:lnTo>
                  <a:lnTo>
                    <a:pt x="24336" y="54567"/>
                  </a:lnTo>
                  <a:lnTo>
                    <a:pt x="24040" y="54232"/>
                  </a:lnTo>
                  <a:lnTo>
                    <a:pt x="23744" y="53877"/>
                  </a:lnTo>
                  <a:lnTo>
                    <a:pt x="23429" y="53562"/>
                  </a:lnTo>
                  <a:lnTo>
                    <a:pt x="23094" y="53226"/>
                  </a:lnTo>
                  <a:lnTo>
                    <a:pt x="22758" y="52931"/>
                  </a:lnTo>
                  <a:lnTo>
                    <a:pt x="22403" y="52615"/>
                  </a:lnTo>
                  <a:lnTo>
                    <a:pt x="22048" y="52339"/>
                  </a:lnTo>
                  <a:lnTo>
                    <a:pt x="21674" y="52063"/>
                  </a:lnTo>
                  <a:lnTo>
                    <a:pt x="21299" y="51787"/>
                  </a:lnTo>
                  <a:lnTo>
                    <a:pt x="20905" y="51531"/>
                  </a:lnTo>
                  <a:lnTo>
                    <a:pt x="20510" y="51294"/>
                  </a:lnTo>
                  <a:lnTo>
                    <a:pt x="20096" y="51057"/>
                  </a:lnTo>
                  <a:lnTo>
                    <a:pt x="20510" y="50840"/>
                  </a:lnTo>
                  <a:lnTo>
                    <a:pt x="20905" y="50584"/>
                  </a:lnTo>
                  <a:lnTo>
                    <a:pt x="21299" y="50328"/>
                  </a:lnTo>
                  <a:lnTo>
                    <a:pt x="21674" y="50071"/>
                  </a:lnTo>
                  <a:lnTo>
                    <a:pt x="22048" y="49795"/>
                  </a:lnTo>
                  <a:lnTo>
                    <a:pt x="22403" y="49499"/>
                  </a:lnTo>
                  <a:lnTo>
                    <a:pt x="22758" y="49203"/>
                  </a:lnTo>
                  <a:lnTo>
                    <a:pt x="23094" y="48888"/>
                  </a:lnTo>
                  <a:lnTo>
                    <a:pt x="23429" y="48572"/>
                  </a:lnTo>
                  <a:lnTo>
                    <a:pt x="23744" y="48237"/>
                  </a:lnTo>
                  <a:lnTo>
                    <a:pt x="24040" y="47902"/>
                  </a:lnTo>
                  <a:lnTo>
                    <a:pt x="24336" y="47547"/>
                  </a:lnTo>
                  <a:lnTo>
                    <a:pt x="24612" y="47192"/>
                  </a:lnTo>
                  <a:lnTo>
                    <a:pt x="24868" y="46817"/>
                  </a:lnTo>
                  <a:lnTo>
                    <a:pt x="25125" y="46443"/>
                  </a:lnTo>
                  <a:lnTo>
                    <a:pt x="25361" y="46048"/>
                  </a:lnTo>
                  <a:lnTo>
                    <a:pt x="25598" y="45654"/>
                  </a:lnTo>
                  <a:lnTo>
                    <a:pt x="25815" y="45259"/>
                  </a:lnTo>
                  <a:lnTo>
                    <a:pt x="26012" y="44845"/>
                  </a:lnTo>
                  <a:lnTo>
                    <a:pt x="26190" y="44431"/>
                  </a:lnTo>
                  <a:lnTo>
                    <a:pt x="26367" y="44017"/>
                  </a:lnTo>
                  <a:lnTo>
                    <a:pt x="26525" y="43583"/>
                  </a:lnTo>
                  <a:lnTo>
                    <a:pt x="26683" y="43149"/>
                  </a:lnTo>
                  <a:lnTo>
                    <a:pt x="26801" y="42715"/>
                  </a:lnTo>
                  <a:lnTo>
                    <a:pt x="26919" y="42282"/>
                  </a:lnTo>
                  <a:lnTo>
                    <a:pt x="27018" y="41828"/>
                  </a:lnTo>
                  <a:lnTo>
                    <a:pt x="27116" y="41374"/>
                  </a:lnTo>
                  <a:lnTo>
                    <a:pt x="27176" y="40901"/>
                  </a:lnTo>
                  <a:lnTo>
                    <a:pt x="27235" y="40448"/>
                  </a:lnTo>
                  <a:lnTo>
                    <a:pt x="27274" y="39974"/>
                  </a:lnTo>
                  <a:lnTo>
                    <a:pt x="27294" y="39521"/>
                  </a:lnTo>
                  <a:lnTo>
                    <a:pt x="27314" y="39047"/>
                  </a:lnTo>
                  <a:lnTo>
                    <a:pt x="27294" y="38574"/>
                  </a:lnTo>
                  <a:lnTo>
                    <a:pt x="27274" y="38101"/>
                  </a:lnTo>
                  <a:lnTo>
                    <a:pt x="27235" y="37647"/>
                  </a:lnTo>
                  <a:lnTo>
                    <a:pt x="27176" y="37194"/>
                  </a:lnTo>
                  <a:lnTo>
                    <a:pt x="27116" y="36740"/>
                  </a:lnTo>
                  <a:lnTo>
                    <a:pt x="27038" y="36287"/>
                  </a:lnTo>
                  <a:lnTo>
                    <a:pt x="26939" y="35833"/>
                  </a:lnTo>
                  <a:lnTo>
                    <a:pt x="26821" y="35399"/>
                  </a:lnTo>
                  <a:lnTo>
                    <a:pt x="26683" y="34965"/>
                  </a:lnTo>
                  <a:lnTo>
                    <a:pt x="26545" y="34531"/>
                  </a:lnTo>
                  <a:lnTo>
                    <a:pt x="26387" y="34117"/>
                  </a:lnTo>
                  <a:lnTo>
                    <a:pt x="26229" y="33703"/>
                  </a:lnTo>
                  <a:lnTo>
                    <a:pt x="26032" y="33289"/>
                  </a:lnTo>
                  <a:lnTo>
                    <a:pt x="25854" y="32875"/>
                  </a:lnTo>
                  <a:lnTo>
                    <a:pt x="25637" y="32481"/>
                  </a:lnTo>
                  <a:lnTo>
                    <a:pt x="25421" y="32086"/>
                  </a:lnTo>
                  <a:lnTo>
                    <a:pt x="25184" y="31711"/>
                  </a:lnTo>
                  <a:lnTo>
                    <a:pt x="24928" y="31337"/>
                  </a:lnTo>
                  <a:lnTo>
                    <a:pt x="24671" y="30962"/>
                  </a:lnTo>
                  <a:lnTo>
                    <a:pt x="24395" y="30607"/>
                  </a:lnTo>
                  <a:lnTo>
                    <a:pt x="24119" y="30272"/>
                  </a:lnTo>
                  <a:lnTo>
                    <a:pt x="23823" y="29917"/>
                  </a:lnTo>
                  <a:lnTo>
                    <a:pt x="23508" y="29601"/>
                  </a:lnTo>
                  <a:lnTo>
                    <a:pt x="23192" y="29266"/>
                  </a:lnTo>
                  <a:lnTo>
                    <a:pt x="22857" y="28970"/>
                  </a:lnTo>
                  <a:lnTo>
                    <a:pt x="22522" y="28674"/>
                  </a:lnTo>
                  <a:lnTo>
                    <a:pt x="22167" y="28379"/>
                  </a:lnTo>
                  <a:lnTo>
                    <a:pt x="21812" y="28103"/>
                  </a:lnTo>
                  <a:lnTo>
                    <a:pt x="21437" y="27826"/>
                  </a:lnTo>
                  <a:lnTo>
                    <a:pt x="21043" y="27570"/>
                  </a:lnTo>
                  <a:lnTo>
                    <a:pt x="20648" y="27333"/>
                  </a:lnTo>
                  <a:lnTo>
                    <a:pt x="20254" y="27097"/>
                  </a:lnTo>
                  <a:lnTo>
                    <a:pt x="20490" y="26998"/>
                  </a:lnTo>
                  <a:lnTo>
                    <a:pt x="20747" y="26840"/>
                  </a:lnTo>
                  <a:lnTo>
                    <a:pt x="21023" y="26663"/>
                  </a:lnTo>
                  <a:lnTo>
                    <a:pt x="21299" y="26466"/>
                  </a:lnTo>
                  <a:lnTo>
                    <a:pt x="21871" y="25973"/>
                  </a:lnTo>
                  <a:lnTo>
                    <a:pt x="22443" y="25460"/>
                  </a:lnTo>
                  <a:lnTo>
                    <a:pt x="22955" y="24987"/>
                  </a:lnTo>
                  <a:lnTo>
                    <a:pt x="23370" y="24553"/>
                  </a:lnTo>
                  <a:lnTo>
                    <a:pt x="23764" y="24158"/>
                  </a:lnTo>
                  <a:lnTo>
                    <a:pt x="24178" y="23685"/>
                  </a:lnTo>
                  <a:lnTo>
                    <a:pt x="24553" y="23192"/>
                  </a:lnTo>
                  <a:lnTo>
                    <a:pt x="24928" y="22699"/>
                  </a:lnTo>
                  <a:lnTo>
                    <a:pt x="25263" y="22167"/>
                  </a:lnTo>
                  <a:lnTo>
                    <a:pt x="25578" y="21654"/>
                  </a:lnTo>
                  <a:lnTo>
                    <a:pt x="25854" y="21102"/>
                  </a:lnTo>
                  <a:lnTo>
                    <a:pt x="26130" y="20550"/>
                  </a:lnTo>
                  <a:lnTo>
                    <a:pt x="26367" y="19978"/>
                  </a:lnTo>
                  <a:lnTo>
                    <a:pt x="26584" y="19386"/>
                  </a:lnTo>
                  <a:lnTo>
                    <a:pt x="26762" y="18794"/>
                  </a:lnTo>
                  <a:lnTo>
                    <a:pt x="26919" y="18203"/>
                  </a:lnTo>
                  <a:lnTo>
                    <a:pt x="27038" y="17592"/>
                  </a:lnTo>
                  <a:lnTo>
                    <a:pt x="27136" y="16980"/>
                  </a:lnTo>
                  <a:lnTo>
                    <a:pt x="27215" y="16369"/>
                  </a:lnTo>
                  <a:lnTo>
                    <a:pt x="27294" y="15738"/>
                  </a:lnTo>
                  <a:lnTo>
                    <a:pt x="27333" y="15107"/>
                  </a:lnTo>
                  <a:lnTo>
                    <a:pt x="27353" y="14476"/>
                  </a:lnTo>
                  <a:lnTo>
                    <a:pt x="27373" y="13845"/>
                  </a:lnTo>
                  <a:lnTo>
                    <a:pt x="27373" y="12563"/>
                  </a:lnTo>
                  <a:lnTo>
                    <a:pt x="27333" y="11281"/>
                  </a:lnTo>
                  <a:lnTo>
                    <a:pt x="27294" y="9999"/>
                  </a:lnTo>
                  <a:lnTo>
                    <a:pt x="27255" y="8954"/>
                  </a:lnTo>
                  <a:lnTo>
                    <a:pt x="27215" y="7928"/>
                  </a:lnTo>
                  <a:lnTo>
                    <a:pt x="27195" y="7495"/>
                  </a:lnTo>
                  <a:lnTo>
                    <a:pt x="27116" y="7061"/>
                  </a:lnTo>
                  <a:lnTo>
                    <a:pt x="26998" y="6587"/>
                  </a:lnTo>
                  <a:lnTo>
                    <a:pt x="26860" y="6134"/>
                  </a:lnTo>
                  <a:lnTo>
                    <a:pt x="26702" y="5700"/>
                  </a:lnTo>
                  <a:lnTo>
                    <a:pt x="26525" y="5266"/>
                  </a:lnTo>
                  <a:lnTo>
                    <a:pt x="26347" y="4852"/>
                  </a:lnTo>
                  <a:lnTo>
                    <a:pt x="26150" y="4477"/>
                  </a:lnTo>
                  <a:lnTo>
                    <a:pt x="26032" y="4300"/>
                  </a:lnTo>
                  <a:lnTo>
                    <a:pt x="25914" y="4103"/>
                  </a:lnTo>
                  <a:lnTo>
                    <a:pt x="25775" y="3925"/>
                  </a:lnTo>
                  <a:lnTo>
                    <a:pt x="25618" y="3748"/>
                  </a:lnTo>
                  <a:lnTo>
                    <a:pt x="25440" y="3590"/>
                  </a:lnTo>
                  <a:lnTo>
                    <a:pt x="25282" y="3432"/>
                  </a:lnTo>
                  <a:lnTo>
                    <a:pt x="25085" y="3294"/>
                  </a:lnTo>
                  <a:lnTo>
                    <a:pt x="24888" y="3156"/>
                  </a:lnTo>
                  <a:lnTo>
                    <a:pt x="24691" y="3038"/>
                  </a:lnTo>
                  <a:lnTo>
                    <a:pt x="24474" y="2959"/>
                  </a:lnTo>
                  <a:lnTo>
                    <a:pt x="24257" y="2880"/>
                  </a:lnTo>
                  <a:lnTo>
                    <a:pt x="24040" y="2821"/>
                  </a:lnTo>
                  <a:lnTo>
                    <a:pt x="23803" y="2781"/>
                  </a:lnTo>
                  <a:lnTo>
                    <a:pt x="23567" y="2762"/>
                  </a:lnTo>
                  <a:lnTo>
                    <a:pt x="23330" y="2781"/>
                  </a:lnTo>
                  <a:lnTo>
                    <a:pt x="23094" y="2821"/>
                  </a:lnTo>
                  <a:lnTo>
                    <a:pt x="22916" y="2880"/>
                  </a:lnTo>
                  <a:lnTo>
                    <a:pt x="22739" y="2939"/>
                  </a:lnTo>
                  <a:lnTo>
                    <a:pt x="22561" y="3018"/>
                  </a:lnTo>
                  <a:lnTo>
                    <a:pt x="22403" y="3097"/>
                  </a:lnTo>
                  <a:lnTo>
                    <a:pt x="22246" y="3215"/>
                  </a:lnTo>
                  <a:lnTo>
                    <a:pt x="22088" y="3314"/>
                  </a:lnTo>
                  <a:lnTo>
                    <a:pt x="21812" y="3570"/>
                  </a:lnTo>
                  <a:lnTo>
                    <a:pt x="21555" y="3866"/>
                  </a:lnTo>
                  <a:lnTo>
                    <a:pt x="21299" y="4162"/>
                  </a:lnTo>
                  <a:lnTo>
                    <a:pt x="21062" y="4497"/>
                  </a:lnTo>
                  <a:lnTo>
                    <a:pt x="20845" y="4852"/>
                  </a:lnTo>
                  <a:lnTo>
                    <a:pt x="20707" y="4103"/>
                  </a:lnTo>
                  <a:lnTo>
                    <a:pt x="20609" y="3728"/>
                  </a:lnTo>
                  <a:lnTo>
                    <a:pt x="20510" y="3334"/>
                  </a:lnTo>
                  <a:lnTo>
                    <a:pt x="20392" y="2959"/>
                  </a:lnTo>
                  <a:lnTo>
                    <a:pt x="20254" y="2604"/>
                  </a:lnTo>
                  <a:lnTo>
                    <a:pt x="20076" y="2249"/>
                  </a:lnTo>
                  <a:lnTo>
                    <a:pt x="19879" y="1894"/>
                  </a:lnTo>
                  <a:lnTo>
                    <a:pt x="19761" y="1736"/>
                  </a:lnTo>
                  <a:lnTo>
                    <a:pt x="19642" y="1559"/>
                  </a:lnTo>
                  <a:lnTo>
                    <a:pt x="19504" y="1401"/>
                  </a:lnTo>
                  <a:lnTo>
                    <a:pt x="19347" y="1243"/>
                  </a:lnTo>
                  <a:lnTo>
                    <a:pt x="19189" y="1085"/>
                  </a:lnTo>
                  <a:lnTo>
                    <a:pt x="19011" y="947"/>
                  </a:lnTo>
                  <a:lnTo>
                    <a:pt x="18834" y="809"/>
                  </a:lnTo>
                  <a:lnTo>
                    <a:pt x="18637" y="691"/>
                  </a:lnTo>
                  <a:lnTo>
                    <a:pt x="18439" y="573"/>
                  </a:lnTo>
                  <a:lnTo>
                    <a:pt x="18242" y="494"/>
                  </a:lnTo>
                  <a:lnTo>
                    <a:pt x="18025" y="415"/>
                  </a:lnTo>
                  <a:lnTo>
                    <a:pt x="17828" y="356"/>
                  </a:lnTo>
                  <a:lnTo>
                    <a:pt x="17592" y="316"/>
                  </a:lnTo>
                  <a:lnTo>
                    <a:pt x="17375" y="297"/>
                  </a:lnTo>
                  <a:lnTo>
                    <a:pt x="17138" y="297"/>
                  </a:lnTo>
                  <a:lnTo>
                    <a:pt x="16921" y="316"/>
                  </a:lnTo>
                  <a:lnTo>
                    <a:pt x="16665" y="376"/>
                  </a:lnTo>
                  <a:lnTo>
                    <a:pt x="16428" y="435"/>
                  </a:lnTo>
                  <a:lnTo>
                    <a:pt x="16211" y="533"/>
                  </a:lnTo>
                  <a:lnTo>
                    <a:pt x="15994" y="652"/>
                  </a:lnTo>
                  <a:lnTo>
                    <a:pt x="15797" y="790"/>
                  </a:lnTo>
                  <a:lnTo>
                    <a:pt x="15619" y="947"/>
                  </a:lnTo>
                  <a:lnTo>
                    <a:pt x="15422" y="1105"/>
                  </a:lnTo>
                  <a:lnTo>
                    <a:pt x="15264" y="1302"/>
                  </a:lnTo>
                  <a:lnTo>
                    <a:pt x="15087" y="1480"/>
                  </a:lnTo>
                  <a:lnTo>
                    <a:pt x="14929" y="1697"/>
                  </a:lnTo>
                  <a:lnTo>
                    <a:pt x="14653" y="2131"/>
                  </a:lnTo>
                  <a:lnTo>
                    <a:pt x="14377" y="2604"/>
                  </a:lnTo>
                  <a:lnTo>
                    <a:pt x="14140" y="3097"/>
                  </a:lnTo>
                  <a:lnTo>
                    <a:pt x="14062" y="2762"/>
                  </a:lnTo>
                  <a:lnTo>
                    <a:pt x="13924" y="2426"/>
                  </a:lnTo>
                  <a:lnTo>
                    <a:pt x="13785" y="2111"/>
                  </a:lnTo>
                  <a:lnTo>
                    <a:pt x="13608" y="1815"/>
                  </a:lnTo>
                  <a:lnTo>
                    <a:pt x="13391" y="1539"/>
                  </a:lnTo>
                  <a:lnTo>
                    <a:pt x="13174" y="1283"/>
                  </a:lnTo>
                  <a:lnTo>
                    <a:pt x="12918" y="1046"/>
                  </a:lnTo>
                  <a:lnTo>
                    <a:pt x="12661" y="809"/>
                  </a:lnTo>
                  <a:lnTo>
                    <a:pt x="12366" y="612"/>
                  </a:lnTo>
                  <a:lnTo>
                    <a:pt x="12070" y="454"/>
                  </a:lnTo>
                  <a:lnTo>
                    <a:pt x="11754" y="297"/>
                  </a:lnTo>
                  <a:lnTo>
                    <a:pt x="11419" y="178"/>
                  </a:lnTo>
                  <a:lnTo>
                    <a:pt x="11103" y="99"/>
                  </a:lnTo>
                  <a:lnTo>
                    <a:pt x="10749" y="40"/>
                  </a:lnTo>
                  <a:lnTo>
                    <a:pt x="10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16637879" y="-2665663"/>
              <a:ext cx="273678" cy="656719"/>
            </a:xfrm>
            <a:custGeom>
              <a:avLst/>
              <a:gdLst/>
              <a:ahLst/>
              <a:cxnLst/>
              <a:rect l="l" t="t" r="r" b="b"/>
              <a:pathLst>
                <a:path w="5523" h="13253" extrusionOk="0">
                  <a:moveTo>
                    <a:pt x="5089" y="0"/>
                  </a:moveTo>
                  <a:lnTo>
                    <a:pt x="4852" y="59"/>
                  </a:lnTo>
                  <a:lnTo>
                    <a:pt x="4970" y="513"/>
                  </a:lnTo>
                  <a:lnTo>
                    <a:pt x="5069" y="966"/>
                  </a:lnTo>
                  <a:lnTo>
                    <a:pt x="5128" y="1420"/>
                  </a:lnTo>
                  <a:lnTo>
                    <a:pt x="5187" y="1873"/>
                  </a:lnTo>
                  <a:lnTo>
                    <a:pt x="5227" y="2327"/>
                  </a:lnTo>
                  <a:lnTo>
                    <a:pt x="5247" y="2781"/>
                  </a:lnTo>
                  <a:lnTo>
                    <a:pt x="5247" y="3254"/>
                  </a:lnTo>
                  <a:lnTo>
                    <a:pt x="5247" y="3707"/>
                  </a:lnTo>
                  <a:lnTo>
                    <a:pt x="5207" y="4161"/>
                  </a:lnTo>
                  <a:lnTo>
                    <a:pt x="5148" y="4634"/>
                  </a:lnTo>
                  <a:lnTo>
                    <a:pt x="5089" y="5088"/>
                  </a:lnTo>
                  <a:lnTo>
                    <a:pt x="4990" y="5541"/>
                  </a:lnTo>
                  <a:lnTo>
                    <a:pt x="4892" y="5995"/>
                  </a:lnTo>
                  <a:lnTo>
                    <a:pt x="4773" y="6429"/>
                  </a:lnTo>
                  <a:lnTo>
                    <a:pt x="4635" y="6882"/>
                  </a:lnTo>
                  <a:lnTo>
                    <a:pt x="4477" y="7316"/>
                  </a:lnTo>
                  <a:lnTo>
                    <a:pt x="4300" y="7750"/>
                  </a:lnTo>
                  <a:lnTo>
                    <a:pt x="4122" y="8164"/>
                  </a:lnTo>
                  <a:lnTo>
                    <a:pt x="3925" y="8598"/>
                  </a:lnTo>
                  <a:lnTo>
                    <a:pt x="3708" y="8993"/>
                  </a:lnTo>
                  <a:lnTo>
                    <a:pt x="3472" y="9407"/>
                  </a:lnTo>
                  <a:lnTo>
                    <a:pt x="3215" y="9801"/>
                  </a:lnTo>
                  <a:lnTo>
                    <a:pt x="2959" y="10176"/>
                  </a:lnTo>
                  <a:lnTo>
                    <a:pt x="2683" y="10550"/>
                  </a:lnTo>
                  <a:lnTo>
                    <a:pt x="2387" y="10905"/>
                  </a:lnTo>
                  <a:lnTo>
                    <a:pt x="2091" y="11241"/>
                  </a:lnTo>
                  <a:lnTo>
                    <a:pt x="1776" y="11576"/>
                  </a:lnTo>
                  <a:lnTo>
                    <a:pt x="1441" y="11891"/>
                  </a:lnTo>
                  <a:lnTo>
                    <a:pt x="1105" y="12207"/>
                  </a:lnTo>
                  <a:lnTo>
                    <a:pt x="750" y="12503"/>
                  </a:lnTo>
                  <a:lnTo>
                    <a:pt x="376" y="12779"/>
                  </a:lnTo>
                  <a:lnTo>
                    <a:pt x="1" y="13035"/>
                  </a:lnTo>
                  <a:lnTo>
                    <a:pt x="139" y="13252"/>
                  </a:lnTo>
                  <a:lnTo>
                    <a:pt x="533" y="12976"/>
                  </a:lnTo>
                  <a:lnTo>
                    <a:pt x="908" y="12700"/>
                  </a:lnTo>
                  <a:lnTo>
                    <a:pt x="1263" y="12404"/>
                  </a:lnTo>
                  <a:lnTo>
                    <a:pt x="1618" y="12089"/>
                  </a:lnTo>
                  <a:lnTo>
                    <a:pt x="1953" y="11773"/>
                  </a:lnTo>
                  <a:lnTo>
                    <a:pt x="2269" y="11418"/>
                  </a:lnTo>
                  <a:lnTo>
                    <a:pt x="2584" y="11063"/>
                  </a:lnTo>
                  <a:lnTo>
                    <a:pt x="2880" y="10708"/>
                  </a:lnTo>
                  <a:lnTo>
                    <a:pt x="3156" y="10334"/>
                  </a:lnTo>
                  <a:lnTo>
                    <a:pt x="3432" y="9939"/>
                  </a:lnTo>
                  <a:lnTo>
                    <a:pt x="3689" y="9545"/>
                  </a:lnTo>
                  <a:lnTo>
                    <a:pt x="3925" y="9131"/>
                  </a:lnTo>
                  <a:lnTo>
                    <a:pt x="4142" y="8716"/>
                  </a:lnTo>
                  <a:lnTo>
                    <a:pt x="4359" y="8283"/>
                  </a:lnTo>
                  <a:lnTo>
                    <a:pt x="4537" y="7849"/>
                  </a:lnTo>
                  <a:lnTo>
                    <a:pt x="4714" y="7415"/>
                  </a:lnTo>
                  <a:lnTo>
                    <a:pt x="4872" y="6961"/>
                  </a:lnTo>
                  <a:lnTo>
                    <a:pt x="5010" y="6508"/>
                  </a:lnTo>
                  <a:lnTo>
                    <a:pt x="5148" y="6054"/>
                  </a:lnTo>
                  <a:lnTo>
                    <a:pt x="5247" y="5581"/>
                  </a:lnTo>
                  <a:lnTo>
                    <a:pt x="5345" y="5127"/>
                  </a:lnTo>
                  <a:lnTo>
                    <a:pt x="5404" y="4654"/>
                  </a:lnTo>
                  <a:lnTo>
                    <a:pt x="5463" y="4181"/>
                  </a:lnTo>
                  <a:lnTo>
                    <a:pt x="5503" y="3727"/>
                  </a:lnTo>
                  <a:lnTo>
                    <a:pt x="5523" y="3254"/>
                  </a:lnTo>
                  <a:lnTo>
                    <a:pt x="5503" y="2781"/>
                  </a:lnTo>
                  <a:lnTo>
                    <a:pt x="5483" y="2307"/>
                  </a:lnTo>
                  <a:lnTo>
                    <a:pt x="5444" y="1834"/>
                  </a:lnTo>
                  <a:lnTo>
                    <a:pt x="5385" y="1380"/>
                  </a:lnTo>
                  <a:lnTo>
                    <a:pt x="5306" y="907"/>
                  </a:lnTo>
                  <a:lnTo>
                    <a:pt x="5207" y="454"/>
                  </a:lnTo>
                  <a:lnTo>
                    <a:pt x="50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extrusionOk="0">
                  <a:moveTo>
                    <a:pt x="0" y="1"/>
                  </a:moveTo>
                  <a:lnTo>
                    <a:pt x="1676" y="297"/>
                  </a:ln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9A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fill="none" extrusionOk="0">
                  <a:moveTo>
                    <a:pt x="1676" y="297"/>
                  </a:move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6556811" y="-3077099"/>
              <a:ext cx="85032" cy="27403"/>
            </a:xfrm>
            <a:custGeom>
              <a:avLst/>
              <a:gdLst/>
              <a:ahLst/>
              <a:cxnLst/>
              <a:rect l="l" t="t" r="r" b="b"/>
              <a:pathLst>
                <a:path w="1716" h="553" extrusionOk="0">
                  <a:moveTo>
                    <a:pt x="0" y="1"/>
                  </a:moveTo>
                  <a:lnTo>
                    <a:pt x="0" y="257"/>
                  </a:lnTo>
                  <a:lnTo>
                    <a:pt x="414" y="296"/>
                  </a:lnTo>
                  <a:lnTo>
                    <a:pt x="828" y="356"/>
                  </a:lnTo>
                  <a:lnTo>
                    <a:pt x="1243" y="435"/>
                  </a:lnTo>
                  <a:lnTo>
                    <a:pt x="1637" y="553"/>
                  </a:lnTo>
                  <a:lnTo>
                    <a:pt x="1716" y="296"/>
                  </a:lnTo>
                  <a:lnTo>
                    <a:pt x="1302" y="178"/>
                  </a:lnTo>
                  <a:lnTo>
                    <a:pt x="868" y="99"/>
                  </a:lnTo>
                  <a:lnTo>
                    <a:pt x="434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6034972" y="-4296640"/>
              <a:ext cx="244343" cy="54756"/>
            </a:xfrm>
            <a:custGeom>
              <a:avLst/>
              <a:gdLst/>
              <a:ahLst/>
              <a:cxnLst/>
              <a:rect l="l" t="t" r="r" b="b"/>
              <a:pathLst>
                <a:path w="4931" h="1105" extrusionOk="0">
                  <a:moveTo>
                    <a:pt x="3668" y="1"/>
                  </a:moveTo>
                  <a:lnTo>
                    <a:pt x="3353" y="20"/>
                  </a:lnTo>
                  <a:lnTo>
                    <a:pt x="3037" y="20"/>
                  </a:lnTo>
                  <a:lnTo>
                    <a:pt x="2722" y="60"/>
                  </a:lnTo>
                  <a:lnTo>
                    <a:pt x="2406" y="99"/>
                  </a:lnTo>
                  <a:lnTo>
                    <a:pt x="2091" y="158"/>
                  </a:lnTo>
                  <a:lnTo>
                    <a:pt x="1775" y="217"/>
                  </a:lnTo>
                  <a:lnTo>
                    <a:pt x="1479" y="296"/>
                  </a:lnTo>
                  <a:lnTo>
                    <a:pt x="1164" y="395"/>
                  </a:lnTo>
                  <a:lnTo>
                    <a:pt x="868" y="494"/>
                  </a:lnTo>
                  <a:lnTo>
                    <a:pt x="572" y="612"/>
                  </a:lnTo>
                  <a:lnTo>
                    <a:pt x="276" y="730"/>
                  </a:lnTo>
                  <a:lnTo>
                    <a:pt x="0" y="868"/>
                  </a:lnTo>
                  <a:lnTo>
                    <a:pt x="119" y="1105"/>
                  </a:lnTo>
                  <a:lnTo>
                    <a:pt x="395" y="967"/>
                  </a:lnTo>
                  <a:lnTo>
                    <a:pt x="671" y="848"/>
                  </a:lnTo>
                  <a:lnTo>
                    <a:pt x="947" y="730"/>
                  </a:lnTo>
                  <a:lnTo>
                    <a:pt x="1243" y="632"/>
                  </a:lnTo>
                  <a:lnTo>
                    <a:pt x="1539" y="553"/>
                  </a:lnTo>
                  <a:lnTo>
                    <a:pt x="1834" y="474"/>
                  </a:lnTo>
                  <a:lnTo>
                    <a:pt x="2150" y="415"/>
                  </a:lnTo>
                  <a:lnTo>
                    <a:pt x="2446" y="355"/>
                  </a:lnTo>
                  <a:lnTo>
                    <a:pt x="2742" y="316"/>
                  </a:lnTo>
                  <a:lnTo>
                    <a:pt x="3057" y="277"/>
                  </a:lnTo>
                  <a:lnTo>
                    <a:pt x="3353" y="277"/>
                  </a:lnTo>
                  <a:lnTo>
                    <a:pt x="3668" y="257"/>
                  </a:lnTo>
                  <a:lnTo>
                    <a:pt x="3984" y="277"/>
                  </a:lnTo>
                  <a:lnTo>
                    <a:pt x="4280" y="296"/>
                  </a:lnTo>
                  <a:lnTo>
                    <a:pt x="4595" y="336"/>
                  </a:lnTo>
                  <a:lnTo>
                    <a:pt x="4891" y="375"/>
                  </a:lnTo>
                  <a:lnTo>
                    <a:pt x="4931" y="119"/>
                  </a:lnTo>
                  <a:lnTo>
                    <a:pt x="4615" y="79"/>
                  </a:lnTo>
                  <a:lnTo>
                    <a:pt x="4299" y="40"/>
                  </a:lnTo>
                  <a:lnTo>
                    <a:pt x="3984" y="20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6761017" y="-4732456"/>
              <a:ext cx="96776" cy="189588"/>
            </a:xfrm>
            <a:custGeom>
              <a:avLst/>
              <a:gdLst/>
              <a:ahLst/>
              <a:cxnLst/>
              <a:rect l="l" t="t" r="r" b="b"/>
              <a:pathLst>
                <a:path w="1953" h="3826" extrusionOk="0">
                  <a:moveTo>
                    <a:pt x="1697" y="0"/>
                  </a:moveTo>
                  <a:lnTo>
                    <a:pt x="1697" y="257"/>
                  </a:lnTo>
                  <a:lnTo>
                    <a:pt x="1657" y="513"/>
                  </a:lnTo>
                  <a:lnTo>
                    <a:pt x="1618" y="769"/>
                  </a:lnTo>
                  <a:lnTo>
                    <a:pt x="1578" y="1026"/>
                  </a:lnTo>
                  <a:lnTo>
                    <a:pt x="1499" y="1262"/>
                  </a:lnTo>
                  <a:lnTo>
                    <a:pt x="1421" y="1519"/>
                  </a:lnTo>
                  <a:lnTo>
                    <a:pt x="1342" y="1755"/>
                  </a:lnTo>
                  <a:lnTo>
                    <a:pt x="1243" y="1992"/>
                  </a:lnTo>
                  <a:lnTo>
                    <a:pt x="1125" y="2229"/>
                  </a:lnTo>
                  <a:lnTo>
                    <a:pt x="987" y="2446"/>
                  </a:lnTo>
                  <a:lnTo>
                    <a:pt x="849" y="2682"/>
                  </a:lnTo>
                  <a:lnTo>
                    <a:pt x="711" y="2879"/>
                  </a:lnTo>
                  <a:lnTo>
                    <a:pt x="553" y="3096"/>
                  </a:lnTo>
                  <a:lnTo>
                    <a:pt x="375" y="3274"/>
                  </a:lnTo>
                  <a:lnTo>
                    <a:pt x="198" y="3471"/>
                  </a:lnTo>
                  <a:lnTo>
                    <a:pt x="1" y="3648"/>
                  </a:lnTo>
                  <a:lnTo>
                    <a:pt x="178" y="3826"/>
                  </a:lnTo>
                  <a:lnTo>
                    <a:pt x="375" y="3648"/>
                  </a:lnTo>
                  <a:lnTo>
                    <a:pt x="553" y="3451"/>
                  </a:lnTo>
                  <a:lnTo>
                    <a:pt x="750" y="3254"/>
                  </a:lnTo>
                  <a:lnTo>
                    <a:pt x="908" y="3037"/>
                  </a:lnTo>
                  <a:lnTo>
                    <a:pt x="1066" y="2820"/>
                  </a:lnTo>
                  <a:lnTo>
                    <a:pt x="1223" y="2584"/>
                  </a:lnTo>
                  <a:lnTo>
                    <a:pt x="1342" y="2347"/>
                  </a:lnTo>
                  <a:lnTo>
                    <a:pt x="1480" y="2110"/>
                  </a:lnTo>
                  <a:lnTo>
                    <a:pt x="1578" y="1854"/>
                  </a:lnTo>
                  <a:lnTo>
                    <a:pt x="1677" y="1598"/>
                  </a:lnTo>
                  <a:lnTo>
                    <a:pt x="1756" y="1341"/>
                  </a:lnTo>
                  <a:lnTo>
                    <a:pt x="1835" y="1085"/>
                  </a:lnTo>
                  <a:lnTo>
                    <a:pt x="1874" y="809"/>
                  </a:lnTo>
                  <a:lnTo>
                    <a:pt x="1914" y="552"/>
                  </a:lnTo>
                  <a:lnTo>
                    <a:pt x="1953" y="2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5873727" y="-2122367"/>
              <a:ext cx="142711" cy="134931"/>
            </a:xfrm>
            <a:custGeom>
              <a:avLst/>
              <a:gdLst/>
              <a:ahLst/>
              <a:cxnLst/>
              <a:rect l="l" t="t" r="r" b="b"/>
              <a:pathLst>
                <a:path w="2880" h="2723" extrusionOk="0">
                  <a:moveTo>
                    <a:pt x="217" y="1"/>
                  </a:moveTo>
                  <a:lnTo>
                    <a:pt x="1" y="158"/>
                  </a:lnTo>
                  <a:lnTo>
                    <a:pt x="277" y="533"/>
                  </a:lnTo>
                  <a:lnTo>
                    <a:pt x="592" y="908"/>
                  </a:lnTo>
                  <a:lnTo>
                    <a:pt x="908" y="1263"/>
                  </a:lnTo>
                  <a:lnTo>
                    <a:pt x="1243" y="1578"/>
                  </a:lnTo>
                  <a:lnTo>
                    <a:pt x="1598" y="1894"/>
                  </a:lnTo>
                  <a:lnTo>
                    <a:pt x="1973" y="2190"/>
                  </a:lnTo>
                  <a:lnTo>
                    <a:pt x="2347" y="2466"/>
                  </a:lnTo>
                  <a:lnTo>
                    <a:pt x="2761" y="2722"/>
                  </a:lnTo>
                  <a:lnTo>
                    <a:pt x="2880" y="2505"/>
                  </a:lnTo>
                  <a:lnTo>
                    <a:pt x="2505" y="2268"/>
                  </a:lnTo>
                  <a:lnTo>
                    <a:pt x="2130" y="1992"/>
                  </a:lnTo>
                  <a:lnTo>
                    <a:pt x="1756" y="1697"/>
                  </a:lnTo>
                  <a:lnTo>
                    <a:pt x="1420" y="1401"/>
                  </a:lnTo>
                  <a:lnTo>
                    <a:pt x="1085" y="1066"/>
                  </a:lnTo>
                  <a:lnTo>
                    <a:pt x="770" y="730"/>
                  </a:lnTo>
                  <a:lnTo>
                    <a:pt x="494" y="37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16851897" y="-3908692"/>
              <a:ext cx="70414" cy="323528"/>
            </a:xfrm>
            <a:custGeom>
              <a:avLst/>
              <a:gdLst/>
              <a:ahLst/>
              <a:cxnLst/>
              <a:rect l="l" t="t" r="r" b="b"/>
              <a:pathLst>
                <a:path w="1421" h="6529" extrusionOk="0">
                  <a:moveTo>
                    <a:pt x="218" y="1"/>
                  </a:moveTo>
                  <a:lnTo>
                    <a:pt x="1" y="119"/>
                  </a:lnTo>
                  <a:lnTo>
                    <a:pt x="178" y="474"/>
                  </a:lnTo>
                  <a:lnTo>
                    <a:pt x="356" y="849"/>
                  </a:lnTo>
                  <a:lnTo>
                    <a:pt x="513" y="1223"/>
                  </a:lnTo>
                  <a:lnTo>
                    <a:pt x="651" y="1618"/>
                  </a:lnTo>
                  <a:lnTo>
                    <a:pt x="790" y="2012"/>
                  </a:lnTo>
                  <a:lnTo>
                    <a:pt x="888" y="2406"/>
                  </a:lnTo>
                  <a:lnTo>
                    <a:pt x="987" y="2801"/>
                  </a:lnTo>
                  <a:lnTo>
                    <a:pt x="1046" y="3215"/>
                  </a:lnTo>
                  <a:lnTo>
                    <a:pt x="1105" y="3609"/>
                  </a:lnTo>
                  <a:lnTo>
                    <a:pt x="1144" y="4024"/>
                  </a:lnTo>
                  <a:lnTo>
                    <a:pt x="1164" y="4438"/>
                  </a:lnTo>
                  <a:lnTo>
                    <a:pt x="1144" y="4852"/>
                  </a:lnTo>
                  <a:lnTo>
                    <a:pt x="1125" y="5246"/>
                  </a:lnTo>
                  <a:lnTo>
                    <a:pt x="1085" y="5660"/>
                  </a:lnTo>
                  <a:lnTo>
                    <a:pt x="1046" y="6074"/>
                  </a:lnTo>
                  <a:lnTo>
                    <a:pt x="967" y="6469"/>
                  </a:lnTo>
                  <a:lnTo>
                    <a:pt x="1204" y="6528"/>
                  </a:lnTo>
                  <a:lnTo>
                    <a:pt x="1283" y="6114"/>
                  </a:lnTo>
                  <a:lnTo>
                    <a:pt x="1342" y="5700"/>
                  </a:lnTo>
                  <a:lnTo>
                    <a:pt x="1401" y="5266"/>
                  </a:lnTo>
                  <a:lnTo>
                    <a:pt x="1421" y="4852"/>
                  </a:lnTo>
                  <a:lnTo>
                    <a:pt x="1421" y="4438"/>
                  </a:lnTo>
                  <a:lnTo>
                    <a:pt x="1401" y="4004"/>
                  </a:lnTo>
                  <a:lnTo>
                    <a:pt x="1361" y="3590"/>
                  </a:lnTo>
                  <a:lnTo>
                    <a:pt x="1302" y="3176"/>
                  </a:lnTo>
                  <a:lnTo>
                    <a:pt x="1243" y="2742"/>
                  </a:lnTo>
                  <a:lnTo>
                    <a:pt x="1144" y="2347"/>
                  </a:lnTo>
                  <a:lnTo>
                    <a:pt x="1026" y="1933"/>
                  </a:lnTo>
                  <a:lnTo>
                    <a:pt x="908" y="1519"/>
                  </a:lnTo>
                  <a:lnTo>
                    <a:pt x="750" y="1125"/>
                  </a:lnTo>
                  <a:lnTo>
                    <a:pt x="592" y="750"/>
                  </a:lnTo>
                  <a:lnTo>
                    <a:pt x="415" y="356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16831382" y="-3472876"/>
              <a:ext cx="50890" cy="125170"/>
            </a:xfrm>
            <a:custGeom>
              <a:avLst/>
              <a:gdLst/>
              <a:ahLst/>
              <a:cxnLst/>
              <a:rect l="l" t="t" r="r" b="b"/>
              <a:pathLst>
                <a:path w="1027" h="2526" extrusionOk="0">
                  <a:moveTo>
                    <a:pt x="770" y="1"/>
                  </a:moveTo>
                  <a:lnTo>
                    <a:pt x="710" y="316"/>
                  </a:lnTo>
                  <a:lnTo>
                    <a:pt x="651" y="612"/>
                  </a:lnTo>
                  <a:lnTo>
                    <a:pt x="572" y="928"/>
                  </a:lnTo>
                  <a:lnTo>
                    <a:pt x="474" y="1243"/>
                  </a:lnTo>
                  <a:lnTo>
                    <a:pt x="375" y="1539"/>
                  </a:lnTo>
                  <a:lnTo>
                    <a:pt x="257" y="1835"/>
                  </a:lnTo>
                  <a:lnTo>
                    <a:pt x="139" y="2131"/>
                  </a:lnTo>
                  <a:lnTo>
                    <a:pt x="1" y="2407"/>
                  </a:lnTo>
                  <a:lnTo>
                    <a:pt x="217" y="2525"/>
                  </a:lnTo>
                  <a:lnTo>
                    <a:pt x="375" y="2229"/>
                  </a:lnTo>
                  <a:lnTo>
                    <a:pt x="494" y="1933"/>
                  </a:lnTo>
                  <a:lnTo>
                    <a:pt x="612" y="1618"/>
                  </a:lnTo>
                  <a:lnTo>
                    <a:pt x="730" y="1322"/>
                  </a:lnTo>
                  <a:lnTo>
                    <a:pt x="829" y="1007"/>
                  </a:lnTo>
                  <a:lnTo>
                    <a:pt x="908" y="671"/>
                  </a:lnTo>
                  <a:lnTo>
                    <a:pt x="967" y="356"/>
                  </a:lnTo>
                  <a:lnTo>
                    <a:pt x="1026" y="2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16453196" y="-4280040"/>
              <a:ext cx="64567" cy="27403"/>
            </a:xfrm>
            <a:custGeom>
              <a:avLst/>
              <a:gdLst/>
              <a:ahLst/>
              <a:cxnLst/>
              <a:rect l="l" t="t" r="r" b="b"/>
              <a:pathLst>
                <a:path w="1303" h="553" extrusionOk="0">
                  <a:moveTo>
                    <a:pt x="80" y="1"/>
                  </a:moveTo>
                  <a:lnTo>
                    <a:pt x="1" y="257"/>
                  </a:lnTo>
                  <a:lnTo>
                    <a:pt x="1243" y="553"/>
                  </a:lnTo>
                  <a:lnTo>
                    <a:pt x="1302" y="31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15793601" y="-5041268"/>
              <a:ext cx="45985" cy="242411"/>
            </a:xfrm>
            <a:custGeom>
              <a:avLst/>
              <a:gdLst/>
              <a:ahLst/>
              <a:cxnLst/>
              <a:rect l="l" t="t" r="r" b="b"/>
              <a:pathLst>
                <a:path w="928" h="4892" extrusionOk="0">
                  <a:moveTo>
                    <a:pt x="691" y="0"/>
                  </a:moveTo>
                  <a:lnTo>
                    <a:pt x="553" y="277"/>
                  </a:lnTo>
                  <a:lnTo>
                    <a:pt x="434" y="572"/>
                  </a:lnTo>
                  <a:lnTo>
                    <a:pt x="316" y="868"/>
                  </a:lnTo>
                  <a:lnTo>
                    <a:pt x="217" y="1164"/>
                  </a:lnTo>
                  <a:lnTo>
                    <a:pt x="139" y="1480"/>
                  </a:lnTo>
                  <a:lnTo>
                    <a:pt x="79" y="1775"/>
                  </a:lnTo>
                  <a:lnTo>
                    <a:pt x="40" y="2091"/>
                  </a:lnTo>
                  <a:lnTo>
                    <a:pt x="0" y="2406"/>
                  </a:lnTo>
                  <a:lnTo>
                    <a:pt x="0" y="2722"/>
                  </a:lnTo>
                  <a:lnTo>
                    <a:pt x="0" y="3037"/>
                  </a:lnTo>
                  <a:lnTo>
                    <a:pt x="0" y="3353"/>
                  </a:lnTo>
                  <a:lnTo>
                    <a:pt x="40" y="3668"/>
                  </a:lnTo>
                  <a:lnTo>
                    <a:pt x="99" y="3984"/>
                  </a:lnTo>
                  <a:lnTo>
                    <a:pt x="158" y="4300"/>
                  </a:lnTo>
                  <a:lnTo>
                    <a:pt x="237" y="4595"/>
                  </a:lnTo>
                  <a:lnTo>
                    <a:pt x="336" y="4891"/>
                  </a:lnTo>
                  <a:lnTo>
                    <a:pt x="572" y="4812"/>
                  </a:lnTo>
                  <a:lnTo>
                    <a:pt x="493" y="4516"/>
                  </a:lnTo>
                  <a:lnTo>
                    <a:pt x="415" y="4240"/>
                  </a:lnTo>
                  <a:lnTo>
                    <a:pt x="336" y="3945"/>
                  </a:lnTo>
                  <a:lnTo>
                    <a:pt x="296" y="3629"/>
                  </a:lnTo>
                  <a:lnTo>
                    <a:pt x="257" y="3333"/>
                  </a:lnTo>
                  <a:lnTo>
                    <a:pt x="257" y="3037"/>
                  </a:lnTo>
                  <a:lnTo>
                    <a:pt x="257" y="2722"/>
                  </a:lnTo>
                  <a:lnTo>
                    <a:pt x="257" y="2426"/>
                  </a:lnTo>
                  <a:lnTo>
                    <a:pt x="296" y="2130"/>
                  </a:lnTo>
                  <a:lnTo>
                    <a:pt x="336" y="1834"/>
                  </a:lnTo>
                  <a:lnTo>
                    <a:pt x="395" y="1539"/>
                  </a:lnTo>
                  <a:lnTo>
                    <a:pt x="474" y="1243"/>
                  </a:lnTo>
                  <a:lnTo>
                    <a:pt x="572" y="947"/>
                  </a:lnTo>
                  <a:lnTo>
                    <a:pt x="671" y="671"/>
                  </a:lnTo>
                  <a:lnTo>
                    <a:pt x="789" y="395"/>
                  </a:lnTo>
                  <a:lnTo>
                    <a:pt x="927" y="1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15832698" y="-2885578"/>
              <a:ext cx="181808" cy="239487"/>
            </a:xfrm>
            <a:custGeom>
              <a:avLst/>
              <a:gdLst/>
              <a:ahLst/>
              <a:cxnLst/>
              <a:rect l="l" t="t" r="r" b="b"/>
              <a:pathLst>
                <a:path w="3669" h="4833" extrusionOk="0">
                  <a:moveTo>
                    <a:pt x="3530" y="1"/>
                  </a:moveTo>
                  <a:lnTo>
                    <a:pt x="3215" y="198"/>
                  </a:lnTo>
                  <a:lnTo>
                    <a:pt x="2899" y="415"/>
                  </a:lnTo>
                  <a:lnTo>
                    <a:pt x="2603" y="652"/>
                  </a:lnTo>
                  <a:lnTo>
                    <a:pt x="2308" y="908"/>
                  </a:lnTo>
                  <a:lnTo>
                    <a:pt x="2031" y="1164"/>
                  </a:lnTo>
                  <a:lnTo>
                    <a:pt x="1775" y="1441"/>
                  </a:lnTo>
                  <a:lnTo>
                    <a:pt x="1519" y="1736"/>
                  </a:lnTo>
                  <a:lnTo>
                    <a:pt x="1282" y="2032"/>
                  </a:lnTo>
                  <a:lnTo>
                    <a:pt x="1065" y="2348"/>
                  </a:lnTo>
                  <a:lnTo>
                    <a:pt x="868" y="2663"/>
                  </a:lnTo>
                  <a:lnTo>
                    <a:pt x="671" y="2998"/>
                  </a:lnTo>
                  <a:lnTo>
                    <a:pt x="513" y="3334"/>
                  </a:lnTo>
                  <a:lnTo>
                    <a:pt x="355" y="3689"/>
                  </a:lnTo>
                  <a:lnTo>
                    <a:pt x="217" y="4044"/>
                  </a:lnTo>
                  <a:lnTo>
                    <a:pt x="99" y="4399"/>
                  </a:lnTo>
                  <a:lnTo>
                    <a:pt x="0" y="4773"/>
                  </a:lnTo>
                  <a:lnTo>
                    <a:pt x="257" y="4832"/>
                  </a:lnTo>
                  <a:lnTo>
                    <a:pt x="355" y="4477"/>
                  </a:lnTo>
                  <a:lnTo>
                    <a:pt x="454" y="4122"/>
                  </a:lnTo>
                  <a:lnTo>
                    <a:pt x="592" y="3787"/>
                  </a:lnTo>
                  <a:lnTo>
                    <a:pt x="750" y="3452"/>
                  </a:lnTo>
                  <a:lnTo>
                    <a:pt x="907" y="3117"/>
                  </a:lnTo>
                  <a:lnTo>
                    <a:pt x="1085" y="2801"/>
                  </a:lnTo>
                  <a:lnTo>
                    <a:pt x="1282" y="2486"/>
                  </a:lnTo>
                  <a:lnTo>
                    <a:pt x="1499" y="2190"/>
                  </a:lnTo>
                  <a:lnTo>
                    <a:pt x="1716" y="1894"/>
                  </a:lnTo>
                  <a:lnTo>
                    <a:pt x="1972" y="1618"/>
                  </a:lnTo>
                  <a:lnTo>
                    <a:pt x="2229" y="1342"/>
                  </a:lnTo>
                  <a:lnTo>
                    <a:pt x="2485" y="1086"/>
                  </a:lnTo>
                  <a:lnTo>
                    <a:pt x="2761" y="849"/>
                  </a:lnTo>
                  <a:lnTo>
                    <a:pt x="3057" y="632"/>
                  </a:lnTo>
                  <a:lnTo>
                    <a:pt x="3353" y="415"/>
                  </a:lnTo>
                  <a:lnTo>
                    <a:pt x="3668" y="238"/>
                  </a:lnTo>
                  <a:lnTo>
                    <a:pt x="3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15577650" y="-4956235"/>
              <a:ext cx="1126725" cy="4933893"/>
            </a:xfrm>
            <a:custGeom>
              <a:avLst/>
              <a:gdLst/>
              <a:ahLst/>
              <a:cxnLst/>
              <a:rect l="l" t="t" r="r" b="b"/>
              <a:pathLst>
                <a:path w="22738" h="99569" extrusionOk="0">
                  <a:moveTo>
                    <a:pt x="15323" y="0"/>
                  </a:moveTo>
                  <a:lnTo>
                    <a:pt x="15165" y="20"/>
                  </a:lnTo>
                  <a:lnTo>
                    <a:pt x="15007" y="40"/>
                  </a:lnTo>
                  <a:lnTo>
                    <a:pt x="14850" y="59"/>
                  </a:lnTo>
                  <a:lnTo>
                    <a:pt x="14712" y="99"/>
                  </a:lnTo>
                  <a:lnTo>
                    <a:pt x="14554" y="158"/>
                  </a:lnTo>
                  <a:lnTo>
                    <a:pt x="14416" y="237"/>
                  </a:lnTo>
                  <a:lnTo>
                    <a:pt x="14298" y="316"/>
                  </a:lnTo>
                  <a:lnTo>
                    <a:pt x="14179" y="414"/>
                  </a:lnTo>
                  <a:lnTo>
                    <a:pt x="14061" y="533"/>
                  </a:lnTo>
                  <a:lnTo>
                    <a:pt x="13982" y="651"/>
                  </a:lnTo>
                  <a:lnTo>
                    <a:pt x="13883" y="789"/>
                  </a:lnTo>
                  <a:lnTo>
                    <a:pt x="13824" y="927"/>
                  </a:lnTo>
                  <a:lnTo>
                    <a:pt x="13765" y="1105"/>
                  </a:lnTo>
                  <a:lnTo>
                    <a:pt x="13745" y="1282"/>
                  </a:lnTo>
                  <a:lnTo>
                    <a:pt x="13726" y="1459"/>
                  </a:lnTo>
                  <a:lnTo>
                    <a:pt x="13726" y="1657"/>
                  </a:lnTo>
                  <a:lnTo>
                    <a:pt x="14199" y="7908"/>
                  </a:lnTo>
                  <a:lnTo>
                    <a:pt x="14416" y="11063"/>
                  </a:lnTo>
                  <a:lnTo>
                    <a:pt x="14633" y="14219"/>
                  </a:lnTo>
                  <a:lnTo>
                    <a:pt x="14810" y="17374"/>
                  </a:lnTo>
                  <a:lnTo>
                    <a:pt x="14988" y="20549"/>
                  </a:lnTo>
                  <a:lnTo>
                    <a:pt x="15146" y="23744"/>
                  </a:lnTo>
                  <a:lnTo>
                    <a:pt x="15244" y="26919"/>
                  </a:lnTo>
                  <a:lnTo>
                    <a:pt x="14613" y="26741"/>
                  </a:lnTo>
                  <a:lnTo>
                    <a:pt x="13982" y="26544"/>
                  </a:lnTo>
                  <a:lnTo>
                    <a:pt x="13351" y="26327"/>
                  </a:lnTo>
                  <a:lnTo>
                    <a:pt x="12740" y="26110"/>
                  </a:lnTo>
                  <a:lnTo>
                    <a:pt x="12109" y="25873"/>
                  </a:lnTo>
                  <a:lnTo>
                    <a:pt x="11497" y="25617"/>
                  </a:lnTo>
                  <a:lnTo>
                    <a:pt x="10886" y="25361"/>
                  </a:lnTo>
                  <a:lnTo>
                    <a:pt x="10294" y="25085"/>
                  </a:lnTo>
                  <a:lnTo>
                    <a:pt x="10097" y="25006"/>
                  </a:lnTo>
                  <a:lnTo>
                    <a:pt x="9920" y="24966"/>
                  </a:lnTo>
                  <a:lnTo>
                    <a:pt x="9742" y="24927"/>
                  </a:lnTo>
                  <a:lnTo>
                    <a:pt x="9545" y="24907"/>
                  </a:lnTo>
                  <a:lnTo>
                    <a:pt x="9387" y="24907"/>
                  </a:lnTo>
                  <a:lnTo>
                    <a:pt x="9210" y="24947"/>
                  </a:lnTo>
                  <a:lnTo>
                    <a:pt x="9052" y="24966"/>
                  </a:lnTo>
                  <a:lnTo>
                    <a:pt x="8894" y="25025"/>
                  </a:lnTo>
                  <a:lnTo>
                    <a:pt x="8736" y="25104"/>
                  </a:lnTo>
                  <a:lnTo>
                    <a:pt x="8598" y="25183"/>
                  </a:lnTo>
                  <a:lnTo>
                    <a:pt x="8460" y="25262"/>
                  </a:lnTo>
                  <a:lnTo>
                    <a:pt x="8322" y="25380"/>
                  </a:lnTo>
                  <a:lnTo>
                    <a:pt x="8204" y="25479"/>
                  </a:lnTo>
                  <a:lnTo>
                    <a:pt x="8105" y="25617"/>
                  </a:lnTo>
                  <a:lnTo>
                    <a:pt x="8007" y="25735"/>
                  </a:lnTo>
                  <a:lnTo>
                    <a:pt x="7908" y="25873"/>
                  </a:lnTo>
                  <a:lnTo>
                    <a:pt x="7829" y="26012"/>
                  </a:lnTo>
                  <a:lnTo>
                    <a:pt x="7770" y="26169"/>
                  </a:lnTo>
                  <a:lnTo>
                    <a:pt x="7711" y="26307"/>
                  </a:lnTo>
                  <a:lnTo>
                    <a:pt x="7691" y="26465"/>
                  </a:lnTo>
                  <a:lnTo>
                    <a:pt x="7652" y="26623"/>
                  </a:lnTo>
                  <a:lnTo>
                    <a:pt x="7652" y="26781"/>
                  </a:lnTo>
                  <a:lnTo>
                    <a:pt x="7652" y="26919"/>
                  </a:lnTo>
                  <a:lnTo>
                    <a:pt x="7691" y="27076"/>
                  </a:lnTo>
                  <a:lnTo>
                    <a:pt x="7731" y="27214"/>
                  </a:lnTo>
                  <a:lnTo>
                    <a:pt x="7790" y="27372"/>
                  </a:lnTo>
                  <a:lnTo>
                    <a:pt x="7869" y="27510"/>
                  </a:lnTo>
                  <a:lnTo>
                    <a:pt x="7967" y="27629"/>
                  </a:lnTo>
                  <a:lnTo>
                    <a:pt x="8066" y="27767"/>
                  </a:lnTo>
                  <a:lnTo>
                    <a:pt x="8204" y="27865"/>
                  </a:lnTo>
                  <a:lnTo>
                    <a:pt x="8362" y="27984"/>
                  </a:lnTo>
                  <a:lnTo>
                    <a:pt x="8539" y="28062"/>
                  </a:lnTo>
                  <a:lnTo>
                    <a:pt x="9367" y="28457"/>
                  </a:lnTo>
                  <a:lnTo>
                    <a:pt x="10196" y="28812"/>
                  </a:lnTo>
                  <a:lnTo>
                    <a:pt x="11044" y="29147"/>
                  </a:lnTo>
                  <a:lnTo>
                    <a:pt x="11892" y="29463"/>
                  </a:lnTo>
                  <a:lnTo>
                    <a:pt x="12740" y="29758"/>
                  </a:lnTo>
                  <a:lnTo>
                    <a:pt x="13607" y="30034"/>
                  </a:lnTo>
                  <a:lnTo>
                    <a:pt x="14475" y="30291"/>
                  </a:lnTo>
                  <a:lnTo>
                    <a:pt x="15343" y="30527"/>
                  </a:lnTo>
                  <a:lnTo>
                    <a:pt x="15382" y="32716"/>
                  </a:lnTo>
                  <a:lnTo>
                    <a:pt x="15382" y="34886"/>
                  </a:lnTo>
                  <a:lnTo>
                    <a:pt x="15382" y="37075"/>
                  </a:lnTo>
                  <a:lnTo>
                    <a:pt x="15343" y="39244"/>
                  </a:lnTo>
                  <a:lnTo>
                    <a:pt x="15303" y="41413"/>
                  </a:lnTo>
                  <a:lnTo>
                    <a:pt x="15224" y="43582"/>
                  </a:lnTo>
                  <a:lnTo>
                    <a:pt x="15106" y="45752"/>
                  </a:lnTo>
                  <a:lnTo>
                    <a:pt x="14988" y="47921"/>
                  </a:lnTo>
                  <a:lnTo>
                    <a:pt x="14830" y="50071"/>
                  </a:lnTo>
                  <a:lnTo>
                    <a:pt x="14633" y="52240"/>
                  </a:lnTo>
                  <a:lnTo>
                    <a:pt x="14416" y="54389"/>
                  </a:lnTo>
                  <a:lnTo>
                    <a:pt x="14160" y="56519"/>
                  </a:lnTo>
                  <a:lnTo>
                    <a:pt x="13883" y="58649"/>
                  </a:lnTo>
                  <a:lnTo>
                    <a:pt x="13548" y="60779"/>
                  </a:lnTo>
                  <a:lnTo>
                    <a:pt x="13193" y="62909"/>
                  </a:lnTo>
                  <a:lnTo>
                    <a:pt x="12799" y="64999"/>
                  </a:lnTo>
                  <a:lnTo>
                    <a:pt x="12365" y="67109"/>
                  </a:lnTo>
                  <a:lnTo>
                    <a:pt x="11892" y="69199"/>
                  </a:lnTo>
                  <a:lnTo>
                    <a:pt x="11379" y="71270"/>
                  </a:lnTo>
                  <a:lnTo>
                    <a:pt x="10827" y="73341"/>
                  </a:lnTo>
                  <a:lnTo>
                    <a:pt x="10215" y="75392"/>
                  </a:lnTo>
                  <a:lnTo>
                    <a:pt x="9900" y="76417"/>
                  </a:lnTo>
                  <a:lnTo>
                    <a:pt x="9565" y="77443"/>
                  </a:lnTo>
                  <a:lnTo>
                    <a:pt x="9229" y="78448"/>
                  </a:lnTo>
                  <a:lnTo>
                    <a:pt x="8874" y="79474"/>
                  </a:lnTo>
                  <a:lnTo>
                    <a:pt x="8500" y="80480"/>
                  </a:lnTo>
                  <a:lnTo>
                    <a:pt x="8125" y="81485"/>
                  </a:lnTo>
                  <a:lnTo>
                    <a:pt x="7731" y="82491"/>
                  </a:lnTo>
                  <a:lnTo>
                    <a:pt x="7336" y="83477"/>
                  </a:lnTo>
                  <a:lnTo>
                    <a:pt x="6922" y="84483"/>
                  </a:lnTo>
                  <a:lnTo>
                    <a:pt x="6488" y="85469"/>
                  </a:lnTo>
                  <a:lnTo>
                    <a:pt x="6054" y="86455"/>
                  </a:lnTo>
                  <a:lnTo>
                    <a:pt x="5601" y="87441"/>
                  </a:lnTo>
                  <a:lnTo>
                    <a:pt x="5128" y="88407"/>
                  </a:lnTo>
                  <a:lnTo>
                    <a:pt x="4654" y="89393"/>
                  </a:lnTo>
                  <a:lnTo>
                    <a:pt x="4142" y="90359"/>
                  </a:lnTo>
                  <a:lnTo>
                    <a:pt x="3649" y="91326"/>
                  </a:lnTo>
                  <a:lnTo>
                    <a:pt x="3116" y="92292"/>
                  </a:lnTo>
                  <a:lnTo>
                    <a:pt x="2584" y="93239"/>
                  </a:lnTo>
                  <a:lnTo>
                    <a:pt x="2031" y="94205"/>
                  </a:lnTo>
                  <a:lnTo>
                    <a:pt x="1460" y="95152"/>
                  </a:lnTo>
                  <a:lnTo>
                    <a:pt x="888" y="96098"/>
                  </a:lnTo>
                  <a:lnTo>
                    <a:pt x="276" y="97025"/>
                  </a:lnTo>
                  <a:lnTo>
                    <a:pt x="178" y="97203"/>
                  </a:lnTo>
                  <a:lnTo>
                    <a:pt x="99" y="97380"/>
                  </a:lnTo>
                  <a:lnTo>
                    <a:pt x="59" y="97557"/>
                  </a:lnTo>
                  <a:lnTo>
                    <a:pt x="20" y="97715"/>
                  </a:lnTo>
                  <a:lnTo>
                    <a:pt x="0" y="97873"/>
                  </a:lnTo>
                  <a:lnTo>
                    <a:pt x="0" y="98050"/>
                  </a:lnTo>
                  <a:lnTo>
                    <a:pt x="40" y="98208"/>
                  </a:lnTo>
                  <a:lnTo>
                    <a:pt x="79" y="98346"/>
                  </a:lnTo>
                  <a:lnTo>
                    <a:pt x="138" y="98504"/>
                  </a:lnTo>
                  <a:lnTo>
                    <a:pt x="197" y="98642"/>
                  </a:lnTo>
                  <a:lnTo>
                    <a:pt x="276" y="98760"/>
                  </a:lnTo>
                  <a:lnTo>
                    <a:pt x="375" y="98898"/>
                  </a:lnTo>
                  <a:lnTo>
                    <a:pt x="493" y="99017"/>
                  </a:lnTo>
                  <a:lnTo>
                    <a:pt x="612" y="99115"/>
                  </a:lnTo>
                  <a:lnTo>
                    <a:pt x="730" y="99214"/>
                  </a:lnTo>
                  <a:lnTo>
                    <a:pt x="868" y="99293"/>
                  </a:lnTo>
                  <a:lnTo>
                    <a:pt x="1026" y="99372"/>
                  </a:lnTo>
                  <a:lnTo>
                    <a:pt x="1164" y="99451"/>
                  </a:lnTo>
                  <a:lnTo>
                    <a:pt x="1322" y="99490"/>
                  </a:lnTo>
                  <a:lnTo>
                    <a:pt x="1479" y="99530"/>
                  </a:lnTo>
                  <a:lnTo>
                    <a:pt x="1637" y="99549"/>
                  </a:lnTo>
                  <a:lnTo>
                    <a:pt x="1795" y="99569"/>
                  </a:lnTo>
                  <a:lnTo>
                    <a:pt x="1953" y="99569"/>
                  </a:lnTo>
                  <a:lnTo>
                    <a:pt x="2130" y="99549"/>
                  </a:lnTo>
                  <a:lnTo>
                    <a:pt x="2288" y="99510"/>
                  </a:lnTo>
                  <a:lnTo>
                    <a:pt x="2446" y="99470"/>
                  </a:lnTo>
                  <a:lnTo>
                    <a:pt x="2603" y="99391"/>
                  </a:lnTo>
                  <a:lnTo>
                    <a:pt x="2741" y="99313"/>
                  </a:lnTo>
                  <a:lnTo>
                    <a:pt x="2879" y="99194"/>
                  </a:lnTo>
                  <a:lnTo>
                    <a:pt x="3017" y="99076"/>
                  </a:lnTo>
                  <a:lnTo>
                    <a:pt x="3156" y="98938"/>
                  </a:lnTo>
                  <a:lnTo>
                    <a:pt x="3274" y="98780"/>
                  </a:lnTo>
                  <a:lnTo>
                    <a:pt x="4082" y="97498"/>
                  </a:lnTo>
                  <a:lnTo>
                    <a:pt x="4851" y="96216"/>
                  </a:lnTo>
                  <a:lnTo>
                    <a:pt x="5601" y="94915"/>
                  </a:lnTo>
                  <a:lnTo>
                    <a:pt x="6331" y="93613"/>
                  </a:lnTo>
                  <a:lnTo>
                    <a:pt x="7040" y="92312"/>
                  </a:lnTo>
                  <a:lnTo>
                    <a:pt x="7711" y="90991"/>
                  </a:lnTo>
                  <a:lnTo>
                    <a:pt x="8362" y="89669"/>
                  </a:lnTo>
                  <a:lnTo>
                    <a:pt x="8993" y="88328"/>
                  </a:lnTo>
                  <a:lnTo>
                    <a:pt x="9604" y="86987"/>
                  </a:lnTo>
                  <a:lnTo>
                    <a:pt x="10176" y="85646"/>
                  </a:lnTo>
                  <a:lnTo>
                    <a:pt x="10748" y="84286"/>
                  </a:lnTo>
                  <a:lnTo>
                    <a:pt x="11280" y="82925"/>
                  </a:lnTo>
                  <a:lnTo>
                    <a:pt x="11793" y="81564"/>
                  </a:lnTo>
                  <a:lnTo>
                    <a:pt x="12286" y="80184"/>
                  </a:lnTo>
                  <a:lnTo>
                    <a:pt x="12759" y="78803"/>
                  </a:lnTo>
                  <a:lnTo>
                    <a:pt x="13213" y="77423"/>
                  </a:lnTo>
                  <a:lnTo>
                    <a:pt x="13627" y="76023"/>
                  </a:lnTo>
                  <a:lnTo>
                    <a:pt x="14041" y="74623"/>
                  </a:lnTo>
                  <a:lnTo>
                    <a:pt x="14436" y="73222"/>
                  </a:lnTo>
                  <a:lnTo>
                    <a:pt x="14791" y="71822"/>
                  </a:lnTo>
                  <a:lnTo>
                    <a:pt x="15146" y="70402"/>
                  </a:lnTo>
                  <a:lnTo>
                    <a:pt x="15481" y="68982"/>
                  </a:lnTo>
                  <a:lnTo>
                    <a:pt x="15796" y="67563"/>
                  </a:lnTo>
                  <a:lnTo>
                    <a:pt x="16092" y="66143"/>
                  </a:lnTo>
                  <a:lnTo>
                    <a:pt x="16368" y="64703"/>
                  </a:lnTo>
                  <a:lnTo>
                    <a:pt x="16625" y="63264"/>
                  </a:lnTo>
                  <a:lnTo>
                    <a:pt x="16861" y="61844"/>
                  </a:lnTo>
                  <a:lnTo>
                    <a:pt x="17098" y="60384"/>
                  </a:lnTo>
                  <a:lnTo>
                    <a:pt x="17295" y="58945"/>
                  </a:lnTo>
                  <a:lnTo>
                    <a:pt x="17492" y="57485"/>
                  </a:lnTo>
                  <a:lnTo>
                    <a:pt x="17670" y="56046"/>
                  </a:lnTo>
                  <a:lnTo>
                    <a:pt x="17847" y="54587"/>
                  </a:lnTo>
                  <a:lnTo>
                    <a:pt x="18833" y="54034"/>
                  </a:lnTo>
                  <a:lnTo>
                    <a:pt x="19819" y="53462"/>
                  </a:lnTo>
                  <a:lnTo>
                    <a:pt x="20786" y="52871"/>
                  </a:lnTo>
                  <a:lnTo>
                    <a:pt x="21752" y="52259"/>
                  </a:lnTo>
                  <a:lnTo>
                    <a:pt x="21890" y="52141"/>
                  </a:lnTo>
                  <a:lnTo>
                    <a:pt x="22028" y="52043"/>
                  </a:lnTo>
                  <a:lnTo>
                    <a:pt x="22127" y="51905"/>
                  </a:lnTo>
                  <a:lnTo>
                    <a:pt x="22245" y="51786"/>
                  </a:lnTo>
                  <a:lnTo>
                    <a:pt x="22343" y="51648"/>
                  </a:lnTo>
                  <a:lnTo>
                    <a:pt x="22422" y="51490"/>
                  </a:lnTo>
                  <a:lnTo>
                    <a:pt x="22482" y="51352"/>
                  </a:lnTo>
                  <a:lnTo>
                    <a:pt x="22541" y="51195"/>
                  </a:lnTo>
                  <a:lnTo>
                    <a:pt x="22580" y="51037"/>
                  </a:lnTo>
                  <a:lnTo>
                    <a:pt x="22600" y="50859"/>
                  </a:lnTo>
                  <a:lnTo>
                    <a:pt x="22600" y="50702"/>
                  </a:lnTo>
                  <a:lnTo>
                    <a:pt x="22580" y="50544"/>
                  </a:lnTo>
                  <a:lnTo>
                    <a:pt x="22560" y="50366"/>
                  </a:lnTo>
                  <a:lnTo>
                    <a:pt x="22521" y="50209"/>
                  </a:lnTo>
                  <a:lnTo>
                    <a:pt x="22442" y="50051"/>
                  </a:lnTo>
                  <a:lnTo>
                    <a:pt x="22363" y="49893"/>
                  </a:lnTo>
                  <a:lnTo>
                    <a:pt x="22284" y="49755"/>
                  </a:lnTo>
                  <a:lnTo>
                    <a:pt x="22166" y="49617"/>
                  </a:lnTo>
                  <a:lnTo>
                    <a:pt x="22048" y="49499"/>
                  </a:lnTo>
                  <a:lnTo>
                    <a:pt x="21929" y="49400"/>
                  </a:lnTo>
                  <a:lnTo>
                    <a:pt x="21772" y="49301"/>
                  </a:lnTo>
                  <a:lnTo>
                    <a:pt x="21634" y="49223"/>
                  </a:lnTo>
                  <a:lnTo>
                    <a:pt x="21476" y="49144"/>
                  </a:lnTo>
                  <a:lnTo>
                    <a:pt x="21318" y="49104"/>
                  </a:lnTo>
                  <a:lnTo>
                    <a:pt x="21141" y="49065"/>
                  </a:lnTo>
                  <a:lnTo>
                    <a:pt x="20983" y="49025"/>
                  </a:lnTo>
                  <a:lnTo>
                    <a:pt x="20805" y="49025"/>
                  </a:lnTo>
                  <a:lnTo>
                    <a:pt x="20648" y="49045"/>
                  </a:lnTo>
                  <a:lnTo>
                    <a:pt x="20470" y="49065"/>
                  </a:lnTo>
                  <a:lnTo>
                    <a:pt x="20312" y="49124"/>
                  </a:lnTo>
                  <a:lnTo>
                    <a:pt x="20155" y="49183"/>
                  </a:lnTo>
                  <a:lnTo>
                    <a:pt x="20016" y="49262"/>
                  </a:lnTo>
                  <a:lnTo>
                    <a:pt x="19129" y="49834"/>
                  </a:lnTo>
                  <a:lnTo>
                    <a:pt x="18242" y="50386"/>
                  </a:lnTo>
                  <a:lnTo>
                    <a:pt x="18419" y="47822"/>
                  </a:lnTo>
                  <a:lnTo>
                    <a:pt x="18577" y="45239"/>
                  </a:lnTo>
                  <a:lnTo>
                    <a:pt x="18675" y="42675"/>
                  </a:lnTo>
                  <a:lnTo>
                    <a:pt x="18754" y="40092"/>
                  </a:lnTo>
                  <a:lnTo>
                    <a:pt x="18794" y="37489"/>
                  </a:lnTo>
                  <a:lnTo>
                    <a:pt x="18814" y="34905"/>
                  </a:lnTo>
                  <a:lnTo>
                    <a:pt x="18794" y="32322"/>
                  </a:lnTo>
                  <a:lnTo>
                    <a:pt x="18754" y="29719"/>
                  </a:lnTo>
                  <a:lnTo>
                    <a:pt x="18695" y="27136"/>
                  </a:lnTo>
                  <a:lnTo>
                    <a:pt x="18597" y="24552"/>
                  </a:lnTo>
                  <a:lnTo>
                    <a:pt x="18498" y="21969"/>
                  </a:lnTo>
                  <a:lnTo>
                    <a:pt x="18360" y="19385"/>
                  </a:lnTo>
                  <a:lnTo>
                    <a:pt x="18222" y="16802"/>
                  </a:lnTo>
                  <a:lnTo>
                    <a:pt x="18064" y="14238"/>
                  </a:lnTo>
                  <a:lnTo>
                    <a:pt x="17729" y="9111"/>
                  </a:lnTo>
                  <a:lnTo>
                    <a:pt x="18321" y="8736"/>
                  </a:lnTo>
                  <a:lnTo>
                    <a:pt x="18892" y="8342"/>
                  </a:lnTo>
                  <a:lnTo>
                    <a:pt x="19464" y="7928"/>
                  </a:lnTo>
                  <a:lnTo>
                    <a:pt x="20036" y="7514"/>
                  </a:lnTo>
                  <a:lnTo>
                    <a:pt x="21160" y="6666"/>
                  </a:lnTo>
                  <a:lnTo>
                    <a:pt x="22245" y="5778"/>
                  </a:lnTo>
                  <a:lnTo>
                    <a:pt x="22363" y="5660"/>
                  </a:lnTo>
                  <a:lnTo>
                    <a:pt x="22462" y="5522"/>
                  </a:lnTo>
                  <a:lnTo>
                    <a:pt x="22560" y="5384"/>
                  </a:lnTo>
                  <a:lnTo>
                    <a:pt x="22620" y="5226"/>
                  </a:lnTo>
                  <a:lnTo>
                    <a:pt x="22679" y="5068"/>
                  </a:lnTo>
                  <a:lnTo>
                    <a:pt x="22718" y="4891"/>
                  </a:lnTo>
                  <a:lnTo>
                    <a:pt x="22738" y="4733"/>
                  </a:lnTo>
                  <a:lnTo>
                    <a:pt x="22738" y="4556"/>
                  </a:lnTo>
                  <a:lnTo>
                    <a:pt x="22718" y="4378"/>
                  </a:lnTo>
                  <a:lnTo>
                    <a:pt x="22698" y="4220"/>
                  </a:lnTo>
                  <a:lnTo>
                    <a:pt x="22659" y="4043"/>
                  </a:lnTo>
                  <a:lnTo>
                    <a:pt x="22600" y="3885"/>
                  </a:lnTo>
                  <a:lnTo>
                    <a:pt x="22521" y="3727"/>
                  </a:lnTo>
                  <a:lnTo>
                    <a:pt x="22442" y="3589"/>
                  </a:lnTo>
                  <a:lnTo>
                    <a:pt x="22343" y="3451"/>
                  </a:lnTo>
                  <a:lnTo>
                    <a:pt x="22245" y="3333"/>
                  </a:lnTo>
                  <a:lnTo>
                    <a:pt x="22107" y="3215"/>
                  </a:lnTo>
                  <a:lnTo>
                    <a:pt x="21969" y="3096"/>
                  </a:lnTo>
                  <a:lnTo>
                    <a:pt x="21811" y="3017"/>
                  </a:lnTo>
                  <a:lnTo>
                    <a:pt x="21653" y="2958"/>
                  </a:lnTo>
                  <a:lnTo>
                    <a:pt x="21496" y="2899"/>
                  </a:lnTo>
                  <a:lnTo>
                    <a:pt x="21338" y="2860"/>
                  </a:lnTo>
                  <a:lnTo>
                    <a:pt x="21180" y="2840"/>
                  </a:lnTo>
                  <a:lnTo>
                    <a:pt x="21022" y="2840"/>
                  </a:lnTo>
                  <a:lnTo>
                    <a:pt x="20864" y="2860"/>
                  </a:lnTo>
                  <a:lnTo>
                    <a:pt x="20687" y="2879"/>
                  </a:lnTo>
                  <a:lnTo>
                    <a:pt x="20529" y="2919"/>
                  </a:lnTo>
                  <a:lnTo>
                    <a:pt x="20371" y="2978"/>
                  </a:lnTo>
                  <a:lnTo>
                    <a:pt x="20233" y="3037"/>
                  </a:lnTo>
                  <a:lnTo>
                    <a:pt x="20076" y="3136"/>
                  </a:lnTo>
                  <a:lnTo>
                    <a:pt x="19938" y="3215"/>
                  </a:lnTo>
                  <a:lnTo>
                    <a:pt x="19800" y="3333"/>
                  </a:lnTo>
                  <a:lnTo>
                    <a:pt x="19228" y="3806"/>
                  </a:lnTo>
                  <a:lnTo>
                    <a:pt x="18636" y="4260"/>
                  </a:lnTo>
                  <a:lnTo>
                    <a:pt x="18044" y="4713"/>
                  </a:lnTo>
                  <a:lnTo>
                    <a:pt x="17453" y="5147"/>
                  </a:lnTo>
                  <a:lnTo>
                    <a:pt x="17177" y="1657"/>
                  </a:lnTo>
                  <a:lnTo>
                    <a:pt x="17157" y="1459"/>
                  </a:lnTo>
                  <a:lnTo>
                    <a:pt x="17118" y="1282"/>
                  </a:lnTo>
                  <a:lnTo>
                    <a:pt x="17058" y="1105"/>
                  </a:lnTo>
                  <a:lnTo>
                    <a:pt x="16980" y="947"/>
                  </a:lnTo>
                  <a:lnTo>
                    <a:pt x="16901" y="789"/>
                  </a:lnTo>
                  <a:lnTo>
                    <a:pt x="16782" y="651"/>
                  </a:lnTo>
                  <a:lnTo>
                    <a:pt x="16684" y="533"/>
                  </a:lnTo>
                  <a:lnTo>
                    <a:pt x="16546" y="414"/>
                  </a:lnTo>
                  <a:lnTo>
                    <a:pt x="16408" y="335"/>
                  </a:lnTo>
                  <a:lnTo>
                    <a:pt x="16270" y="237"/>
                  </a:lnTo>
                  <a:lnTo>
                    <a:pt x="16132" y="178"/>
                  </a:lnTo>
                  <a:lnTo>
                    <a:pt x="15974" y="118"/>
                  </a:lnTo>
                  <a:lnTo>
                    <a:pt x="15816" y="59"/>
                  </a:lnTo>
                  <a:lnTo>
                    <a:pt x="15658" y="40"/>
                  </a:lnTo>
                  <a:lnTo>
                    <a:pt x="15501" y="20"/>
                  </a:lnTo>
                  <a:lnTo>
                    <a:pt x="15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0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0"/>
          <p:cNvGrpSpPr/>
          <p:nvPr/>
        </p:nvGrpSpPr>
        <p:grpSpPr>
          <a:xfrm>
            <a:off x="216525" y="3522673"/>
            <a:ext cx="1129649" cy="1613883"/>
            <a:chOff x="218575" y="276648"/>
            <a:chExt cx="1129649" cy="1613883"/>
          </a:xfrm>
        </p:grpSpPr>
        <p:sp>
          <p:nvSpPr>
            <p:cNvPr id="1269" name="Google Shape;1269;p30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30"/>
          <p:cNvSpPr/>
          <p:nvPr/>
        </p:nvSpPr>
        <p:spPr>
          <a:xfrm rot="5400000" flipH="1">
            <a:off x="-1955203" y="-2111394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0"/>
          <p:cNvSpPr/>
          <p:nvPr/>
        </p:nvSpPr>
        <p:spPr>
          <a:xfrm>
            <a:off x="5994647" y="3095309"/>
            <a:ext cx="3473089" cy="222198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30"/>
          <p:cNvGrpSpPr/>
          <p:nvPr/>
        </p:nvGrpSpPr>
        <p:grpSpPr>
          <a:xfrm>
            <a:off x="3531916" y="115443"/>
            <a:ext cx="2080167" cy="304848"/>
            <a:chOff x="197112" y="138867"/>
            <a:chExt cx="2080167" cy="304848"/>
          </a:xfrm>
        </p:grpSpPr>
        <p:sp>
          <p:nvSpPr>
            <p:cNvPr id="1352" name="Google Shape;1352;p30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wdies"/>
              <a:buNone/>
              <a:defRPr sz="3200" b="1">
                <a:solidFill>
                  <a:schemeClr val="lt1"/>
                </a:solidFill>
                <a:latin typeface="Rowdies"/>
                <a:ea typeface="Rowdies"/>
                <a:cs typeface="Rowdies"/>
                <a:sym typeface="Rowdi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4" r:id="rId6"/>
    <p:sldLayoutId id="2147483668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4"/>
          <p:cNvSpPr txBox="1">
            <a:spLocks noGrp="1"/>
          </p:cNvSpPr>
          <p:nvPr>
            <p:ph type="subTitle" idx="1"/>
          </p:nvPr>
        </p:nvSpPr>
        <p:spPr>
          <a:xfrm>
            <a:off x="2530650" y="3222644"/>
            <a:ext cx="4082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Kelompok 4 </a:t>
            </a:r>
            <a:endParaRPr dirty="0">
              <a:solidFill>
                <a:srgbClr val="27272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85" name="Google Shape;1385;p34"/>
          <p:cNvSpPr txBox="1">
            <a:spLocks noGrp="1"/>
          </p:cNvSpPr>
          <p:nvPr>
            <p:ph type="ctrTitle"/>
          </p:nvPr>
        </p:nvSpPr>
        <p:spPr>
          <a:xfrm>
            <a:off x="713250" y="1250356"/>
            <a:ext cx="7717500" cy="18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PROGRAM </a:t>
            </a:r>
            <a:r>
              <a:rPr lang="en" dirty="0" smtClean="0">
                <a:solidFill>
                  <a:srgbClr val="E95757"/>
                </a:solidFill>
              </a:rPr>
              <a:t>TRANSFORMASI </a:t>
            </a:r>
            <a:r>
              <a:rPr lang="en" dirty="0" smtClean="0">
                <a:solidFill>
                  <a:srgbClr val="86DF72"/>
                </a:solidFill>
              </a:rPr>
              <a:t>2D</a:t>
            </a:r>
            <a:r>
              <a:rPr lang="en" dirty="0" smtClean="0">
                <a:solidFill>
                  <a:srgbClr val="E95757"/>
                </a:solidFill>
              </a:rPr>
              <a:t> </a:t>
            </a:r>
            <a:r>
              <a:rPr lang="en" dirty="0" smtClean="0">
                <a:solidFill>
                  <a:schemeClr val="lt1"/>
                </a:solidFill>
              </a:rPr>
              <a:t>JAJARGENJANG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86" name="Google Shape;1386;p34"/>
          <p:cNvGrpSpPr/>
          <p:nvPr/>
        </p:nvGrpSpPr>
        <p:grpSpPr>
          <a:xfrm>
            <a:off x="7705850" y="2979847"/>
            <a:ext cx="1300575" cy="1911055"/>
            <a:chOff x="7924900" y="1615300"/>
            <a:chExt cx="1261225" cy="1852875"/>
          </a:xfrm>
        </p:grpSpPr>
        <p:sp>
          <p:nvSpPr>
            <p:cNvPr id="1387" name="Google Shape;1387;p34"/>
            <p:cNvSpPr/>
            <p:nvPr/>
          </p:nvSpPr>
          <p:spPr>
            <a:xfrm>
              <a:off x="7953875" y="1836150"/>
              <a:ext cx="517200" cy="737575"/>
            </a:xfrm>
            <a:custGeom>
              <a:avLst/>
              <a:gdLst/>
              <a:ahLst/>
              <a:cxnLst/>
              <a:rect l="l" t="t" r="r" b="b"/>
              <a:pathLst>
                <a:path w="20688" h="29503" extrusionOk="0">
                  <a:moveTo>
                    <a:pt x="2439" y="1"/>
                  </a:moveTo>
                  <a:lnTo>
                    <a:pt x="1899" y="21"/>
                  </a:lnTo>
                  <a:lnTo>
                    <a:pt x="1340" y="81"/>
                  </a:lnTo>
                  <a:lnTo>
                    <a:pt x="800" y="160"/>
                  </a:lnTo>
                  <a:lnTo>
                    <a:pt x="540" y="220"/>
                  </a:lnTo>
                  <a:lnTo>
                    <a:pt x="340" y="280"/>
                  </a:lnTo>
                  <a:lnTo>
                    <a:pt x="180" y="380"/>
                  </a:lnTo>
                  <a:lnTo>
                    <a:pt x="81" y="480"/>
                  </a:lnTo>
                  <a:lnTo>
                    <a:pt x="21" y="600"/>
                  </a:lnTo>
                  <a:lnTo>
                    <a:pt x="1" y="720"/>
                  </a:lnTo>
                  <a:lnTo>
                    <a:pt x="21" y="840"/>
                  </a:lnTo>
                  <a:lnTo>
                    <a:pt x="61" y="980"/>
                  </a:lnTo>
                  <a:lnTo>
                    <a:pt x="140" y="1100"/>
                  </a:lnTo>
                  <a:lnTo>
                    <a:pt x="240" y="1240"/>
                  </a:lnTo>
                  <a:lnTo>
                    <a:pt x="360" y="1360"/>
                  </a:lnTo>
                  <a:lnTo>
                    <a:pt x="520" y="1460"/>
                  </a:lnTo>
                  <a:lnTo>
                    <a:pt x="680" y="1560"/>
                  </a:lnTo>
                  <a:lnTo>
                    <a:pt x="840" y="1640"/>
                  </a:lnTo>
                  <a:lnTo>
                    <a:pt x="1020" y="1720"/>
                  </a:lnTo>
                  <a:lnTo>
                    <a:pt x="1200" y="1760"/>
                  </a:lnTo>
                  <a:lnTo>
                    <a:pt x="1440" y="1779"/>
                  </a:lnTo>
                  <a:lnTo>
                    <a:pt x="1680" y="1819"/>
                  </a:lnTo>
                  <a:lnTo>
                    <a:pt x="2139" y="1839"/>
                  </a:lnTo>
                  <a:lnTo>
                    <a:pt x="2599" y="1879"/>
                  </a:lnTo>
                  <a:lnTo>
                    <a:pt x="2839" y="1919"/>
                  </a:lnTo>
                  <a:lnTo>
                    <a:pt x="3059" y="1979"/>
                  </a:lnTo>
                  <a:lnTo>
                    <a:pt x="3358" y="2099"/>
                  </a:lnTo>
                  <a:lnTo>
                    <a:pt x="3598" y="2239"/>
                  </a:lnTo>
                  <a:lnTo>
                    <a:pt x="3798" y="2399"/>
                  </a:lnTo>
                  <a:lnTo>
                    <a:pt x="3958" y="2579"/>
                  </a:lnTo>
                  <a:lnTo>
                    <a:pt x="4078" y="2779"/>
                  </a:lnTo>
                  <a:lnTo>
                    <a:pt x="4178" y="2999"/>
                  </a:lnTo>
                  <a:lnTo>
                    <a:pt x="4238" y="3239"/>
                  </a:lnTo>
                  <a:lnTo>
                    <a:pt x="4258" y="3478"/>
                  </a:lnTo>
                  <a:lnTo>
                    <a:pt x="4278" y="3718"/>
                  </a:lnTo>
                  <a:lnTo>
                    <a:pt x="4278" y="3978"/>
                  </a:lnTo>
                  <a:lnTo>
                    <a:pt x="4258" y="4518"/>
                  </a:lnTo>
                  <a:lnTo>
                    <a:pt x="4198" y="5057"/>
                  </a:lnTo>
                  <a:lnTo>
                    <a:pt x="4178" y="5597"/>
                  </a:lnTo>
                  <a:lnTo>
                    <a:pt x="4178" y="6936"/>
                  </a:lnTo>
                  <a:lnTo>
                    <a:pt x="4178" y="8255"/>
                  </a:lnTo>
                  <a:lnTo>
                    <a:pt x="4218" y="9595"/>
                  </a:lnTo>
                  <a:lnTo>
                    <a:pt x="4278" y="10914"/>
                  </a:lnTo>
                  <a:lnTo>
                    <a:pt x="4378" y="12233"/>
                  </a:lnTo>
                  <a:lnTo>
                    <a:pt x="4498" y="13552"/>
                  </a:lnTo>
                  <a:lnTo>
                    <a:pt x="4658" y="14871"/>
                  </a:lnTo>
                  <a:lnTo>
                    <a:pt x="4878" y="16191"/>
                  </a:lnTo>
                  <a:lnTo>
                    <a:pt x="5117" y="17490"/>
                  </a:lnTo>
                  <a:lnTo>
                    <a:pt x="5257" y="18129"/>
                  </a:lnTo>
                  <a:lnTo>
                    <a:pt x="5397" y="18769"/>
                  </a:lnTo>
                  <a:lnTo>
                    <a:pt x="5557" y="19409"/>
                  </a:lnTo>
                  <a:lnTo>
                    <a:pt x="5737" y="20048"/>
                  </a:lnTo>
                  <a:lnTo>
                    <a:pt x="5917" y="20688"/>
                  </a:lnTo>
                  <a:lnTo>
                    <a:pt x="6117" y="21327"/>
                  </a:lnTo>
                  <a:lnTo>
                    <a:pt x="6437" y="22187"/>
                  </a:lnTo>
                  <a:lnTo>
                    <a:pt x="6776" y="23066"/>
                  </a:lnTo>
                  <a:lnTo>
                    <a:pt x="6956" y="23486"/>
                  </a:lnTo>
                  <a:lnTo>
                    <a:pt x="7156" y="23906"/>
                  </a:lnTo>
                  <a:lnTo>
                    <a:pt x="7356" y="24326"/>
                  </a:lnTo>
                  <a:lnTo>
                    <a:pt x="7576" y="24725"/>
                  </a:lnTo>
                  <a:lnTo>
                    <a:pt x="7796" y="25125"/>
                  </a:lnTo>
                  <a:lnTo>
                    <a:pt x="8056" y="25505"/>
                  </a:lnTo>
                  <a:lnTo>
                    <a:pt x="8295" y="25885"/>
                  </a:lnTo>
                  <a:lnTo>
                    <a:pt x="8575" y="26264"/>
                  </a:lnTo>
                  <a:lnTo>
                    <a:pt x="8855" y="26604"/>
                  </a:lnTo>
                  <a:lnTo>
                    <a:pt x="9155" y="26964"/>
                  </a:lnTo>
                  <a:lnTo>
                    <a:pt x="9475" y="27284"/>
                  </a:lnTo>
                  <a:lnTo>
                    <a:pt x="9814" y="27603"/>
                  </a:lnTo>
                  <a:lnTo>
                    <a:pt x="10174" y="27903"/>
                  </a:lnTo>
                  <a:lnTo>
                    <a:pt x="10554" y="28163"/>
                  </a:lnTo>
                  <a:lnTo>
                    <a:pt x="10934" y="28423"/>
                  </a:lnTo>
                  <a:lnTo>
                    <a:pt x="11334" y="28663"/>
                  </a:lnTo>
                  <a:lnTo>
                    <a:pt x="11753" y="28863"/>
                  </a:lnTo>
                  <a:lnTo>
                    <a:pt x="12193" y="29043"/>
                  </a:lnTo>
                  <a:lnTo>
                    <a:pt x="12613" y="29202"/>
                  </a:lnTo>
                  <a:lnTo>
                    <a:pt x="13072" y="29322"/>
                  </a:lnTo>
                  <a:lnTo>
                    <a:pt x="13512" y="29422"/>
                  </a:lnTo>
                  <a:lnTo>
                    <a:pt x="13972" y="29482"/>
                  </a:lnTo>
                  <a:lnTo>
                    <a:pt x="14412" y="29502"/>
                  </a:lnTo>
                  <a:lnTo>
                    <a:pt x="14871" y="29502"/>
                  </a:lnTo>
                  <a:lnTo>
                    <a:pt x="15331" y="29462"/>
                  </a:lnTo>
                  <a:lnTo>
                    <a:pt x="15771" y="29402"/>
                  </a:lnTo>
                  <a:lnTo>
                    <a:pt x="16210" y="29282"/>
                  </a:lnTo>
                  <a:lnTo>
                    <a:pt x="16650" y="29123"/>
                  </a:lnTo>
                  <a:lnTo>
                    <a:pt x="16970" y="28983"/>
                  </a:lnTo>
                  <a:lnTo>
                    <a:pt x="17290" y="28823"/>
                  </a:lnTo>
                  <a:lnTo>
                    <a:pt x="17590" y="28643"/>
                  </a:lnTo>
                  <a:lnTo>
                    <a:pt x="17869" y="28443"/>
                  </a:lnTo>
                  <a:lnTo>
                    <a:pt x="18169" y="28223"/>
                  </a:lnTo>
                  <a:lnTo>
                    <a:pt x="18429" y="27983"/>
                  </a:lnTo>
                  <a:lnTo>
                    <a:pt x="18689" y="27743"/>
                  </a:lnTo>
                  <a:lnTo>
                    <a:pt x="18949" y="27484"/>
                  </a:lnTo>
                  <a:lnTo>
                    <a:pt x="19189" y="27224"/>
                  </a:lnTo>
                  <a:lnTo>
                    <a:pt x="19428" y="26944"/>
                  </a:lnTo>
                  <a:lnTo>
                    <a:pt x="19868" y="26384"/>
                  </a:lnTo>
                  <a:lnTo>
                    <a:pt x="20288" y="25785"/>
                  </a:lnTo>
                  <a:lnTo>
                    <a:pt x="20688" y="25185"/>
                  </a:lnTo>
                  <a:lnTo>
                    <a:pt x="16730" y="14212"/>
                  </a:lnTo>
                  <a:lnTo>
                    <a:pt x="16750" y="14392"/>
                  </a:lnTo>
                  <a:lnTo>
                    <a:pt x="16750" y="14592"/>
                  </a:lnTo>
                  <a:lnTo>
                    <a:pt x="16750" y="14811"/>
                  </a:lnTo>
                  <a:lnTo>
                    <a:pt x="16730" y="15031"/>
                  </a:lnTo>
                  <a:lnTo>
                    <a:pt x="16690" y="15271"/>
                  </a:lnTo>
                  <a:lnTo>
                    <a:pt x="16650" y="15491"/>
                  </a:lnTo>
                  <a:lnTo>
                    <a:pt x="16590" y="15711"/>
                  </a:lnTo>
                  <a:lnTo>
                    <a:pt x="16530" y="15951"/>
                  </a:lnTo>
                  <a:lnTo>
                    <a:pt x="16450" y="16171"/>
                  </a:lnTo>
                  <a:lnTo>
                    <a:pt x="16350" y="16390"/>
                  </a:lnTo>
                  <a:lnTo>
                    <a:pt x="16250" y="16590"/>
                  </a:lnTo>
                  <a:lnTo>
                    <a:pt x="16131" y="16790"/>
                  </a:lnTo>
                  <a:lnTo>
                    <a:pt x="16011" y="16970"/>
                  </a:lnTo>
                  <a:lnTo>
                    <a:pt x="15871" y="17130"/>
                  </a:lnTo>
                  <a:lnTo>
                    <a:pt x="15711" y="17270"/>
                  </a:lnTo>
                  <a:lnTo>
                    <a:pt x="15551" y="17390"/>
                  </a:lnTo>
                  <a:lnTo>
                    <a:pt x="15291" y="17550"/>
                  </a:lnTo>
                  <a:lnTo>
                    <a:pt x="15031" y="17670"/>
                  </a:lnTo>
                  <a:lnTo>
                    <a:pt x="14771" y="17730"/>
                  </a:lnTo>
                  <a:lnTo>
                    <a:pt x="14492" y="17770"/>
                  </a:lnTo>
                  <a:lnTo>
                    <a:pt x="14232" y="17770"/>
                  </a:lnTo>
                  <a:lnTo>
                    <a:pt x="13992" y="17730"/>
                  </a:lnTo>
                  <a:lnTo>
                    <a:pt x="13732" y="17670"/>
                  </a:lnTo>
                  <a:lnTo>
                    <a:pt x="13492" y="17570"/>
                  </a:lnTo>
                  <a:lnTo>
                    <a:pt x="13252" y="17450"/>
                  </a:lnTo>
                  <a:lnTo>
                    <a:pt x="13032" y="17310"/>
                  </a:lnTo>
                  <a:lnTo>
                    <a:pt x="12813" y="17130"/>
                  </a:lnTo>
                  <a:lnTo>
                    <a:pt x="12613" y="16950"/>
                  </a:lnTo>
                  <a:lnTo>
                    <a:pt x="12413" y="16750"/>
                  </a:lnTo>
                  <a:lnTo>
                    <a:pt x="12233" y="16550"/>
                  </a:lnTo>
                  <a:lnTo>
                    <a:pt x="12073" y="16310"/>
                  </a:lnTo>
                  <a:lnTo>
                    <a:pt x="11933" y="16091"/>
                  </a:lnTo>
                  <a:lnTo>
                    <a:pt x="11713" y="15671"/>
                  </a:lnTo>
                  <a:lnTo>
                    <a:pt x="11513" y="15251"/>
                  </a:lnTo>
                  <a:lnTo>
                    <a:pt x="11353" y="14811"/>
                  </a:lnTo>
                  <a:lnTo>
                    <a:pt x="11214" y="14372"/>
                  </a:lnTo>
                  <a:lnTo>
                    <a:pt x="11094" y="13932"/>
                  </a:lnTo>
                  <a:lnTo>
                    <a:pt x="10974" y="13472"/>
                  </a:lnTo>
                  <a:lnTo>
                    <a:pt x="10774" y="12553"/>
                  </a:lnTo>
                  <a:lnTo>
                    <a:pt x="8995" y="4138"/>
                  </a:lnTo>
                  <a:lnTo>
                    <a:pt x="8895" y="3738"/>
                  </a:lnTo>
                  <a:lnTo>
                    <a:pt x="8795" y="3359"/>
                  </a:lnTo>
                  <a:lnTo>
                    <a:pt x="8675" y="3019"/>
                  </a:lnTo>
                  <a:lnTo>
                    <a:pt x="8515" y="2699"/>
                  </a:lnTo>
                  <a:lnTo>
                    <a:pt x="8375" y="2379"/>
                  </a:lnTo>
                  <a:lnTo>
                    <a:pt x="8195" y="2099"/>
                  </a:lnTo>
                  <a:lnTo>
                    <a:pt x="7996" y="1839"/>
                  </a:lnTo>
                  <a:lnTo>
                    <a:pt x="7776" y="1580"/>
                  </a:lnTo>
                  <a:lnTo>
                    <a:pt x="7536" y="1360"/>
                  </a:lnTo>
                  <a:lnTo>
                    <a:pt x="7276" y="1140"/>
                  </a:lnTo>
                  <a:lnTo>
                    <a:pt x="6996" y="960"/>
                  </a:lnTo>
                  <a:lnTo>
                    <a:pt x="6676" y="780"/>
                  </a:lnTo>
                  <a:lnTo>
                    <a:pt x="6357" y="640"/>
                  </a:lnTo>
                  <a:lnTo>
                    <a:pt x="5997" y="500"/>
                  </a:lnTo>
                  <a:lnTo>
                    <a:pt x="5617" y="380"/>
                  </a:lnTo>
                  <a:lnTo>
                    <a:pt x="5197" y="280"/>
                  </a:lnTo>
                  <a:lnTo>
                    <a:pt x="4658" y="160"/>
                  </a:lnTo>
                  <a:lnTo>
                    <a:pt x="4098" y="81"/>
                  </a:lnTo>
                  <a:lnTo>
                    <a:pt x="3558" y="41"/>
                  </a:lnTo>
                  <a:lnTo>
                    <a:pt x="29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extrusionOk="0">
                  <a:moveTo>
                    <a:pt x="16491" y="1"/>
                  </a:moveTo>
                  <a:lnTo>
                    <a:pt x="16191" y="21"/>
                  </a:lnTo>
                  <a:lnTo>
                    <a:pt x="15891" y="61"/>
                  </a:lnTo>
                  <a:lnTo>
                    <a:pt x="15591" y="121"/>
                  </a:lnTo>
                  <a:lnTo>
                    <a:pt x="15311" y="221"/>
                  </a:lnTo>
                  <a:lnTo>
                    <a:pt x="15031" y="321"/>
                  </a:lnTo>
                  <a:lnTo>
                    <a:pt x="14752" y="461"/>
                  </a:lnTo>
                  <a:lnTo>
                    <a:pt x="14492" y="620"/>
                  </a:lnTo>
                  <a:lnTo>
                    <a:pt x="14232" y="780"/>
                  </a:lnTo>
                  <a:lnTo>
                    <a:pt x="13992" y="980"/>
                  </a:lnTo>
                  <a:lnTo>
                    <a:pt x="13772" y="1180"/>
                  </a:lnTo>
                  <a:lnTo>
                    <a:pt x="13572" y="1400"/>
                  </a:lnTo>
                  <a:lnTo>
                    <a:pt x="13392" y="1640"/>
                  </a:lnTo>
                  <a:lnTo>
                    <a:pt x="13233" y="1900"/>
                  </a:lnTo>
                  <a:lnTo>
                    <a:pt x="13093" y="2180"/>
                  </a:lnTo>
                  <a:lnTo>
                    <a:pt x="12973" y="2419"/>
                  </a:lnTo>
                  <a:lnTo>
                    <a:pt x="12893" y="2659"/>
                  </a:lnTo>
                  <a:lnTo>
                    <a:pt x="12813" y="2919"/>
                  </a:lnTo>
                  <a:lnTo>
                    <a:pt x="12753" y="3159"/>
                  </a:lnTo>
                  <a:lnTo>
                    <a:pt x="12673" y="3679"/>
                  </a:lnTo>
                  <a:lnTo>
                    <a:pt x="12633" y="4198"/>
                  </a:lnTo>
                  <a:lnTo>
                    <a:pt x="12613" y="4738"/>
                  </a:lnTo>
                  <a:lnTo>
                    <a:pt x="12633" y="5278"/>
                  </a:lnTo>
                  <a:lnTo>
                    <a:pt x="12633" y="6337"/>
                  </a:lnTo>
                  <a:lnTo>
                    <a:pt x="12633" y="6957"/>
                  </a:lnTo>
                  <a:lnTo>
                    <a:pt x="12593" y="7596"/>
                  </a:lnTo>
                  <a:lnTo>
                    <a:pt x="12533" y="8216"/>
                  </a:lnTo>
                  <a:lnTo>
                    <a:pt x="12453" y="8835"/>
                  </a:lnTo>
                  <a:lnTo>
                    <a:pt x="12333" y="9475"/>
                  </a:lnTo>
                  <a:lnTo>
                    <a:pt x="12193" y="10075"/>
                  </a:lnTo>
                  <a:lnTo>
                    <a:pt x="12033" y="10694"/>
                  </a:lnTo>
                  <a:lnTo>
                    <a:pt x="11833" y="11274"/>
                  </a:lnTo>
                  <a:lnTo>
                    <a:pt x="11614" y="11873"/>
                  </a:lnTo>
                  <a:lnTo>
                    <a:pt x="11354" y="12433"/>
                  </a:lnTo>
                  <a:lnTo>
                    <a:pt x="11074" y="12993"/>
                  </a:lnTo>
                  <a:lnTo>
                    <a:pt x="10774" y="13532"/>
                  </a:lnTo>
                  <a:lnTo>
                    <a:pt x="10414" y="14052"/>
                  </a:lnTo>
                  <a:lnTo>
                    <a:pt x="10055" y="14552"/>
                  </a:lnTo>
                  <a:lnTo>
                    <a:pt x="9655" y="15012"/>
                  </a:lnTo>
                  <a:lnTo>
                    <a:pt x="9215" y="15471"/>
                  </a:lnTo>
                  <a:lnTo>
                    <a:pt x="8975" y="15671"/>
                  </a:lnTo>
                  <a:lnTo>
                    <a:pt x="8735" y="15871"/>
                  </a:lnTo>
                  <a:lnTo>
                    <a:pt x="8496" y="16071"/>
                  </a:lnTo>
                  <a:lnTo>
                    <a:pt x="8236" y="16251"/>
                  </a:lnTo>
                  <a:lnTo>
                    <a:pt x="7696" y="16591"/>
                  </a:lnTo>
                  <a:lnTo>
                    <a:pt x="7156" y="16890"/>
                  </a:lnTo>
                  <a:lnTo>
                    <a:pt x="6577" y="17150"/>
                  </a:lnTo>
                  <a:lnTo>
                    <a:pt x="5977" y="17370"/>
                  </a:lnTo>
                  <a:lnTo>
                    <a:pt x="5377" y="17550"/>
                  </a:lnTo>
                  <a:lnTo>
                    <a:pt x="4758" y="17670"/>
                  </a:lnTo>
                  <a:lnTo>
                    <a:pt x="4458" y="17710"/>
                  </a:lnTo>
                  <a:lnTo>
                    <a:pt x="4138" y="17750"/>
                  </a:lnTo>
                  <a:lnTo>
                    <a:pt x="3838" y="17770"/>
                  </a:lnTo>
                  <a:lnTo>
                    <a:pt x="3219" y="17770"/>
                  </a:lnTo>
                  <a:lnTo>
                    <a:pt x="2899" y="17750"/>
                  </a:lnTo>
                  <a:lnTo>
                    <a:pt x="2599" y="17710"/>
                  </a:lnTo>
                  <a:lnTo>
                    <a:pt x="2299" y="17670"/>
                  </a:lnTo>
                  <a:lnTo>
                    <a:pt x="2000" y="17610"/>
                  </a:lnTo>
                  <a:lnTo>
                    <a:pt x="1700" y="17530"/>
                  </a:lnTo>
                  <a:lnTo>
                    <a:pt x="1400" y="17450"/>
                  </a:lnTo>
                  <a:lnTo>
                    <a:pt x="1100" y="17350"/>
                  </a:lnTo>
                  <a:lnTo>
                    <a:pt x="820" y="17230"/>
                  </a:lnTo>
                  <a:lnTo>
                    <a:pt x="540" y="17110"/>
                  </a:lnTo>
                  <a:lnTo>
                    <a:pt x="261" y="16950"/>
                  </a:lnTo>
                  <a:lnTo>
                    <a:pt x="1" y="16790"/>
                  </a:lnTo>
                  <a:lnTo>
                    <a:pt x="1320" y="28043"/>
                  </a:lnTo>
                  <a:lnTo>
                    <a:pt x="1940" y="28043"/>
                  </a:lnTo>
                  <a:lnTo>
                    <a:pt x="2559" y="28003"/>
                  </a:lnTo>
                  <a:lnTo>
                    <a:pt x="3179" y="27964"/>
                  </a:lnTo>
                  <a:lnTo>
                    <a:pt x="3798" y="27884"/>
                  </a:lnTo>
                  <a:lnTo>
                    <a:pt x="4418" y="27804"/>
                  </a:lnTo>
                  <a:lnTo>
                    <a:pt x="5018" y="27684"/>
                  </a:lnTo>
                  <a:lnTo>
                    <a:pt x="5617" y="27544"/>
                  </a:lnTo>
                  <a:lnTo>
                    <a:pt x="6237" y="27384"/>
                  </a:lnTo>
                  <a:lnTo>
                    <a:pt x="6817" y="27204"/>
                  </a:lnTo>
                  <a:lnTo>
                    <a:pt x="7416" y="27004"/>
                  </a:lnTo>
                  <a:lnTo>
                    <a:pt x="7996" y="26784"/>
                  </a:lnTo>
                  <a:lnTo>
                    <a:pt x="8555" y="26544"/>
                  </a:lnTo>
                  <a:lnTo>
                    <a:pt x="9115" y="26285"/>
                  </a:lnTo>
                  <a:lnTo>
                    <a:pt x="9675" y="25985"/>
                  </a:lnTo>
                  <a:lnTo>
                    <a:pt x="10214" y="25685"/>
                  </a:lnTo>
                  <a:lnTo>
                    <a:pt x="10734" y="25345"/>
                  </a:lnTo>
                  <a:lnTo>
                    <a:pt x="11154" y="25065"/>
                  </a:lnTo>
                  <a:lnTo>
                    <a:pt x="11574" y="24765"/>
                  </a:lnTo>
                  <a:lnTo>
                    <a:pt x="11973" y="24446"/>
                  </a:lnTo>
                  <a:lnTo>
                    <a:pt x="12373" y="24106"/>
                  </a:lnTo>
                  <a:lnTo>
                    <a:pt x="12753" y="23746"/>
                  </a:lnTo>
                  <a:lnTo>
                    <a:pt x="13113" y="23366"/>
                  </a:lnTo>
                  <a:lnTo>
                    <a:pt x="13452" y="22987"/>
                  </a:lnTo>
                  <a:lnTo>
                    <a:pt x="13772" y="22587"/>
                  </a:lnTo>
                  <a:lnTo>
                    <a:pt x="14072" y="22147"/>
                  </a:lnTo>
                  <a:lnTo>
                    <a:pt x="14352" y="21707"/>
                  </a:lnTo>
                  <a:lnTo>
                    <a:pt x="14612" y="21248"/>
                  </a:lnTo>
                  <a:lnTo>
                    <a:pt x="14852" y="20768"/>
                  </a:lnTo>
                  <a:lnTo>
                    <a:pt x="15051" y="20288"/>
                  </a:lnTo>
                  <a:lnTo>
                    <a:pt x="15251" y="19789"/>
                  </a:lnTo>
                  <a:lnTo>
                    <a:pt x="15411" y="19289"/>
                  </a:lnTo>
                  <a:lnTo>
                    <a:pt x="15551" y="18769"/>
                  </a:lnTo>
                  <a:lnTo>
                    <a:pt x="15691" y="18270"/>
                  </a:lnTo>
                  <a:lnTo>
                    <a:pt x="15791" y="17730"/>
                  </a:lnTo>
                  <a:lnTo>
                    <a:pt x="15891" y="17210"/>
                  </a:lnTo>
                  <a:lnTo>
                    <a:pt x="15951" y="16691"/>
                  </a:lnTo>
                  <a:lnTo>
                    <a:pt x="16011" y="16151"/>
                  </a:lnTo>
                  <a:lnTo>
                    <a:pt x="16071" y="15611"/>
                  </a:lnTo>
                  <a:lnTo>
                    <a:pt x="16091" y="15091"/>
                  </a:lnTo>
                  <a:lnTo>
                    <a:pt x="16111" y="14552"/>
                  </a:lnTo>
                  <a:lnTo>
                    <a:pt x="16111" y="13492"/>
                  </a:lnTo>
                  <a:lnTo>
                    <a:pt x="16091" y="12433"/>
                  </a:lnTo>
                  <a:lnTo>
                    <a:pt x="16031" y="11374"/>
                  </a:lnTo>
                  <a:lnTo>
                    <a:pt x="15951" y="10294"/>
                  </a:lnTo>
                  <a:lnTo>
                    <a:pt x="15811" y="8176"/>
                  </a:lnTo>
                  <a:lnTo>
                    <a:pt x="15751" y="7116"/>
                  </a:lnTo>
                  <a:lnTo>
                    <a:pt x="15711" y="6057"/>
                  </a:lnTo>
                  <a:lnTo>
                    <a:pt x="15711" y="5417"/>
                  </a:lnTo>
                  <a:lnTo>
                    <a:pt x="15731" y="4778"/>
                  </a:lnTo>
                  <a:lnTo>
                    <a:pt x="15811" y="4138"/>
                  </a:lnTo>
                  <a:lnTo>
                    <a:pt x="15851" y="3818"/>
                  </a:lnTo>
                  <a:lnTo>
                    <a:pt x="15911" y="3499"/>
                  </a:lnTo>
                  <a:lnTo>
                    <a:pt x="15991" y="3199"/>
                  </a:lnTo>
                  <a:lnTo>
                    <a:pt x="16091" y="2899"/>
                  </a:lnTo>
                  <a:lnTo>
                    <a:pt x="16191" y="2599"/>
                  </a:lnTo>
                  <a:lnTo>
                    <a:pt x="16331" y="2319"/>
                  </a:lnTo>
                  <a:lnTo>
                    <a:pt x="16471" y="2040"/>
                  </a:lnTo>
                  <a:lnTo>
                    <a:pt x="16630" y="1780"/>
                  </a:lnTo>
                  <a:lnTo>
                    <a:pt x="16830" y="1540"/>
                  </a:lnTo>
                  <a:lnTo>
                    <a:pt x="17030" y="1300"/>
                  </a:lnTo>
                  <a:lnTo>
                    <a:pt x="17170" y="1180"/>
                  </a:lnTo>
                  <a:lnTo>
                    <a:pt x="17290" y="1020"/>
                  </a:lnTo>
                  <a:lnTo>
                    <a:pt x="17390" y="860"/>
                  </a:lnTo>
                  <a:lnTo>
                    <a:pt x="17490" y="680"/>
                  </a:lnTo>
                  <a:lnTo>
                    <a:pt x="17530" y="521"/>
                  </a:lnTo>
                  <a:lnTo>
                    <a:pt x="17550" y="441"/>
                  </a:lnTo>
                  <a:lnTo>
                    <a:pt x="17530" y="381"/>
                  </a:lnTo>
                  <a:lnTo>
                    <a:pt x="17530" y="301"/>
                  </a:lnTo>
                  <a:lnTo>
                    <a:pt x="17490" y="241"/>
                  </a:lnTo>
                  <a:lnTo>
                    <a:pt x="17450" y="181"/>
                  </a:lnTo>
                  <a:lnTo>
                    <a:pt x="17370" y="121"/>
                  </a:lnTo>
                  <a:lnTo>
                    <a:pt x="17310" y="81"/>
                  </a:lnTo>
                  <a:lnTo>
                    <a:pt x="17250" y="61"/>
                  </a:lnTo>
                  <a:lnTo>
                    <a:pt x="17110" y="41"/>
                  </a:lnTo>
                  <a:lnTo>
                    <a:pt x="168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fill="none" extrusionOk="0">
                  <a:moveTo>
                    <a:pt x="1" y="16790"/>
                  </a:moveTo>
                  <a:lnTo>
                    <a:pt x="1" y="16790"/>
                  </a:lnTo>
                  <a:lnTo>
                    <a:pt x="261" y="16950"/>
                  </a:lnTo>
                  <a:lnTo>
                    <a:pt x="540" y="17110"/>
                  </a:lnTo>
                  <a:lnTo>
                    <a:pt x="820" y="17230"/>
                  </a:lnTo>
                  <a:lnTo>
                    <a:pt x="1100" y="17350"/>
                  </a:lnTo>
                  <a:lnTo>
                    <a:pt x="1400" y="17450"/>
                  </a:lnTo>
                  <a:lnTo>
                    <a:pt x="1700" y="17530"/>
                  </a:lnTo>
                  <a:lnTo>
                    <a:pt x="2000" y="17610"/>
                  </a:lnTo>
                  <a:lnTo>
                    <a:pt x="2299" y="17670"/>
                  </a:lnTo>
                  <a:lnTo>
                    <a:pt x="2599" y="17710"/>
                  </a:lnTo>
                  <a:lnTo>
                    <a:pt x="2899" y="17750"/>
                  </a:lnTo>
                  <a:lnTo>
                    <a:pt x="3219" y="17770"/>
                  </a:lnTo>
                  <a:lnTo>
                    <a:pt x="3519" y="17770"/>
                  </a:lnTo>
                  <a:lnTo>
                    <a:pt x="3838" y="17770"/>
                  </a:lnTo>
                  <a:lnTo>
                    <a:pt x="4138" y="17750"/>
                  </a:lnTo>
                  <a:lnTo>
                    <a:pt x="4458" y="17710"/>
                  </a:lnTo>
                  <a:lnTo>
                    <a:pt x="4758" y="17670"/>
                  </a:lnTo>
                  <a:lnTo>
                    <a:pt x="5377" y="17550"/>
                  </a:lnTo>
                  <a:lnTo>
                    <a:pt x="5977" y="17370"/>
                  </a:lnTo>
                  <a:lnTo>
                    <a:pt x="6577" y="17150"/>
                  </a:lnTo>
                  <a:lnTo>
                    <a:pt x="7156" y="16890"/>
                  </a:lnTo>
                  <a:lnTo>
                    <a:pt x="7696" y="16591"/>
                  </a:lnTo>
                  <a:lnTo>
                    <a:pt x="8236" y="16251"/>
                  </a:lnTo>
                  <a:lnTo>
                    <a:pt x="8496" y="16071"/>
                  </a:lnTo>
                  <a:lnTo>
                    <a:pt x="8735" y="15871"/>
                  </a:lnTo>
                  <a:lnTo>
                    <a:pt x="8975" y="15671"/>
                  </a:lnTo>
                  <a:lnTo>
                    <a:pt x="9215" y="15471"/>
                  </a:lnTo>
                  <a:lnTo>
                    <a:pt x="9215" y="15471"/>
                  </a:lnTo>
                  <a:lnTo>
                    <a:pt x="9655" y="15012"/>
                  </a:lnTo>
                  <a:lnTo>
                    <a:pt x="10055" y="14552"/>
                  </a:lnTo>
                  <a:lnTo>
                    <a:pt x="10414" y="14052"/>
                  </a:lnTo>
                  <a:lnTo>
                    <a:pt x="10774" y="13532"/>
                  </a:lnTo>
                  <a:lnTo>
                    <a:pt x="11074" y="12993"/>
                  </a:lnTo>
                  <a:lnTo>
                    <a:pt x="11354" y="12433"/>
                  </a:lnTo>
                  <a:lnTo>
                    <a:pt x="11614" y="11873"/>
                  </a:lnTo>
                  <a:lnTo>
                    <a:pt x="11833" y="11274"/>
                  </a:lnTo>
                  <a:lnTo>
                    <a:pt x="12033" y="10694"/>
                  </a:lnTo>
                  <a:lnTo>
                    <a:pt x="12193" y="10075"/>
                  </a:lnTo>
                  <a:lnTo>
                    <a:pt x="12333" y="9475"/>
                  </a:lnTo>
                  <a:lnTo>
                    <a:pt x="12453" y="8835"/>
                  </a:lnTo>
                  <a:lnTo>
                    <a:pt x="12533" y="8216"/>
                  </a:lnTo>
                  <a:lnTo>
                    <a:pt x="12593" y="7596"/>
                  </a:lnTo>
                  <a:lnTo>
                    <a:pt x="12633" y="6957"/>
                  </a:lnTo>
                  <a:lnTo>
                    <a:pt x="12633" y="6337"/>
                  </a:lnTo>
                  <a:lnTo>
                    <a:pt x="12633" y="6337"/>
                  </a:lnTo>
                  <a:lnTo>
                    <a:pt x="12633" y="5278"/>
                  </a:lnTo>
                  <a:lnTo>
                    <a:pt x="12613" y="4738"/>
                  </a:lnTo>
                  <a:lnTo>
                    <a:pt x="12633" y="4198"/>
                  </a:lnTo>
                  <a:lnTo>
                    <a:pt x="12673" y="3679"/>
                  </a:lnTo>
                  <a:lnTo>
                    <a:pt x="12753" y="3159"/>
                  </a:lnTo>
                  <a:lnTo>
                    <a:pt x="12813" y="2919"/>
                  </a:lnTo>
                  <a:lnTo>
                    <a:pt x="12893" y="2659"/>
                  </a:lnTo>
                  <a:lnTo>
                    <a:pt x="12973" y="2419"/>
                  </a:lnTo>
                  <a:lnTo>
                    <a:pt x="13093" y="2180"/>
                  </a:lnTo>
                  <a:lnTo>
                    <a:pt x="13093" y="2180"/>
                  </a:lnTo>
                  <a:lnTo>
                    <a:pt x="13233" y="1900"/>
                  </a:lnTo>
                  <a:lnTo>
                    <a:pt x="13392" y="1640"/>
                  </a:lnTo>
                  <a:lnTo>
                    <a:pt x="13572" y="1400"/>
                  </a:lnTo>
                  <a:lnTo>
                    <a:pt x="13772" y="1180"/>
                  </a:lnTo>
                  <a:lnTo>
                    <a:pt x="13992" y="980"/>
                  </a:lnTo>
                  <a:lnTo>
                    <a:pt x="14232" y="780"/>
                  </a:lnTo>
                  <a:lnTo>
                    <a:pt x="14492" y="620"/>
                  </a:lnTo>
                  <a:lnTo>
                    <a:pt x="14752" y="461"/>
                  </a:lnTo>
                  <a:lnTo>
                    <a:pt x="15031" y="321"/>
                  </a:lnTo>
                  <a:lnTo>
                    <a:pt x="15311" y="221"/>
                  </a:lnTo>
                  <a:lnTo>
                    <a:pt x="15591" y="121"/>
                  </a:lnTo>
                  <a:lnTo>
                    <a:pt x="15891" y="61"/>
                  </a:lnTo>
                  <a:lnTo>
                    <a:pt x="16191" y="21"/>
                  </a:lnTo>
                  <a:lnTo>
                    <a:pt x="16491" y="1"/>
                  </a:lnTo>
                  <a:lnTo>
                    <a:pt x="16810" y="1"/>
                  </a:lnTo>
                  <a:lnTo>
                    <a:pt x="17110" y="41"/>
                  </a:lnTo>
                  <a:lnTo>
                    <a:pt x="17110" y="41"/>
                  </a:lnTo>
                  <a:lnTo>
                    <a:pt x="17250" y="61"/>
                  </a:lnTo>
                  <a:lnTo>
                    <a:pt x="17310" y="81"/>
                  </a:lnTo>
                  <a:lnTo>
                    <a:pt x="17370" y="121"/>
                  </a:lnTo>
                  <a:lnTo>
                    <a:pt x="17370" y="121"/>
                  </a:lnTo>
                  <a:lnTo>
                    <a:pt x="17450" y="181"/>
                  </a:lnTo>
                  <a:lnTo>
                    <a:pt x="17490" y="241"/>
                  </a:lnTo>
                  <a:lnTo>
                    <a:pt x="17530" y="301"/>
                  </a:lnTo>
                  <a:lnTo>
                    <a:pt x="17530" y="381"/>
                  </a:lnTo>
                  <a:lnTo>
                    <a:pt x="17550" y="441"/>
                  </a:lnTo>
                  <a:lnTo>
                    <a:pt x="17530" y="521"/>
                  </a:lnTo>
                  <a:lnTo>
                    <a:pt x="17490" y="680"/>
                  </a:lnTo>
                  <a:lnTo>
                    <a:pt x="17390" y="860"/>
                  </a:lnTo>
                  <a:lnTo>
                    <a:pt x="17290" y="1020"/>
                  </a:lnTo>
                  <a:lnTo>
                    <a:pt x="17170" y="1180"/>
                  </a:lnTo>
                  <a:lnTo>
                    <a:pt x="17030" y="1300"/>
                  </a:lnTo>
                  <a:lnTo>
                    <a:pt x="17030" y="1300"/>
                  </a:lnTo>
                  <a:lnTo>
                    <a:pt x="16830" y="1540"/>
                  </a:lnTo>
                  <a:lnTo>
                    <a:pt x="16630" y="1780"/>
                  </a:lnTo>
                  <a:lnTo>
                    <a:pt x="16471" y="2040"/>
                  </a:lnTo>
                  <a:lnTo>
                    <a:pt x="16331" y="2319"/>
                  </a:lnTo>
                  <a:lnTo>
                    <a:pt x="16191" y="2599"/>
                  </a:lnTo>
                  <a:lnTo>
                    <a:pt x="16091" y="2899"/>
                  </a:lnTo>
                  <a:lnTo>
                    <a:pt x="15991" y="3199"/>
                  </a:lnTo>
                  <a:lnTo>
                    <a:pt x="15911" y="3499"/>
                  </a:lnTo>
                  <a:lnTo>
                    <a:pt x="15851" y="3818"/>
                  </a:lnTo>
                  <a:lnTo>
                    <a:pt x="15811" y="4138"/>
                  </a:lnTo>
                  <a:lnTo>
                    <a:pt x="15731" y="4778"/>
                  </a:lnTo>
                  <a:lnTo>
                    <a:pt x="15711" y="5417"/>
                  </a:lnTo>
                  <a:lnTo>
                    <a:pt x="15711" y="6057"/>
                  </a:lnTo>
                  <a:lnTo>
                    <a:pt x="15711" y="6057"/>
                  </a:lnTo>
                  <a:lnTo>
                    <a:pt x="15751" y="7116"/>
                  </a:lnTo>
                  <a:lnTo>
                    <a:pt x="15811" y="8176"/>
                  </a:lnTo>
                  <a:lnTo>
                    <a:pt x="15951" y="10294"/>
                  </a:lnTo>
                  <a:lnTo>
                    <a:pt x="16031" y="11374"/>
                  </a:lnTo>
                  <a:lnTo>
                    <a:pt x="16091" y="12433"/>
                  </a:lnTo>
                  <a:lnTo>
                    <a:pt x="16111" y="13492"/>
                  </a:lnTo>
                  <a:lnTo>
                    <a:pt x="16111" y="14552"/>
                  </a:lnTo>
                  <a:lnTo>
                    <a:pt x="16111" y="14552"/>
                  </a:lnTo>
                  <a:lnTo>
                    <a:pt x="16091" y="15091"/>
                  </a:lnTo>
                  <a:lnTo>
                    <a:pt x="16071" y="15611"/>
                  </a:lnTo>
                  <a:lnTo>
                    <a:pt x="16011" y="16151"/>
                  </a:lnTo>
                  <a:lnTo>
                    <a:pt x="15951" y="16691"/>
                  </a:lnTo>
                  <a:lnTo>
                    <a:pt x="15891" y="17210"/>
                  </a:lnTo>
                  <a:lnTo>
                    <a:pt x="15791" y="17730"/>
                  </a:lnTo>
                  <a:lnTo>
                    <a:pt x="15691" y="18270"/>
                  </a:lnTo>
                  <a:lnTo>
                    <a:pt x="15551" y="18769"/>
                  </a:lnTo>
                  <a:lnTo>
                    <a:pt x="15411" y="19289"/>
                  </a:lnTo>
                  <a:lnTo>
                    <a:pt x="15251" y="19789"/>
                  </a:lnTo>
                  <a:lnTo>
                    <a:pt x="15051" y="20288"/>
                  </a:lnTo>
                  <a:lnTo>
                    <a:pt x="14852" y="20768"/>
                  </a:lnTo>
                  <a:lnTo>
                    <a:pt x="14612" y="21248"/>
                  </a:lnTo>
                  <a:lnTo>
                    <a:pt x="14352" y="21707"/>
                  </a:lnTo>
                  <a:lnTo>
                    <a:pt x="14072" y="22147"/>
                  </a:lnTo>
                  <a:lnTo>
                    <a:pt x="13772" y="22587"/>
                  </a:lnTo>
                  <a:lnTo>
                    <a:pt x="13772" y="22587"/>
                  </a:lnTo>
                  <a:lnTo>
                    <a:pt x="13452" y="22987"/>
                  </a:lnTo>
                  <a:lnTo>
                    <a:pt x="13113" y="23366"/>
                  </a:lnTo>
                  <a:lnTo>
                    <a:pt x="12753" y="23746"/>
                  </a:lnTo>
                  <a:lnTo>
                    <a:pt x="12373" y="24106"/>
                  </a:lnTo>
                  <a:lnTo>
                    <a:pt x="11973" y="24446"/>
                  </a:lnTo>
                  <a:lnTo>
                    <a:pt x="11574" y="24765"/>
                  </a:lnTo>
                  <a:lnTo>
                    <a:pt x="11154" y="25065"/>
                  </a:lnTo>
                  <a:lnTo>
                    <a:pt x="10734" y="25345"/>
                  </a:lnTo>
                  <a:lnTo>
                    <a:pt x="10734" y="25345"/>
                  </a:lnTo>
                  <a:lnTo>
                    <a:pt x="10214" y="25685"/>
                  </a:lnTo>
                  <a:lnTo>
                    <a:pt x="9675" y="25985"/>
                  </a:lnTo>
                  <a:lnTo>
                    <a:pt x="9115" y="26285"/>
                  </a:lnTo>
                  <a:lnTo>
                    <a:pt x="8555" y="26544"/>
                  </a:lnTo>
                  <a:lnTo>
                    <a:pt x="7996" y="26784"/>
                  </a:lnTo>
                  <a:lnTo>
                    <a:pt x="7416" y="27004"/>
                  </a:lnTo>
                  <a:lnTo>
                    <a:pt x="6817" y="27204"/>
                  </a:lnTo>
                  <a:lnTo>
                    <a:pt x="6237" y="27384"/>
                  </a:lnTo>
                  <a:lnTo>
                    <a:pt x="5617" y="27544"/>
                  </a:lnTo>
                  <a:lnTo>
                    <a:pt x="5018" y="27684"/>
                  </a:lnTo>
                  <a:lnTo>
                    <a:pt x="4418" y="27804"/>
                  </a:lnTo>
                  <a:lnTo>
                    <a:pt x="3798" y="27884"/>
                  </a:lnTo>
                  <a:lnTo>
                    <a:pt x="3179" y="27964"/>
                  </a:lnTo>
                  <a:lnTo>
                    <a:pt x="2559" y="28003"/>
                  </a:lnTo>
                  <a:lnTo>
                    <a:pt x="1940" y="28043"/>
                  </a:lnTo>
                  <a:lnTo>
                    <a:pt x="1320" y="280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7924900" y="1615300"/>
              <a:ext cx="1034375" cy="1852875"/>
            </a:xfrm>
            <a:custGeom>
              <a:avLst/>
              <a:gdLst/>
              <a:ahLst/>
              <a:cxnLst/>
              <a:rect l="l" t="t" r="r" b="b"/>
              <a:pathLst>
                <a:path w="41375" h="74115" extrusionOk="0">
                  <a:moveTo>
                    <a:pt x="17929" y="0"/>
                  </a:moveTo>
                  <a:lnTo>
                    <a:pt x="17809" y="60"/>
                  </a:lnTo>
                  <a:lnTo>
                    <a:pt x="17689" y="100"/>
                  </a:lnTo>
                  <a:lnTo>
                    <a:pt x="15251" y="1299"/>
                  </a:lnTo>
                  <a:lnTo>
                    <a:pt x="15551" y="1839"/>
                  </a:lnTo>
                  <a:lnTo>
                    <a:pt x="15830" y="2399"/>
                  </a:lnTo>
                  <a:lnTo>
                    <a:pt x="16090" y="2958"/>
                  </a:lnTo>
                  <a:lnTo>
                    <a:pt x="16330" y="3538"/>
                  </a:lnTo>
                  <a:lnTo>
                    <a:pt x="16530" y="4118"/>
                  </a:lnTo>
                  <a:lnTo>
                    <a:pt x="16730" y="4697"/>
                  </a:lnTo>
                  <a:lnTo>
                    <a:pt x="16910" y="5297"/>
                  </a:lnTo>
                  <a:lnTo>
                    <a:pt x="17070" y="5896"/>
                  </a:lnTo>
                  <a:lnTo>
                    <a:pt x="17210" y="6516"/>
                  </a:lnTo>
                  <a:lnTo>
                    <a:pt x="17330" y="7116"/>
                  </a:lnTo>
                  <a:lnTo>
                    <a:pt x="17429" y="7735"/>
                  </a:lnTo>
                  <a:lnTo>
                    <a:pt x="17529" y="8355"/>
                  </a:lnTo>
                  <a:lnTo>
                    <a:pt x="17609" y="8975"/>
                  </a:lnTo>
                  <a:lnTo>
                    <a:pt x="17669" y="9594"/>
                  </a:lnTo>
                  <a:lnTo>
                    <a:pt x="17769" y="10853"/>
                  </a:lnTo>
                  <a:lnTo>
                    <a:pt x="17809" y="12093"/>
                  </a:lnTo>
                  <a:lnTo>
                    <a:pt x="17849" y="13332"/>
                  </a:lnTo>
                  <a:lnTo>
                    <a:pt x="17849" y="14571"/>
                  </a:lnTo>
                  <a:lnTo>
                    <a:pt x="17829" y="15830"/>
                  </a:lnTo>
                  <a:lnTo>
                    <a:pt x="17789" y="18309"/>
                  </a:lnTo>
                  <a:lnTo>
                    <a:pt x="17769" y="19568"/>
                  </a:lnTo>
                  <a:lnTo>
                    <a:pt x="17789" y="20807"/>
                  </a:lnTo>
                  <a:lnTo>
                    <a:pt x="17809" y="21767"/>
                  </a:lnTo>
                  <a:lnTo>
                    <a:pt x="17869" y="22726"/>
                  </a:lnTo>
                  <a:lnTo>
                    <a:pt x="17909" y="23665"/>
                  </a:lnTo>
                  <a:lnTo>
                    <a:pt x="17989" y="24625"/>
                  </a:lnTo>
                  <a:lnTo>
                    <a:pt x="18069" y="25584"/>
                  </a:lnTo>
                  <a:lnTo>
                    <a:pt x="18169" y="26524"/>
                  </a:lnTo>
                  <a:lnTo>
                    <a:pt x="18389" y="28422"/>
                  </a:lnTo>
                  <a:lnTo>
                    <a:pt x="18669" y="30321"/>
                  </a:lnTo>
                  <a:lnTo>
                    <a:pt x="18968" y="32200"/>
                  </a:lnTo>
                  <a:lnTo>
                    <a:pt x="19308" y="34079"/>
                  </a:lnTo>
                  <a:lnTo>
                    <a:pt x="19668" y="35938"/>
                  </a:lnTo>
                  <a:lnTo>
                    <a:pt x="19748" y="36338"/>
                  </a:lnTo>
                  <a:lnTo>
                    <a:pt x="19788" y="36717"/>
                  </a:lnTo>
                  <a:lnTo>
                    <a:pt x="19828" y="37117"/>
                  </a:lnTo>
                  <a:lnTo>
                    <a:pt x="19848" y="37517"/>
                  </a:lnTo>
                  <a:lnTo>
                    <a:pt x="19868" y="37917"/>
                  </a:lnTo>
                  <a:lnTo>
                    <a:pt x="19848" y="38316"/>
                  </a:lnTo>
                  <a:lnTo>
                    <a:pt x="19828" y="38716"/>
                  </a:lnTo>
                  <a:lnTo>
                    <a:pt x="19808" y="39136"/>
                  </a:lnTo>
                  <a:lnTo>
                    <a:pt x="19688" y="39975"/>
                  </a:lnTo>
                  <a:lnTo>
                    <a:pt x="19548" y="40795"/>
                  </a:lnTo>
                  <a:lnTo>
                    <a:pt x="19368" y="41634"/>
                  </a:lnTo>
                  <a:lnTo>
                    <a:pt x="19128" y="42474"/>
                  </a:lnTo>
                  <a:lnTo>
                    <a:pt x="18869" y="43293"/>
                  </a:lnTo>
                  <a:lnTo>
                    <a:pt x="18589" y="44113"/>
                  </a:lnTo>
                  <a:lnTo>
                    <a:pt x="18269" y="44912"/>
                  </a:lnTo>
                  <a:lnTo>
                    <a:pt x="17929" y="45692"/>
                  </a:lnTo>
                  <a:lnTo>
                    <a:pt x="17589" y="46451"/>
                  </a:lnTo>
                  <a:lnTo>
                    <a:pt x="17210" y="47171"/>
                  </a:lnTo>
                  <a:lnTo>
                    <a:pt x="16850" y="47870"/>
                  </a:lnTo>
                  <a:lnTo>
                    <a:pt x="16450" y="48550"/>
                  </a:lnTo>
                  <a:lnTo>
                    <a:pt x="16170" y="49010"/>
                  </a:lnTo>
                  <a:lnTo>
                    <a:pt x="15850" y="49469"/>
                  </a:lnTo>
                  <a:lnTo>
                    <a:pt x="15671" y="49689"/>
                  </a:lnTo>
                  <a:lnTo>
                    <a:pt x="15491" y="49909"/>
                  </a:lnTo>
                  <a:lnTo>
                    <a:pt x="15291" y="50109"/>
                  </a:lnTo>
                  <a:lnTo>
                    <a:pt x="15091" y="50289"/>
                  </a:lnTo>
                  <a:lnTo>
                    <a:pt x="14891" y="50469"/>
                  </a:lnTo>
                  <a:lnTo>
                    <a:pt x="14671" y="50629"/>
                  </a:lnTo>
                  <a:lnTo>
                    <a:pt x="14431" y="50769"/>
                  </a:lnTo>
                  <a:lnTo>
                    <a:pt x="14211" y="50869"/>
                  </a:lnTo>
                  <a:lnTo>
                    <a:pt x="13972" y="50968"/>
                  </a:lnTo>
                  <a:lnTo>
                    <a:pt x="13712" y="51028"/>
                  </a:lnTo>
                  <a:lnTo>
                    <a:pt x="13452" y="51068"/>
                  </a:lnTo>
                  <a:lnTo>
                    <a:pt x="13192" y="51088"/>
                  </a:lnTo>
                  <a:lnTo>
                    <a:pt x="12852" y="51048"/>
                  </a:lnTo>
                  <a:lnTo>
                    <a:pt x="12532" y="50968"/>
                  </a:lnTo>
                  <a:lnTo>
                    <a:pt x="12253" y="50869"/>
                  </a:lnTo>
                  <a:lnTo>
                    <a:pt x="11973" y="50709"/>
                  </a:lnTo>
                  <a:lnTo>
                    <a:pt x="11713" y="50529"/>
                  </a:lnTo>
                  <a:lnTo>
                    <a:pt x="11453" y="50309"/>
                  </a:lnTo>
                  <a:lnTo>
                    <a:pt x="11233" y="50069"/>
                  </a:lnTo>
                  <a:lnTo>
                    <a:pt x="11013" y="49809"/>
                  </a:lnTo>
                  <a:lnTo>
                    <a:pt x="10814" y="49529"/>
                  </a:lnTo>
                  <a:lnTo>
                    <a:pt x="10634" y="49230"/>
                  </a:lnTo>
                  <a:lnTo>
                    <a:pt x="10454" y="48910"/>
                  </a:lnTo>
                  <a:lnTo>
                    <a:pt x="10314" y="48590"/>
                  </a:lnTo>
                  <a:lnTo>
                    <a:pt x="10154" y="48250"/>
                  </a:lnTo>
                  <a:lnTo>
                    <a:pt x="10014" y="47930"/>
                  </a:lnTo>
                  <a:lnTo>
                    <a:pt x="9774" y="47271"/>
                  </a:lnTo>
                  <a:lnTo>
                    <a:pt x="7855" y="41534"/>
                  </a:lnTo>
                  <a:lnTo>
                    <a:pt x="7775" y="41314"/>
                  </a:lnTo>
                  <a:lnTo>
                    <a:pt x="7695" y="41115"/>
                  </a:lnTo>
                  <a:lnTo>
                    <a:pt x="7576" y="40915"/>
                  </a:lnTo>
                  <a:lnTo>
                    <a:pt x="7516" y="40835"/>
                  </a:lnTo>
                  <a:lnTo>
                    <a:pt x="7436" y="40755"/>
                  </a:lnTo>
                  <a:lnTo>
                    <a:pt x="7336" y="40675"/>
                  </a:lnTo>
                  <a:lnTo>
                    <a:pt x="7236" y="40615"/>
                  </a:lnTo>
                  <a:lnTo>
                    <a:pt x="7116" y="40555"/>
                  </a:lnTo>
                  <a:lnTo>
                    <a:pt x="6996" y="40515"/>
                  </a:lnTo>
                  <a:lnTo>
                    <a:pt x="6736" y="40455"/>
                  </a:lnTo>
                  <a:lnTo>
                    <a:pt x="6496" y="40415"/>
                  </a:lnTo>
                  <a:lnTo>
                    <a:pt x="5757" y="40335"/>
                  </a:lnTo>
                  <a:lnTo>
                    <a:pt x="4997" y="40315"/>
                  </a:lnTo>
                  <a:lnTo>
                    <a:pt x="4597" y="40295"/>
                  </a:lnTo>
                  <a:lnTo>
                    <a:pt x="4198" y="40315"/>
                  </a:lnTo>
                  <a:lnTo>
                    <a:pt x="3798" y="40335"/>
                  </a:lnTo>
                  <a:lnTo>
                    <a:pt x="3418" y="40375"/>
                  </a:lnTo>
                  <a:lnTo>
                    <a:pt x="3018" y="40435"/>
                  </a:lnTo>
                  <a:lnTo>
                    <a:pt x="2639" y="40515"/>
                  </a:lnTo>
                  <a:lnTo>
                    <a:pt x="2259" y="40615"/>
                  </a:lnTo>
                  <a:lnTo>
                    <a:pt x="1899" y="40735"/>
                  </a:lnTo>
                  <a:lnTo>
                    <a:pt x="1539" y="40875"/>
                  </a:lnTo>
                  <a:lnTo>
                    <a:pt x="1220" y="41035"/>
                  </a:lnTo>
                  <a:lnTo>
                    <a:pt x="900" y="41234"/>
                  </a:lnTo>
                  <a:lnTo>
                    <a:pt x="600" y="41454"/>
                  </a:lnTo>
                  <a:lnTo>
                    <a:pt x="440" y="41594"/>
                  </a:lnTo>
                  <a:lnTo>
                    <a:pt x="280" y="41774"/>
                  </a:lnTo>
                  <a:lnTo>
                    <a:pt x="160" y="41974"/>
                  </a:lnTo>
                  <a:lnTo>
                    <a:pt x="60" y="42174"/>
                  </a:lnTo>
                  <a:lnTo>
                    <a:pt x="20" y="42374"/>
                  </a:lnTo>
                  <a:lnTo>
                    <a:pt x="0" y="42474"/>
                  </a:lnTo>
                  <a:lnTo>
                    <a:pt x="20" y="42574"/>
                  </a:lnTo>
                  <a:lnTo>
                    <a:pt x="20" y="42654"/>
                  </a:lnTo>
                  <a:lnTo>
                    <a:pt x="60" y="42754"/>
                  </a:lnTo>
                  <a:lnTo>
                    <a:pt x="120" y="42834"/>
                  </a:lnTo>
                  <a:lnTo>
                    <a:pt x="180" y="42913"/>
                  </a:lnTo>
                  <a:lnTo>
                    <a:pt x="320" y="43033"/>
                  </a:lnTo>
                  <a:lnTo>
                    <a:pt x="460" y="43153"/>
                  </a:lnTo>
                  <a:lnTo>
                    <a:pt x="600" y="43253"/>
                  </a:lnTo>
                  <a:lnTo>
                    <a:pt x="760" y="43313"/>
                  </a:lnTo>
                  <a:lnTo>
                    <a:pt x="900" y="43393"/>
                  </a:lnTo>
                  <a:lnTo>
                    <a:pt x="1060" y="43433"/>
                  </a:lnTo>
                  <a:lnTo>
                    <a:pt x="1379" y="43513"/>
                  </a:lnTo>
                  <a:lnTo>
                    <a:pt x="1679" y="43533"/>
                  </a:lnTo>
                  <a:lnTo>
                    <a:pt x="1999" y="43553"/>
                  </a:lnTo>
                  <a:lnTo>
                    <a:pt x="2619" y="43573"/>
                  </a:lnTo>
                  <a:lnTo>
                    <a:pt x="2918" y="43593"/>
                  </a:lnTo>
                  <a:lnTo>
                    <a:pt x="3218" y="43633"/>
                  </a:lnTo>
                  <a:lnTo>
                    <a:pt x="3478" y="43713"/>
                  </a:lnTo>
                  <a:lnTo>
                    <a:pt x="3618" y="43773"/>
                  </a:lnTo>
                  <a:lnTo>
                    <a:pt x="3738" y="43833"/>
                  </a:lnTo>
                  <a:lnTo>
                    <a:pt x="3858" y="43933"/>
                  </a:lnTo>
                  <a:lnTo>
                    <a:pt x="3978" y="44033"/>
                  </a:lnTo>
                  <a:lnTo>
                    <a:pt x="4078" y="44153"/>
                  </a:lnTo>
                  <a:lnTo>
                    <a:pt x="4198" y="44293"/>
                  </a:lnTo>
                  <a:lnTo>
                    <a:pt x="4298" y="44452"/>
                  </a:lnTo>
                  <a:lnTo>
                    <a:pt x="4378" y="44632"/>
                  </a:lnTo>
                  <a:lnTo>
                    <a:pt x="4458" y="44832"/>
                  </a:lnTo>
                  <a:lnTo>
                    <a:pt x="4537" y="45072"/>
                  </a:lnTo>
                  <a:lnTo>
                    <a:pt x="4677" y="45592"/>
                  </a:lnTo>
                  <a:lnTo>
                    <a:pt x="4777" y="46111"/>
                  </a:lnTo>
                  <a:lnTo>
                    <a:pt x="4857" y="46651"/>
                  </a:lnTo>
                  <a:lnTo>
                    <a:pt x="4917" y="47191"/>
                  </a:lnTo>
                  <a:lnTo>
                    <a:pt x="4957" y="47750"/>
                  </a:lnTo>
                  <a:lnTo>
                    <a:pt x="4977" y="48310"/>
                  </a:lnTo>
                  <a:lnTo>
                    <a:pt x="4977" y="49429"/>
                  </a:lnTo>
                  <a:lnTo>
                    <a:pt x="4977" y="50549"/>
                  </a:lnTo>
                  <a:lnTo>
                    <a:pt x="4977" y="51668"/>
                  </a:lnTo>
                  <a:lnTo>
                    <a:pt x="4977" y="52208"/>
                  </a:lnTo>
                  <a:lnTo>
                    <a:pt x="4997" y="52767"/>
                  </a:lnTo>
                  <a:lnTo>
                    <a:pt x="5057" y="53307"/>
                  </a:lnTo>
                  <a:lnTo>
                    <a:pt x="5117" y="53847"/>
                  </a:lnTo>
                  <a:lnTo>
                    <a:pt x="5197" y="54426"/>
                  </a:lnTo>
                  <a:lnTo>
                    <a:pt x="5317" y="55006"/>
                  </a:lnTo>
                  <a:lnTo>
                    <a:pt x="5477" y="55586"/>
                  </a:lnTo>
                  <a:lnTo>
                    <a:pt x="5657" y="56165"/>
                  </a:lnTo>
                  <a:lnTo>
                    <a:pt x="5857" y="56725"/>
                  </a:lnTo>
                  <a:lnTo>
                    <a:pt x="6096" y="57265"/>
                  </a:lnTo>
                  <a:lnTo>
                    <a:pt x="6356" y="57804"/>
                  </a:lnTo>
                  <a:lnTo>
                    <a:pt x="6656" y="58324"/>
                  </a:lnTo>
                  <a:lnTo>
                    <a:pt x="6976" y="58804"/>
                  </a:lnTo>
                  <a:lnTo>
                    <a:pt x="7336" y="59243"/>
                  </a:lnTo>
                  <a:lnTo>
                    <a:pt x="7735" y="59683"/>
                  </a:lnTo>
                  <a:lnTo>
                    <a:pt x="7935" y="59863"/>
                  </a:lnTo>
                  <a:lnTo>
                    <a:pt x="8155" y="60063"/>
                  </a:lnTo>
                  <a:lnTo>
                    <a:pt x="8375" y="60243"/>
                  </a:lnTo>
                  <a:lnTo>
                    <a:pt x="8595" y="60403"/>
                  </a:lnTo>
                  <a:lnTo>
                    <a:pt x="8835" y="60563"/>
                  </a:lnTo>
                  <a:lnTo>
                    <a:pt x="9075" y="60702"/>
                  </a:lnTo>
                  <a:lnTo>
                    <a:pt x="9334" y="60822"/>
                  </a:lnTo>
                  <a:lnTo>
                    <a:pt x="9594" y="60942"/>
                  </a:lnTo>
                  <a:lnTo>
                    <a:pt x="9854" y="61042"/>
                  </a:lnTo>
                  <a:lnTo>
                    <a:pt x="10134" y="61142"/>
                  </a:lnTo>
                  <a:lnTo>
                    <a:pt x="10534" y="61242"/>
                  </a:lnTo>
                  <a:lnTo>
                    <a:pt x="10933" y="61322"/>
                  </a:lnTo>
                  <a:lnTo>
                    <a:pt x="11333" y="61362"/>
                  </a:lnTo>
                  <a:lnTo>
                    <a:pt x="11733" y="61382"/>
                  </a:lnTo>
                  <a:lnTo>
                    <a:pt x="12133" y="61382"/>
                  </a:lnTo>
                  <a:lnTo>
                    <a:pt x="12532" y="61362"/>
                  </a:lnTo>
                  <a:lnTo>
                    <a:pt x="12952" y="61342"/>
                  </a:lnTo>
                  <a:lnTo>
                    <a:pt x="13352" y="61282"/>
                  </a:lnTo>
                  <a:lnTo>
                    <a:pt x="13752" y="61222"/>
                  </a:lnTo>
                  <a:lnTo>
                    <a:pt x="14151" y="61142"/>
                  </a:lnTo>
                  <a:lnTo>
                    <a:pt x="14551" y="61042"/>
                  </a:lnTo>
                  <a:lnTo>
                    <a:pt x="14951" y="60942"/>
                  </a:lnTo>
                  <a:lnTo>
                    <a:pt x="15331" y="60822"/>
                  </a:lnTo>
                  <a:lnTo>
                    <a:pt x="15711" y="60682"/>
                  </a:lnTo>
                  <a:lnTo>
                    <a:pt x="16110" y="60543"/>
                  </a:lnTo>
                  <a:lnTo>
                    <a:pt x="16470" y="60403"/>
                  </a:lnTo>
                  <a:lnTo>
                    <a:pt x="17210" y="60063"/>
                  </a:lnTo>
                  <a:lnTo>
                    <a:pt x="17929" y="59683"/>
                  </a:lnTo>
                  <a:lnTo>
                    <a:pt x="18649" y="59243"/>
                  </a:lnTo>
                  <a:lnTo>
                    <a:pt x="19328" y="58784"/>
                  </a:lnTo>
                  <a:lnTo>
                    <a:pt x="19988" y="58304"/>
                  </a:lnTo>
                  <a:lnTo>
                    <a:pt x="20607" y="57764"/>
                  </a:lnTo>
                  <a:lnTo>
                    <a:pt x="21227" y="57225"/>
                  </a:lnTo>
                  <a:lnTo>
                    <a:pt x="21807" y="56625"/>
                  </a:lnTo>
                  <a:lnTo>
                    <a:pt x="22366" y="56025"/>
                  </a:lnTo>
                  <a:lnTo>
                    <a:pt x="22906" y="55386"/>
                  </a:lnTo>
                  <a:lnTo>
                    <a:pt x="23406" y="54726"/>
                  </a:lnTo>
                  <a:lnTo>
                    <a:pt x="23885" y="54067"/>
                  </a:lnTo>
                  <a:lnTo>
                    <a:pt x="24585" y="52987"/>
                  </a:lnTo>
                  <a:lnTo>
                    <a:pt x="25265" y="51908"/>
                  </a:lnTo>
                  <a:lnTo>
                    <a:pt x="25884" y="50809"/>
                  </a:lnTo>
                  <a:lnTo>
                    <a:pt x="26184" y="50229"/>
                  </a:lnTo>
                  <a:lnTo>
                    <a:pt x="26464" y="49669"/>
                  </a:lnTo>
                  <a:lnTo>
                    <a:pt x="26744" y="49110"/>
                  </a:lnTo>
                  <a:lnTo>
                    <a:pt x="27003" y="48530"/>
                  </a:lnTo>
                  <a:lnTo>
                    <a:pt x="27263" y="47950"/>
                  </a:lnTo>
                  <a:lnTo>
                    <a:pt x="27503" y="47351"/>
                  </a:lnTo>
                  <a:lnTo>
                    <a:pt x="27743" y="46751"/>
                  </a:lnTo>
                  <a:lnTo>
                    <a:pt x="27943" y="46151"/>
                  </a:lnTo>
                  <a:lnTo>
                    <a:pt x="28163" y="45552"/>
                  </a:lnTo>
                  <a:lnTo>
                    <a:pt x="28343" y="44932"/>
                  </a:lnTo>
                  <a:lnTo>
                    <a:pt x="28563" y="45612"/>
                  </a:lnTo>
                  <a:lnTo>
                    <a:pt x="28742" y="46291"/>
                  </a:lnTo>
                  <a:lnTo>
                    <a:pt x="28922" y="46971"/>
                  </a:lnTo>
                  <a:lnTo>
                    <a:pt x="29082" y="47651"/>
                  </a:lnTo>
                  <a:lnTo>
                    <a:pt x="29242" y="48330"/>
                  </a:lnTo>
                  <a:lnTo>
                    <a:pt x="29362" y="49030"/>
                  </a:lnTo>
                  <a:lnTo>
                    <a:pt x="29482" y="49729"/>
                  </a:lnTo>
                  <a:lnTo>
                    <a:pt x="29582" y="50429"/>
                  </a:lnTo>
                  <a:lnTo>
                    <a:pt x="29662" y="51108"/>
                  </a:lnTo>
                  <a:lnTo>
                    <a:pt x="29722" y="51828"/>
                  </a:lnTo>
                  <a:lnTo>
                    <a:pt x="29782" y="52527"/>
                  </a:lnTo>
                  <a:lnTo>
                    <a:pt x="29822" y="53227"/>
                  </a:lnTo>
                  <a:lnTo>
                    <a:pt x="29842" y="53927"/>
                  </a:lnTo>
                  <a:lnTo>
                    <a:pt x="29842" y="54626"/>
                  </a:lnTo>
                  <a:lnTo>
                    <a:pt x="29842" y="55326"/>
                  </a:lnTo>
                  <a:lnTo>
                    <a:pt x="29822" y="56045"/>
                  </a:lnTo>
                  <a:lnTo>
                    <a:pt x="29782" y="56745"/>
                  </a:lnTo>
                  <a:lnTo>
                    <a:pt x="29722" y="57444"/>
                  </a:lnTo>
                  <a:lnTo>
                    <a:pt x="29642" y="58144"/>
                  </a:lnTo>
                  <a:lnTo>
                    <a:pt x="29562" y="58844"/>
                  </a:lnTo>
                  <a:lnTo>
                    <a:pt x="29462" y="59543"/>
                  </a:lnTo>
                  <a:lnTo>
                    <a:pt x="29342" y="60223"/>
                  </a:lnTo>
                  <a:lnTo>
                    <a:pt x="29202" y="60922"/>
                  </a:lnTo>
                  <a:lnTo>
                    <a:pt x="29062" y="61602"/>
                  </a:lnTo>
                  <a:lnTo>
                    <a:pt x="28882" y="62301"/>
                  </a:lnTo>
                  <a:lnTo>
                    <a:pt x="28702" y="62981"/>
                  </a:lnTo>
                  <a:lnTo>
                    <a:pt x="28523" y="63641"/>
                  </a:lnTo>
                  <a:lnTo>
                    <a:pt x="28303" y="64320"/>
                  </a:lnTo>
                  <a:lnTo>
                    <a:pt x="28083" y="64980"/>
                  </a:lnTo>
                  <a:lnTo>
                    <a:pt x="27843" y="65639"/>
                  </a:lnTo>
                  <a:lnTo>
                    <a:pt x="27583" y="66299"/>
                  </a:lnTo>
                  <a:lnTo>
                    <a:pt x="27323" y="66959"/>
                  </a:lnTo>
                  <a:lnTo>
                    <a:pt x="26983" y="67718"/>
                  </a:lnTo>
                  <a:lnTo>
                    <a:pt x="26624" y="68478"/>
                  </a:lnTo>
                  <a:lnTo>
                    <a:pt x="25924" y="69977"/>
                  </a:lnTo>
                  <a:lnTo>
                    <a:pt x="25584" y="70736"/>
                  </a:lnTo>
                  <a:lnTo>
                    <a:pt x="25265" y="71516"/>
                  </a:lnTo>
                  <a:lnTo>
                    <a:pt x="24985" y="72295"/>
                  </a:lnTo>
                  <a:lnTo>
                    <a:pt x="24745" y="73095"/>
                  </a:lnTo>
                  <a:lnTo>
                    <a:pt x="24705" y="73235"/>
                  </a:lnTo>
                  <a:lnTo>
                    <a:pt x="24685" y="73375"/>
                  </a:lnTo>
                  <a:lnTo>
                    <a:pt x="24685" y="73534"/>
                  </a:lnTo>
                  <a:lnTo>
                    <a:pt x="24705" y="73674"/>
                  </a:lnTo>
                  <a:lnTo>
                    <a:pt x="24765" y="73794"/>
                  </a:lnTo>
                  <a:lnTo>
                    <a:pt x="24865" y="73894"/>
                  </a:lnTo>
                  <a:lnTo>
                    <a:pt x="24985" y="73974"/>
                  </a:lnTo>
                  <a:lnTo>
                    <a:pt x="25125" y="74034"/>
                  </a:lnTo>
                  <a:lnTo>
                    <a:pt x="25285" y="74074"/>
                  </a:lnTo>
                  <a:lnTo>
                    <a:pt x="25424" y="74114"/>
                  </a:lnTo>
                  <a:lnTo>
                    <a:pt x="26664" y="74114"/>
                  </a:lnTo>
                  <a:lnTo>
                    <a:pt x="27603" y="74094"/>
                  </a:lnTo>
                  <a:lnTo>
                    <a:pt x="28523" y="74054"/>
                  </a:lnTo>
                  <a:lnTo>
                    <a:pt x="29442" y="73994"/>
                  </a:lnTo>
                  <a:lnTo>
                    <a:pt x="30361" y="73914"/>
                  </a:lnTo>
                  <a:lnTo>
                    <a:pt x="31281" y="73814"/>
                  </a:lnTo>
                  <a:lnTo>
                    <a:pt x="32180" y="73694"/>
                  </a:lnTo>
                  <a:lnTo>
                    <a:pt x="33100" y="73554"/>
                  </a:lnTo>
                  <a:lnTo>
                    <a:pt x="33280" y="73534"/>
                  </a:lnTo>
                  <a:lnTo>
                    <a:pt x="33479" y="73494"/>
                  </a:lnTo>
                  <a:lnTo>
                    <a:pt x="33659" y="73435"/>
                  </a:lnTo>
                  <a:lnTo>
                    <a:pt x="33819" y="73335"/>
                  </a:lnTo>
                  <a:lnTo>
                    <a:pt x="33939" y="73255"/>
                  </a:lnTo>
                  <a:lnTo>
                    <a:pt x="34039" y="73155"/>
                  </a:lnTo>
                  <a:lnTo>
                    <a:pt x="34119" y="73035"/>
                  </a:lnTo>
                  <a:lnTo>
                    <a:pt x="34179" y="72915"/>
                  </a:lnTo>
                  <a:lnTo>
                    <a:pt x="34219" y="72775"/>
                  </a:lnTo>
                  <a:lnTo>
                    <a:pt x="34239" y="72635"/>
                  </a:lnTo>
                  <a:lnTo>
                    <a:pt x="34239" y="72495"/>
                  </a:lnTo>
                  <a:lnTo>
                    <a:pt x="34239" y="72335"/>
                  </a:lnTo>
                  <a:lnTo>
                    <a:pt x="34219" y="72195"/>
                  </a:lnTo>
                  <a:lnTo>
                    <a:pt x="34179" y="72055"/>
                  </a:lnTo>
                  <a:lnTo>
                    <a:pt x="34139" y="71895"/>
                  </a:lnTo>
                  <a:lnTo>
                    <a:pt x="34059" y="71756"/>
                  </a:lnTo>
                  <a:lnTo>
                    <a:pt x="33979" y="71636"/>
                  </a:lnTo>
                  <a:lnTo>
                    <a:pt x="33899" y="71516"/>
                  </a:lnTo>
                  <a:lnTo>
                    <a:pt x="33799" y="71396"/>
                  </a:lnTo>
                  <a:lnTo>
                    <a:pt x="33679" y="71296"/>
                  </a:lnTo>
                  <a:lnTo>
                    <a:pt x="33439" y="71136"/>
                  </a:lnTo>
                  <a:lnTo>
                    <a:pt x="33180" y="71016"/>
                  </a:lnTo>
                  <a:lnTo>
                    <a:pt x="32900" y="70916"/>
                  </a:lnTo>
                  <a:lnTo>
                    <a:pt x="32600" y="70856"/>
                  </a:lnTo>
                  <a:lnTo>
                    <a:pt x="32300" y="70796"/>
                  </a:lnTo>
                  <a:lnTo>
                    <a:pt x="32000" y="70776"/>
                  </a:lnTo>
                  <a:lnTo>
                    <a:pt x="31401" y="70756"/>
                  </a:lnTo>
                  <a:lnTo>
                    <a:pt x="32400" y="69357"/>
                  </a:lnTo>
                  <a:lnTo>
                    <a:pt x="33380" y="67958"/>
                  </a:lnTo>
                  <a:lnTo>
                    <a:pt x="34339" y="66539"/>
                  </a:lnTo>
                  <a:lnTo>
                    <a:pt x="35298" y="65100"/>
                  </a:lnTo>
                  <a:lnTo>
                    <a:pt x="36198" y="63661"/>
                  </a:lnTo>
                  <a:lnTo>
                    <a:pt x="36637" y="62921"/>
                  </a:lnTo>
                  <a:lnTo>
                    <a:pt x="37057" y="62181"/>
                  </a:lnTo>
                  <a:lnTo>
                    <a:pt x="37477" y="61422"/>
                  </a:lnTo>
                  <a:lnTo>
                    <a:pt x="37877" y="60662"/>
                  </a:lnTo>
                  <a:lnTo>
                    <a:pt x="38256" y="59903"/>
                  </a:lnTo>
                  <a:lnTo>
                    <a:pt x="38616" y="59123"/>
                  </a:lnTo>
                  <a:lnTo>
                    <a:pt x="38976" y="58344"/>
                  </a:lnTo>
                  <a:lnTo>
                    <a:pt x="39296" y="57564"/>
                  </a:lnTo>
                  <a:lnTo>
                    <a:pt x="39616" y="56745"/>
                  </a:lnTo>
                  <a:lnTo>
                    <a:pt x="39915" y="55945"/>
                  </a:lnTo>
                  <a:lnTo>
                    <a:pt x="40175" y="55126"/>
                  </a:lnTo>
                  <a:lnTo>
                    <a:pt x="40415" y="54306"/>
                  </a:lnTo>
                  <a:lnTo>
                    <a:pt x="40635" y="53467"/>
                  </a:lnTo>
                  <a:lnTo>
                    <a:pt x="40835" y="52647"/>
                  </a:lnTo>
                  <a:lnTo>
                    <a:pt x="40995" y="51808"/>
                  </a:lnTo>
                  <a:lnTo>
                    <a:pt x="41135" y="50948"/>
                  </a:lnTo>
                  <a:lnTo>
                    <a:pt x="41255" y="50109"/>
                  </a:lnTo>
                  <a:lnTo>
                    <a:pt x="41335" y="49250"/>
                  </a:lnTo>
                  <a:lnTo>
                    <a:pt x="41375" y="48410"/>
                  </a:lnTo>
                  <a:lnTo>
                    <a:pt x="41375" y="47551"/>
                  </a:lnTo>
                  <a:lnTo>
                    <a:pt x="41355" y="46691"/>
                  </a:lnTo>
                  <a:lnTo>
                    <a:pt x="41295" y="45852"/>
                  </a:lnTo>
                  <a:lnTo>
                    <a:pt x="41255" y="45352"/>
                  </a:lnTo>
                  <a:lnTo>
                    <a:pt x="41175" y="44852"/>
                  </a:lnTo>
                  <a:lnTo>
                    <a:pt x="41015" y="43853"/>
                  </a:lnTo>
                  <a:lnTo>
                    <a:pt x="40815" y="42893"/>
                  </a:lnTo>
                  <a:lnTo>
                    <a:pt x="40555" y="41914"/>
                  </a:lnTo>
                  <a:lnTo>
                    <a:pt x="40295" y="40955"/>
                  </a:lnTo>
                  <a:lnTo>
                    <a:pt x="39995" y="39995"/>
                  </a:lnTo>
                  <a:lnTo>
                    <a:pt x="39676" y="39036"/>
                  </a:lnTo>
                  <a:lnTo>
                    <a:pt x="39356" y="38076"/>
                  </a:lnTo>
                  <a:lnTo>
                    <a:pt x="38696" y="36178"/>
                  </a:lnTo>
                  <a:lnTo>
                    <a:pt x="38356" y="35218"/>
                  </a:lnTo>
                  <a:lnTo>
                    <a:pt x="38057" y="34259"/>
                  </a:lnTo>
                  <a:lnTo>
                    <a:pt x="37757" y="33299"/>
                  </a:lnTo>
                  <a:lnTo>
                    <a:pt x="37497" y="32320"/>
                  </a:lnTo>
                  <a:lnTo>
                    <a:pt x="37257" y="31341"/>
                  </a:lnTo>
                  <a:lnTo>
                    <a:pt x="37077" y="30361"/>
                  </a:lnTo>
                  <a:lnTo>
                    <a:pt x="36897" y="29362"/>
                  </a:lnTo>
                  <a:lnTo>
                    <a:pt x="36757" y="28342"/>
                  </a:lnTo>
                  <a:lnTo>
                    <a:pt x="36478" y="26324"/>
                  </a:lnTo>
                  <a:lnTo>
                    <a:pt x="36198" y="24285"/>
                  </a:lnTo>
                  <a:lnTo>
                    <a:pt x="36038" y="23286"/>
                  </a:lnTo>
                  <a:lnTo>
                    <a:pt x="35878" y="22286"/>
                  </a:lnTo>
                  <a:lnTo>
                    <a:pt x="35698" y="21287"/>
                  </a:lnTo>
                  <a:lnTo>
                    <a:pt x="35498" y="20287"/>
                  </a:lnTo>
                  <a:lnTo>
                    <a:pt x="35258" y="19308"/>
                  </a:lnTo>
                  <a:lnTo>
                    <a:pt x="34979" y="18349"/>
                  </a:lnTo>
                  <a:lnTo>
                    <a:pt x="34679" y="17389"/>
                  </a:lnTo>
                  <a:lnTo>
                    <a:pt x="34499" y="16930"/>
                  </a:lnTo>
                  <a:lnTo>
                    <a:pt x="34319" y="16450"/>
                  </a:lnTo>
                  <a:lnTo>
                    <a:pt x="34119" y="15990"/>
                  </a:lnTo>
                  <a:lnTo>
                    <a:pt x="33919" y="15530"/>
                  </a:lnTo>
                  <a:lnTo>
                    <a:pt x="33699" y="15091"/>
                  </a:lnTo>
                  <a:lnTo>
                    <a:pt x="33459" y="14631"/>
                  </a:lnTo>
                  <a:lnTo>
                    <a:pt x="33060" y="13931"/>
                  </a:lnTo>
                  <a:lnTo>
                    <a:pt x="32600" y="13252"/>
                  </a:lnTo>
                  <a:lnTo>
                    <a:pt x="32120" y="12592"/>
                  </a:lnTo>
                  <a:lnTo>
                    <a:pt x="31621" y="11953"/>
                  </a:lnTo>
                  <a:lnTo>
                    <a:pt x="31081" y="11353"/>
                  </a:lnTo>
                  <a:lnTo>
                    <a:pt x="30501" y="10773"/>
                  </a:lnTo>
                  <a:lnTo>
                    <a:pt x="29902" y="10214"/>
                  </a:lnTo>
                  <a:lnTo>
                    <a:pt x="29282" y="9694"/>
                  </a:lnTo>
                  <a:lnTo>
                    <a:pt x="28622" y="9214"/>
                  </a:lnTo>
                  <a:lnTo>
                    <a:pt x="27963" y="8755"/>
                  </a:lnTo>
                  <a:lnTo>
                    <a:pt x="27263" y="8335"/>
                  </a:lnTo>
                  <a:lnTo>
                    <a:pt x="26544" y="7935"/>
                  </a:lnTo>
                  <a:lnTo>
                    <a:pt x="25804" y="7575"/>
                  </a:lnTo>
                  <a:lnTo>
                    <a:pt x="25065" y="7276"/>
                  </a:lnTo>
                  <a:lnTo>
                    <a:pt x="24305" y="6996"/>
                  </a:lnTo>
                  <a:lnTo>
                    <a:pt x="23526" y="6756"/>
                  </a:lnTo>
                  <a:lnTo>
                    <a:pt x="22646" y="6516"/>
                  </a:lnTo>
                  <a:lnTo>
                    <a:pt x="22226" y="6396"/>
                  </a:lnTo>
                  <a:lnTo>
                    <a:pt x="21787" y="6256"/>
                  </a:lnTo>
                  <a:lnTo>
                    <a:pt x="21387" y="6096"/>
                  </a:lnTo>
                  <a:lnTo>
                    <a:pt x="20987" y="5916"/>
                  </a:lnTo>
                  <a:lnTo>
                    <a:pt x="20787" y="5816"/>
                  </a:lnTo>
                  <a:lnTo>
                    <a:pt x="20607" y="5697"/>
                  </a:lnTo>
                  <a:lnTo>
                    <a:pt x="20428" y="5557"/>
                  </a:lnTo>
                  <a:lnTo>
                    <a:pt x="20268" y="5417"/>
                  </a:lnTo>
                  <a:lnTo>
                    <a:pt x="20028" y="5177"/>
                  </a:lnTo>
                  <a:lnTo>
                    <a:pt x="19828" y="4937"/>
                  </a:lnTo>
                  <a:lnTo>
                    <a:pt x="19648" y="4657"/>
                  </a:lnTo>
                  <a:lnTo>
                    <a:pt x="19488" y="4377"/>
                  </a:lnTo>
                  <a:lnTo>
                    <a:pt x="19368" y="4098"/>
                  </a:lnTo>
                  <a:lnTo>
                    <a:pt x="19248" y="3778"/>
                  </a:lnTo>
                  <a:lnTo>
                    <a:pt x="19148" y="3478"/>
                  </a:lnTo>
                  <a:lnTo>
                    <a:pt x="19048" y="3158"/>
                  </a:lnTo>
                  <a:lnTo>
                    <a:pt x="18909" y="2499"/>
                  </a:lnTo>
                  <a:lnTo>
                    <a:pt x="18769" y="1819"/>
                  </a:lnTo>
                  <a:lnTo>
                    <a:pt x="18649" y="1159"/>
                  </a:lnTo>
                  <a:lnTo>
                    <a:pt x="18489" y="500"/>
                  </a:lnTo>
                  <a:lnTo>
                    <a:pt x="18449" y="340"/>
                  </a:lnTo>
                  <a:lnTo>
                    <a:pt x="18389" y="200"/>
                  </a:lnTo>
                  <a:lnTo>
                    <a:pt x="18309" y="100"/>
                  </a:lnTo>
                  <a:lnTo>
                    <a:pt x="18249" y="40"/>
                  </a:lnTo>
                  <a:lnTo>
                    <a:pt x="18189" y="20"/>
                  </a:lnTo>
                  <a:lnTo>
                    <a:pt x="181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568000" y="2075000"/>
              <a:ext cx="86975" cy="221900"/>
            </a:xfrm>
            <a:custGeom>
              <a:avLst/>
              <a:gdLst/>
              <a:ahLst/>
              <a:cxnLst/>
              <a:rect l="l" t="t" r="r" b="b"/>
              <a:pathLst>
                <a:path w="3479" h="8876" extrusionOk="0">
                  <a:moveTo>
                    <a:pt x="1419" y="1"/>
                  </a:moveTo>
                  <a:lnTo>
                    <a:pt x="1140" y="21"/>
                  </a:lnTo>
                  <a:lnTo>
                    <a:pt x="1000" y="41"/>
                  </a:lnTo>
                  <a:lnTo>
                    <a:pt x="880" y="81"/>
                  </a:lnTo>
                  <a:lnTo>
                    <a:pt x="740" y="141"/>
                  </a:lnTo>
                  <a:lnTo>
                    <a:pt x="620" y="201"/>
                  </a:lnTo>
                  <a:lnTo>
                    <a:pt x="520" y="280"/>
                  </a:lnTo>
                  <a:lnTo>
                    <a:pt x="400" y="360"/>
                  </a:lnTo>
                  <a:lnTo>
                    <a:pt x="320" y="460"/>
                  </a:lnTo>
                  <a:lnTo>
                    <a:pt x="220" y="560"/>
                  </a:lnTo>
                  <a:lnTo>
                    <a:pt x="160" y="680"/>
                  </a:lnTo>
                  <a:lnTo>
                    <a:pt x="100" y="820"/>
                  </a:lnTo>
                  <a:lnTo>
                    <a:pt x="60" y="960"/>
                  </a:lnTo>
                  <a:lnTo>
                    <a:pt x="20" y="1120"/>
                  </a:lnTo>
                  <a:lnTo>
                    <a:pt x="0" y="1280"/>
                  </a:lnTo>
                  <a:lnTo>
                    <a:pt x="20" y="1460"/>
                  </a:lnTo>
                  <a:lnTo>
                    <a:pt x="440" y="7396"/>
                  </a:lnTo>
                  <a:lnTo>
                    <a:pt x="460" y="7576"/>
                  </a:lnTo>
                  <a:lnTo>
                    <a:pt x="500" y="7756"/>
                  </a:lnTo>
                  <a:lnTo>
                    <a:pt x="560" y="7896"/>
                  </a:lnTo>
                  <a:lnTo>
                    <a:pt x="620" y="8036"/>
                  </a:lnTo>
                  <a:lnTo>
                    <a:pt x="700" y="8176"/>
                  </a:lnTo>
                  <a:lnTo>
                    <a:pt x="780" y="8296"/>
                  </a:lnTo>
                  <a:lnTo>
                    <a:pt x="880" y="8395"/>
                  </a:lnTo>
                  <a:lnTo>
                    <a:pt x="1000" y="8495"/>
                  </a:lnTo>
                  <a:lnTo>
                    <a:pt x="1120" y="8575"/>
                  </a:lnTo>
                  <a:lnTo>
                    <a:pt x="1240" y="8655"/>
                  </a:lnTo>
                  <a:lnTo>
                    <a:pt x="1359" y="8715"/>
                  </a:lnTo>
                  <a:lnTo>
                    <a:pt x="1499" y="8775"/>
                  </a:lnTo>
                  <a:lnTo>
                    <a:pt x="1779" y="8835"/>
                  </a:lnTo>
                  <a:lnTo>
                    <a:pt x="2059" y="8875"/>
                  </a:lnTo>
                  <a:lnTo>
                    <a:pt x="2339" y="8835"/>
                  </a:lnTo>
                  <a:lnTo>
                    <a:pt x="2479" y="8815"/>
                  </a:lnTo>
                  <a:lnTo>
                    <a:pt x="2619" y="8775"/>
                  </a:lnTo>
                  <a:lnTo>
                    <a:pt x="2739" y="8715"/>
                  </a:lnTo>
                  <a:lnTo>
                    <a:pt x="2859" y="8655"/>
                  </a:lnTo>
                  <a:lnTo>
                    <a:pt x="2978" y="8595"/>
                  </a:lnTo>
                  <a:lnTo>
                    <a:pt x="3078" y="8495"/>
                  </a:lnTo>
                  <a:lnTo>
                    <a:pt x="3178" y="8415"/>
                  </a:lnTo>
                  <a:lnTo>
                    <a:pt x="3258" y="8296"/>
                  </a:lnTo>
                  <a:lnTo>
                    <a:pt x="3338" y="8176"/>
                  </a:lnTo>
                  <a:lnTo>
                    <a:pt x="3398" y="8056"/>
                  </a:lnTo>
                  <a:lnTo>
                    <a:pt x="3438" y="7896"/>
                  </a:lnTo>
                  <a:lnTo>
                    <a:pt x="3478" y="7756"/>
                  </a:lnTo>
                  <a:lnTo>
                    <a:pt x="3478" y="7576"/>
                  </a:lnTo>
                  <a:lnTo>
                    <a:pt x="3478" y="7396"/>
                  </a:lnTo>
                  <a:lnTo>
                    <a:pt x="3058" y="1460"/>
                  </a:lnTo>
                  <a:lnTo>
                    <a:pt x="3018" y="1280"/>
                  </a:lnTo>
                  <a:lnTo>
                    <a:pt x="2998" y="1120"/>
                  </a:lnTo>
                  <a:lnTo>
                    <a:pt x="2938" y="960"/>
                  </a:lnTo>
                  <a:lnTo>
                    <a:pt x="2878" y="820"/>
                  </a:lnTo>
                  <a:lnTo>
                    <a:pt x="2799" y="680"/>
                  </a:lnTo>
                  <a:lnTo>
                    <a:pt x="2699" y="560"/>
                  </a:lnTo>
                  <a:lnTo>
                    <a:pt x="2599" y="460"/>
                  </a:lnTo>
                  <a:lnTo>
                    <a:pt x="2499" y="360"/>
                  </a:lnTo>
                  <a:lnTo>
                    <a:pt x="2379" y="280"/>
                  </a:lnTo>
                  <a:lnTo>
                    <a:pt x="2259" y="201"/>
                  </a:lnTo>
                  <a:lnTo>
                    <a:pt x="2119" y="141"/>
                  </a:lnTo>
                  <a:lnTo>
                    <a:pt x="1999" y="81"/>
                  </a:lnTo>
                  <a:lnTo>
                    <a:pt x="1719" y="21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698925" y="2055525"/>
              <a:ext cx="96450" cy="238875"/>
            </a:xfrm>
            <a:custGeom>
              <a:avLst/>
              <a:gdLst/>
              <a:ahLst/>
              <a:cxnLst/>
              <a:rect l="l" t="t" r="r" b="b"/>
              <a:pathLst>
                <a:path w="3858" h="9555" extrusionOk="0">
                  <a:moveTo>
                    <a:pt x="1359" y="0"/>
                  </a:moveTo>
                  <a:lnTo>
                    <a:pt x="1079" y="20"/>
                  </a:lnTo>
                  <a:lnTo>
                    <a:pt x="959" y="40"/>
                  </a:lnTo>
                  <a:lnTo>
                    <a:pt x="820" y="80"/>
                  </a:lnTo>
                  <a:lnTo>
                    <a:pt x="700" y="140"/>
                  </a:lnTo>
                  <a:lnTo>
                    <a:pt x="580" y="200"/>
                  </a:lnTo>
                  <a:lnTo>
                    <a:pt x="460" y="280"/>
                  </a:lnTo>
                  <a:lnTo>
                    <a:pt x="360" y="360"/>
                  </a:lnTo>
                  <a:lnTo>
                    <a:pt x="280" y="460"/>
                  </a:lnTo>
                  <a:lnTo>
                    <a:pt x="200" y="560"/>
                  </a:lnTo>
                  <a:lnTo>
                    <a:pt x="120" y="680"/>
                  </a:lnTo>
                  <a:lnTo>
                    <a:pt x="80" y="820"/>
                  </a:lnTo>
                  <a:lnTo>
                    <a:pt x="40" y="960"/>
                  </a:lnTo>
                  <a:lnTo>
                    <a:pt x="20" y="1099"/>
                  </a:lnTo>
                  <a:lnTo>
                    <a:pt x="0" y="1279"/>
                  </a:lnTo>
                  <a:lnTo>
                    <a:pt x="20" y="1439"/>
                  </a:lnTo>
                  <a:lnTo>
                    <a:pt x="820" y="8095"/>
                  </a:lnTo>
                  <a:lnTo>
                    <a:pt x="840" y="8275"/>
                  </a:lnTo>
                  <a:lnTo>
                    <a:pt x="879" y="8435"/>
                  </a:lnTo>
                  <a:lnTo>
                    <a:pt x="939" y="8595"/>
                  </a:lnTo>
                  <a:lnTo>
                    <a:pt x="1019" y="8735"/>
                  </a:lnTo>
                  <a:lnTo>
                    <a:pt x="1099" y="8855"/>
                  </a:lnTo>
                  <a:lnTo>
                    <a:pt x="1199" y="8975"/>
                  </a:lnTo>
                  <a:lnTo>
                    <a:pt x="1299" y="9095"/>
                  </a:lnTo>
                  <a:lnTo>
                    <a:pt x="1419" y="9174"/>
                  </a:lnTo>
                  <a:lnTo>
                    <a:pt x="1539" y="9274"/>
                  </a:lnTo>
                  <a:lnTo>
                    <a:pt x="1659" y="9334"/>
                  </a:lnTo>
                  <a:lnTo>
                    <a:pt x="1799" y="9394"/>
                  </a:lnTo>
                  <a:lnTo>
                    <a:pt x="1939" y="9454"/>
                  </a:lnTo>
                  <a:lnTo>
                    <a:pt x="2219" y="9514"/>
                  </a:lnTo>
                  <a:lnTo>
                    <a:pt x="2498" y="9554"/>
                  </a:lnTo>
                  <a:lnTo>
                    <a:pt x="2778" y="9514"/>
                  </a:lnTo>
                  <a:lnTo>
                    <a:pt x="2918" y="9494"/>
                  </a:lnTo>
                  <a:lnTo>
                    <a:pt x="3058" y="9454"/>
                  </a:lnTo>
                  <a:lnTo>
                    <a:pt x="3178" y="9414"/>
                  </a:lnTo>
                  <a:lnTo>
                    <a:pt x="3298" y="9354"/>
                  </a:lnTo>
                  <a:lnTo>
                    <a:pt x="3398" y="9274"/>
                  </a:lnTo>
                  <a:lnTo>
                    <a:pt x="3498" y="9194"/>
                  </a:lnTo>
                  <a:lnTo>
                    <a:pt x="3598" y="9095"/>
                  </a:lnTo>
                  <a:lnTo>
                    <a:pt x="3678" y="8975"/>
                  </a:lnTo>
                  <a:lnTo>
                    <a:pt x="3738" y="8875"/>
                  </a:lnTo>
                  <a:lnTo>
                    <a:pt x="3798" y="8735"/>
                  </a:lnTo>
                  <a:lnTo>
                    <a:pt x="3838" y="8595"/>
                  </a:lnTo>
                  <a:lnTo>
                    <a:pt x="3858" y="8435"/>
                  </a:lnTo>
                  <a:lnTo>
                    <a:pt x="3858" y="8275"/>
                  </a:lnTo>
                  <a:lnTo>
                    <a:pt x="3858" y="8095"/>
                  </a:lnTo>
                  <a:lnTo>
                    <a:pt x="3058" y="1439"/>
                  </a:lnTo>
                  <a:lnTo>
                    <a:pt x="3038" y="1279"/>
                  </a:lnTo>
                  <a:lnTo>
                    <a:pt x="2978" y="1099"/>
                  </a:lnTo>
                  <a:lnTo>
                    <a:pt x="2918" y="960"/>
                  </a:lnTo>
                  <a:lnTo>
                    <a:pt x="2858" y="820"/>
                  </a:lnTo>
                  <a:lnTo>
                    <a:pt x="2778" y="680"/>
                  </a:lnTo>
                  <a:lnTo>
                    <a:pt x="2678" y="560"/>
                  </a:lnTo>
                  <a:lnTo>
                    <a:pt x="2578" y="460"/>
                  </a:lnTo>
                  <a:lnTo>
                    <a:pt x="2458" y="360"/>
                  </a:lnTo>
                  <a:lnTo>
                    <a:pt x="2339" y="280"/>
                  </a:lnTo>
                  <a:lnTo>
                    <a:pt x="2199" y="200"/>
                  </a:lnTo>
                  <a:lnTo>
                    <a:pt x="2079" y="140"/>
                  </a:lnTo>
                  <a:lnTo>
                    <a:pt x="1939" y="100"/>
                  </a:lnTo>
                  <a:lnTo>
                    <a:pt x="1659" y="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538025" y="2331350"/>
              <a:ext cx="305825" cy="122450"/>
            </a:xfrm>
            <a:custGeom>
              <a:avLst/>
              <a:gdLst/>
              <a:ahLst/>
              <a:cxnLst/>
              <a:rect l="l" t="t" r="r" b="b"/>
              <a:pathLst>
                <a:path w="12233" h="4898" extrusionOk="0">
                  <a:moveTo>
                    <a:pt x="10773" y="0"/>
                  </a:moveTo>
                  <a:lnTo>
                    <a:pt x="10633" y="20"/>
                  </a:lnTo>
                  <a:lnTo>
                    <a:pt x="10494" y="40"/>
                  </a:lnTo>
                  <a:lnTo>
                    <a:pt x="10354" y="100"/>
                  </a:lnTo>
                  <a:lnTo>
                    <a:pt x="10194" y="180"/>
                  </a:lnTo>
                  <a:lnTo>
                    <a:pt x="10054" y="280"/>
                  </a:lnTo>
                  <a:lnTo>
                    <a:pt x="9614" y="580"/>
                  </a:lnTo>
                  <a:lnTo>
                    <a:pt x="9174" y="840"/>
                  </a:lnTo>
                  <a:lnTo>
                    <a:pt x="8715" y="1080"/>
                  </a:lnTo>
                  <a:lnTo>
                    <a:pt x="8255" y="1280"/>
                  </a:lnTo>
                  <a:lnTo>
                    <a:pt x="7775" y="1459"/>
                  </a:lnTo>
                  <a:lnTo>
                    <a:pt x="7295" y="1619"/>
                  </a:lnTo>
                  <a:lnTo>
                    <a:pt x="6816" y="1739"/>
                  </a:lnTo>
                  <a:lnTo>
                    <a:pt x="6316" y="1819"/>
                  </a:lnTo>
                  <a:lnTo>
                    <a:pt x="5816" y="1879"/>
                  </a:lnTo>
                  <a:lnTo>
                    <a:pt x="5317" y="1899"/>
                  </a:lnTo>
                  <a:lnTo>
                    <a:pt x="4817" y="1879"/>
                  </a:lnTo>
                  <a:lnTo>
                    <a:pt x="4317" y="1839"/>
                  </a:lnTo>
                  <a:lnTo>
                    <a:pt x="3818" y="1739"/>
                  </a:lnTo>
                  <a:lnTo>
                    <a:pt x="3318" y="1619"/>
                  </a:lnTo>
                  <a:lnTo>
                    <a:pt x="2818" y="1459"/>
                  </a:lnTo>
                  <a:lnTo>
                    <a:pt x="2319" y="1280"/>
                  </a:lnTo>
                  <a:lnTo>
                    <a:pt x="2159" y="1200"/>
                  </a:lnTo>
                  <a:lnTo>
                    <a:pt x="1999" y="1160"/>
                  </a:lnTo>
                  <a:lnTo>
                    <a:pt x="1839" y="1140"/>
                  </a:lnTo>
                  <a:lnTo>
                    <a:pt x="1679" y="1120"/>
                  </a:lnTo>
                  <a:lnTo>
                    <a:pt x="1519" y="1140"/>
                  </a:lnTo>
                  <a:lnTo>
                    <a:pt x="1379" y="1160"/>
                  </a:lnTo>
                  <a:lnTo>
                    <a:pt x="1219" y="1200"/>
                  </a:lnTo>
                  <a:lnTo>
                    <a:pt x="1079" y="1240"/>
                  </a:lnTo>
                  <a:lnTo>
                    <a:pt x="959" y="1299"/>
                  </a:lnTo>
                  <a:lnTo>
                    <a:pt x="820" y="1379"/>
                  </a:lnTo>
                  <a:lnTo>
                    <a:pt x="700" y="1459"/>
                  </a:lnTo>
                  <a:lnTo>
                    <a:pt x="580" y="1559"/>
                  </a:lnTo>
                  <a:lnTo>
                    <a:pt x="380" y="1759"/>
                  </a:lnTo>
                  <a:lnTo>
                    <a:pt x="220" y="1999"/>
                  </a:lnTo>
                  <a:lnTo>
                    <a:pt x="100" y="2259"/>
                  </a:lnTo>
                  <a:lnTo>
                    <a:pt x="60" y="2379"/>
                  </a:lnTo>
                  <a:lnTo>
                    <a:pt x="20" y="2519"/>
                  </a:lnTo>
                  <a:lnTo>
                    <a:pt x="0" y="2639"/>
                  </a:lnTo>
                  <a:lnTo>
                    <a:pt x="0" y="2779"/>
                  </a:lnTo>
                  <a:lnTo>
                    <a:pt x="0" y="2918"/>
                  </a:lnTo>
                  <a:lnTo>
                    <a:pt x="20" y="3038"/>
                  </a:lnTo>
                  <a:lnTo>
                    <a:pt x="60" y="3178"/>
                  </a:lnTo>
                  <a:lnTo>
                    <a:pt x="120" y="3298"/>
                  </a:lnTo>
                  <a:lnTo>
                    <a:pt x="180" y="3418"/>
                  </a:lnTo>
                  <a:lnTo>
                    <a:pt x="280" y="3518"/>
                  </a:lnTo>
                  <a:lnTo>
                    <a:pt x="380" y="3638"/>
                  </a:lnTo>
                  <a:lnTo>
                    <a:pt x="500" y="3718"/>
                  </a:lnTo>
                  <a:lnTo>
                    <a:pt x="640" y="3818"/>
                  </a:lnTo>
                  <a:lnTo>
                    <a:pt x="800" y="3898"/>
                  </a:lnTo>
                  <a:lnTo>
                    <a:pt x="1459" y="4178"/>
                  </a:lnTo>
                  <a:lnTo>
                    <a:pt x="2159" y="4398"/>
                  </a:lnTo>
                  <a:lnTo>
                    <a:pt x="2838" y="4577"/>
                  </a:lnTo>
                  <a:lnTo>
                    <a:pt x="3538" y="4737"/>
                  </a:lnTo>
                  <a:lnTo>
                    <a:pt x="4237" y="4837"/>
                  </a:lnTo>
                  <a:lnTo>
                    <a:pt x="4937" y="4877"/>
                  </a:lnTo>
                  <a:lnTo>
                    <a:pt x="5637" y="4897"/>
                  </a:lnTo>
                  <a:lnTo>
                    <a:pt x="6336" y="4857"/>
                  </a:lnTo>
                  <a:lnTo>
                    <a:pt x="7016" y="4777"/>
                  </a:lnTo>
                  <a:lnTo>
                    <a:pt x="7695" y="4657"/>
                  </a:lnTo>
                  <a:lnTo>
                    <a:pt x="8375" y="4478"/>
                  </a:lnTo>
                  <a:lnTo>
                    <a:pt x="8715" y="4378"/>
                  </a:lnTo>
                  <a:lnTo>
                    <a:pt x="9054" y="4258"/>
                  </a:lnTo>
                  <a:lnTo>
                    <a:pt x="9374" y="4138"/>
                  </a:lnTo>
                  <a:lnTo>
                    <a:pt x="9714" y="3998"/>
                  </a:lnTo>
                  <a:lnTo>
                    <a:pt x="10034" y="3838"/>
                  </a:lnTo>
                  <a:lnTo>
                    <a:pt x="10354" y="3678"/>
                  </a:lnTo>
                  <a:lnTo>
                    <a:pt x="10673" y="3498"/>
                  </a:lnTo>
                  <a:lnTo>
                    <a:pt x="10973" y="3318"/>
                  </a:lnTo>
                  <a:lnTo>
                    <a:pt x="11273" y="3118"/>
                  </a:lnTo>
                  <a:lnTo>
                    <a:pt x="11593" y="2899"/>
                  </a:lnTo>
                  <a:lnTo>
                    <a:pt x="11713" y="2779"/>
                  </a:lnTo>
                  <a:lnTo>
                    <a:pt x="11833" y="2679"/>
                  </a:lnTo>
                  <a:lnTo>
                    <a:pt x="11953" y="2539"/>
                  </a:lnTo>
                  <a:lnTo>
                    <a:pt x="12033" y="2419"/>
                  </a:lnTo>
                  <a:lnTo>
                    <a:pt x="12112" y="2279"/>
                  </a:lnTo>
                  <a:lnTo>
                    <a:pt x="12152" y="2139"/>
                  </a:lnTo>
                  <a:lnTo>
                    <a:pt x="12192" y="1999"/>
                  </a:lnTo>
                  <a:lnTo>
                    <a:pt x="12232" y="1839"/>
                  </a:lnTo>
                  <a:lnTo>
                    <a:pt x="12232" y="1699"/>
                  </a:lnTo>
                  <a:lnTo>
                    <a:pt x="12232" y="1559"/>
                  </a:lnTo>
                  <a:lnTo>
                    <a:pt x="12232" y="1399"/>
                  </a:lnTo>
                  <a:lnTo>
                    <a:pt x="12212" y="1260"/>
                  </a:lnTo>
                  <a:lnTo>
                    <a:pt x="12132" y="980"/>
                  </a:lnTo>
                  <a:lnTo>
                    <a:pt x="11993" y="720"/>
                  </a:lnTo>
                  <a:lnTo>
                    <a:pt x="11833" y="500"/>
                  </a:lnTo>
                  <a:lnTo>
                    <a:pt x="11753" y="400"/>
                  </a:lnTo>
                  <a:lnTo>
                    <a:pt x="11653" y="300"/>
                  </a:lnTo>
                  <a:lnTo>
                    <a:pt x="11533" y="220"/>
                  </a:lnTo>
                  <a:lnTo>
                    <a:pt x="11433" y="140"/>
                  </a:lnTo>
                  <a:lnTo>
                    <a:pt x="11313" y="80"/>
                  </a:lnTo>
                  <a:lnTo>
                    <a:pt x="11173" y="40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422575" y="1814175"/>
              <a:ext cx="212400" cy="915950"/>
            </a:xfrm>
            <a:custGeom>
              <a:avLst/>
              <a:gdLst/>
              <a:ahLst/>
              <a:cxnLst/>
              <a:rect l="l" t="t" r="r" b="b"/>
              <a:pathLst>
                <a:path w="8496" h="36638" extrusionOk="0">
                  <a:moveTo>
                    <a:pt x="241" y="0"/>
                  </a:moveTo>
                  <a:lnTo>
                    <a:pt x="1" y="120"/>
                  </a:lnTo>
                  <a:lnTo>
                    <a:pt x="541" y="1179"/>
                  </a:lnTo>
                  <a:lnTo>
                    <a:pt x="1040" y="2239"/>
                  </a:lnTo>
                  <a:lnTo>
                    <a:pt x="1540" y="3318"/>
                  </a:lnTo>
                  <a:lnTo>
                    <a:pt x="2020" y="4397"/>
                  </a:lnTo>
                  <a:lnTo>
                    <a:pt x="2479" y="5497"/>
                  </a:lnTo>
                  <a:lnTo>
                    <a:pt x="2919" y="6576"/>
                  </a:lnTo>
                  <a:lnTo>
                    <a:pt x="3359" y="7695"/>
                  </a:lnTo>
                  <a:lnTo>
                    <a:pt x="3759" y="8795"/>
                  </a:lnTo>
                  <a:lnTo>
                    <a:pt x="4158" y="9914"/>
                  </a:lnTo>
                  <a:lnTo>
                    <a:pt x="4518" y="11033"/>
                  </a:lnTo>
                  <a:lnTo>
                    <a:pt x="4878" y="12153"/>
                  </a:lnTo>
                  <a:lnTo>
                    <a:pt x="5218" y="13292"/>
                  </a:lnTo>
                  <a:lnTo>
                    <a:pt x="5537" y="14411"/>
                  </a:lnTo>
                  <a:lnTo>
                    <a:pt x="5837" y="15550"/>
                  </a:lnTo>
                  <a:lnTo>
                    <a:pt x="6137" y="16710"/>
                  </a:lnTo>
                  <a:lnTo>
                    <a:pt x="6397" y="17849"/>
                  </a:lnTo>
                  <a:lnTo>
                    <a:pt x="6637" y="19008"/>
                  </a:lnTo>
                  <a:lnTo>
                    <a:pt x="6877" y="20168"/>
                  </a:lnTo>
                  <a:lnTo>
                    <a:pt x="7096" y="21327"/>
                  </a:lnTo>
                  <a:lnTo>
                    <a:pt x="7276" y="22486"/>
                  </a:lnTo>
                  <a:lnTo>
                    <a:pt x="7456" y="23665"/>
                  </a:lnTo>
                  <a:lnTo>
                    <a:pt x="7616" y="24825"/>
                  </a:lnTo>
                  <a:lnTo>
                    <a:pt x="7756" y="26004"/>
                  </a:lnTo>
                  <a:lnTo>
                    <a:pt x="7876" y="27163"/>
                  </a:lnTo>
                  <a:lnTo>
                    <a:pt x="7996" y="28343"/>
                  </a:lnTo>
                  <a:lnTo>
                    <a:pt x="8076" y="29522"/>
                  </a:lnTo>
                  <a:lnTo>
                    <a:pt x="8136" y="30701"/>
                  </a:lnTo>
                  <a:lnTo>
                    <a:pt x="8196" y="31880"/>
                  </a:lnTo>
                  <a:lnTo>
                    <a:pt x="8216" y="33080"/>
                  </a:lnTo>
                  <a:lnTo>
                    <a:pt x="8236" y="34259"/>
                  </a:lnTo>
                  <a:lnTo>
                    <a:pt x="8216" y="35438"/>
                  </a:lnTo>
                  <a:lnTo>
                    <a:pt x="8196" y="36617"/>
                  </a:lnTo>
                  <a:lnTo>
                    <a:pt x="8456" y="36637"/>
                  </a:lnTo>
                  <a:lnTo>
                    <a:pt x="8476" y="35438"/>
                  </a:lnTo>
                  <a:lnTo>
                    <a:pt x="8496" y="34259"/>
                  </a:lnTo>
                  <a:lnTo>
                    <a:pt x="8476" y="33060"/>
                  </a:lnTo>
                  <a:lnTo>
                    <a:pt x="8456" y="31880"/>
                  </a:lnTo>
                  <a:lnTo>
                    <a:pt x="8396" y="30701"/>
                  </a:lnTo>
                  <a:lnTo>
                    <a:pt x="8336" y="29502"/>
                  </a:lnTo>
                  <a:lnTo>
                    <a:pt x="8256" y="28323"/>
                  </a:lnTo>
                  <a:lnTo>
                    <a:pt x="8136" y="27143"/>
                  </a:lnTo>
                  <a:lnTo>
                    <a:pt x="8016" y="25964"/>
                  </a:lnTo>
                  <a:lnTo>
                    <a:pt x="7876" y="24785"/>
                  </a:lnTo>
                  <a:lnTo>
                    <a:pt x="7716" y="23625"/>
                  </a:lnTo>
                  <a:lnTo>
                    <a:pt x="7536" y="22446"/>
                  </a:lnTo>
                  <a:lnTo>
                    <a:pt x="7356" y="21287"/>
                  </a:lnTo>
                  <a:lnTo>
                    <a:pt x="7136" y="20108"/>
                  </a:lnTo>
                  <a:lnTo>
                    <a:pt x="6897" y="18948"/>
                  </a:lnTo>
                  <a:lnTo>
                    <a:pt x="6657" y="17789"/>
                  </a:lnTo>
                  <a:lnTo>
                    <a:pt x="6377" y="16650"/>
                  </a:lnTo>
                  <a:lnTo>
                    <a:pt x="6097" y="15491"/>
                  </a:lnTo>
                  <a:lnTo>
                    <a:pt x="5797" y="14351"/>
                  </a:lnTo>
                  <a:lnTo>
                    <a:pt x="5477" y="13212"/>
                  </a:lnTo>
                  <a:lnTo>
                    <a:pt x="5138" y="12073"/>
                  </a:lnTo>
                  <a:lnTo>
                    <a:pt x="4778" y="10953"/>
                  </a:lnTo>
                  <a:lnTo>
                    <a:pt x="4398" y="9814"/>
                  </a:lnTo>
                  <a:lnTo>
                    <a:pt x="3998" y="8715"/>
                  </a:lnTo>
                  <a:lnTo>
                    <a:pt x="3599" y="7595"/>
                  </a:lnTo>
                  <a:lnTo>
                    <a:pt x="3159" y="6496"/>
                  </a:lnTo>
                  <a:lnTo>
                    <a:pt x="2719" y="5397"/>
                  </a:lnTo>
                  <a:lnTo>
                    <a:pt x="2259" y="4297"/>
                  </a:lnTo>
                  <a:lnTo>
                    <a:pt x="1780" y="3218"/>
                  </a:lnTo>
                  <a:lnTo>
                    <a:pt x="1280" y="2139"/>
                  </a:lnTo>
                  <a:lnTo>
                    <a:pt x="760" y="105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4"/>
          <p:cNvGrpSpPr/>
          <p:nvPr/>
        </p:nvGrpSpPr>
        <p:grpSpPr>
          <a:xfrm>
            <a:off x="316110" y="3524626"/>
            <a:ext cx="1122028" cy="1347532"/>
            <a:chOff x="2565500" y="-700500"/>
            <a:chExt cx="1307725" cy="1570550"/>
          </a:xfrm>
        </p:grpSpPr>
        <p:sp>
          <p:nvSpPr>
            <p:cNvPr id="1396" name="Google Shape;1396;p34"/>
            <p:cNvSpPr/>
            <p:nvPr/>
          </p:nvSpPr>
          <p:spPr>
            <a:xfrm>
              <a:off x="2565500" y="-700500"/>
              <a:ext cx="1307725" cy="1172300"/>
            </a:xfrm>
            <a:custGeom>
              <a:avLst/>
              <a:gdLst/>
              <a:ahLst/>
              <a:cxnLst/>
              <a:rect l="l" t="t" r="r" b="b"/>
              <a:pathLst>
                <a:path w="52309" h="46892" extrusionOk="0">
                  <a:moveTo>
                    <a:pt x="30322" y="1"/>
                  </a:moveTo>
                  <a:lnTo>
                    <a:pt x="30122" y="21"/>
                  </a:lnTo>
                  <a:lnTo>
                    <a:pt x="29922" y="41"/>
                  </a:lnTo>
                  <a:lnTo>
                    <a:pt x="29722" y="101"/>
                  </a:lnTo>
                  <a:lnTo>
                    <a:pt x="29522" y="141"/>
                  </a:lnTo>
                  <a:lnTo>
                    <a:pt x="29342" y="221"/>
                  </a:lnTo>
                  <a:lnTo>
                    <a:pt x="29142" y="301"/>
                  </a:lnTo>
                  <a:lnTo>
                    <a:pt x="28963" y="401"/>
                  </a:lnTo>
                  <a:lnTo>
                    <a:pt x="28783" y="501"/>
                  </a:lnTo>
                  <a:lnTo>
                    <a:pt x="28623" y="621"/>
                  </a:lnTo>
                  <a:lnTo>
                    <a:pt x="28463" y="740"/>
                  </a:lnTo>
                  <a:lnTo>
                    <a:pt x="28163" y="1020"/>
                  </a:lnTo>
                  <a:lnTo>
                    <a:pt x="27903" y="1320"/>
                  </a:lnTo>
                  <a:lnTo>
                    <a:pt x="27663" y="1640"/>
                  </a:lnTo>
                  <a:lnTo>
                    <a:pt x="27444" y="1980"/>
                  </a:lnTo>
                  <a:lnTo>
                    <a:pt x="27244" y="2339"/>
                  </a:lnTo>
                  <a:lnTo>
                    <a:pt x="27064" y="2699"/>
                  </a:lnTo>
                  <a:lnTo>
                    <a:pt x="26904" y="3079"/>
                  </a:lnTo>
                  <a:lnTo>
                    <a:pt x="26744" y="3459"/>
                  </a:lnTo>
                  <a:lnTo>
                    <a:pt x="26404" y="4338"/>
                  </a:lnTo>
                  <a:lnTo>
                    <a:pt x="26124" y="5238"/>
                  </a:lnTo>
                  <a:lnTo>
                    <a:pt x="25865" y="6137"/>
                  </a:lnTo>
                  <a:lnTo>
                    <a:pt x="25625" y="7037"/>
                  </a:lnTo>
                  <a:lnTo>
                    <a:pt x="25425" y="7956"/>
                  </a:lnTo>
                  <a:lnTo>
                    <a:pt x="25265" y="8875"/>
                  </a:lnTo>
                  <a:lnTo>
                    <a:pt x="25125" y="9815"/>
                  </a:lnTo>
                  <a:lnTo>
                    <a:pt x="25005" y="10754"/>
                  </a:lnTo>
                  <a:lnTo>
                    <a:pt x="24905" y="11694"/>
                  </a:lnTo>
                  <a:lnTo>
                    <a:pt x="24845" y="12633"/>
                  </a:lnTo>
                  <a:lnTo>
                    <a:pt x="24785" y="13572"/>
                  </a:lnTo>
                  <a:lnTo>
                    <a:pt x="24745" y="14532"/>
                  </a:lnTo>
                  <a:lnTo>
                    <a:pt x="24725" y="15471"/>
                  </a:lnTo>
                  <a:lnTo>
                    <a:pt x="24725" y="16411"/>
                  </a:lnTo>
                  <a:lnTo>
                    <a:pt x="24745" y="18310"/>
                  </a:lnTo>
                  <a:lnTo>
                    <a:pt x="23206" y="8036"/>
                  </a:lnTo>
                  <a:lnTo>
                    <a:pt x="23066" y="7156"/>
                  </a:lnTo>
                  <a:lnTo>
                    <a:pt x="22986" y="6717"/>
                  </a:lnTo>
                  <a:lnTo>
                    <a:pt x="22886" y="6297"/>
                  </a:lnTo>
                  <a:lnTo>
                    <a:pt x="22786" y="5857"/>
                  </a:lnTo>
                  <a:lnTo>
                    <a:pt x="22667" y="5438"/>
                  </a:lnTo>
                  <a:lnTo>
                    <a:pt x="22507" y="5038"/>
                  </a:lnTo>
                  <a:lnTo>
                    <a:pt x="22347" y="4618"/>
                  </a:lnTo>
                  <a:lnTo>
                    <a:pt x="22127" y="4238"/>
                  </a:lnTo>
                  <a:lnTo>
                    <a:pt x="21887" y="3859"/>
                  </a:lnTo>
                  <a:lnTo>
                    <a:pt x="21607" y="3519"/>
                  </a:lnTo>
                  <a:lnTo>
                    <a:pt x="21307" y="3199"/>
                  </a:lnTo>
                  <a:lnTo>
                    <a:pt x="21147" y="3039"/>
                  </a:lnTo>
                  <a:lnTo>
                    <a:pt x="20968" y="2899"/>
                  </a:lnTo>
                  <a:lnTo>
                    <a:pt x="20788" y="2779"/>
                  </a:lnTo>
                  <a:lnTo>
                    <a:pt x="20608" y="2679"/>
                  </a:lnTo>
                  <a:lnTo>
                    <a:pt x="20408" y="2559"/>
                  </a:lnTo>
                  <a:lnTo>
                    <a:pt x="20208" y="2479"/>
                  </a:lnTo>
                  <a:lnTo>
                    <a:pt x="20008" y="2399"/>
                  </a:lnTo>
                  <a:lnTo>
                    <a:pt x="19808" y="2339"/>
                  </a:lnTo>
                  <a:lnTo>
                    <a:pt x="19449" y="2280"/>
                  </a:lnTo>
                  <a:lnTo>
                    <a:pt x="19109" y="2240"/>
                  </a:lnTo>
                  <a:lnTo>
                    <a:pt x="18809" y="2220"/>
                  </a:lnTo>
                  <a:lnTo>
                    <a:pt x="18529" y="2260"/>
                  </a:lnTo>
                  <a:lnTo>
                    <a:pt x="18269" y="2299"/>
                  </a:lnTo>
                  <a:lnTo>
                    <a:pt x="18049" y="2379"/>
                  </a:lnTo>
                  <a:lnTo>
                    <a:pt x="17830" y="2499"/>
                  </a:lnTo>
                  <a:lnTo>
                    <a:pt x="17650" y="2619"/>
                  </a:lnTo>
                  <a:lnTo>
                    <a:pt x="17490" y="2779"/>
                  </a:lnTo>
                  <a:lnTo>
                    <a:pt x="17350" y="2939"/>
                  </a:lnTo>
                  <a:lnTo>
                    <a:pt x="17230" y="3139"/>
                  </a:lnTo>
                  <a:lnTo>
                    <a:pt x="17110" y="3339"/>
                  </a:lnTo>
                  <a:lnTo>
                    <a:pt x="17030" y="3579"/>
                  </a:lnTo>
                  <a:lnTo>
                    <a:pt x="16950" y="3799"/>
                  </a:lnTo>
                  <a:lnTo>
                    <a:pt x="16890" y="4058"/>
                  </a:lnTo>
                  <a:lnTo>
                    <a:pt x="16830" y="4318"/>
                  </a:lnTo>
                  <a:lnTo>
                    <a:pt x="16790" y="4598"/>
                  </a:lnTo>
                  <a:lnTo>
                    <a:pt x="16770" y="4858"/>
                  </a:lnTo>
                  <a:lnTo>
                    <a:pt x="16750" y="5438"/>
                  </a:lnTo>
                  <a:lnTo>
                    <a:pt x="16770" y="6017"/>
                  </a:lnTo>
                  <a:lnTo>
                    <a:pt x="16810" y="6597"/>
                  </a:lnTo>
                  <a:lnTo>
                    <a:pt x="16850" y="7156"/>
                  </a:lnTo>
                  <a:lnTo>
                    <a:pt x="16910" y="7696"/>
                  </a:lnTo>
                  <a:lnTo>
                    <a:pt x="17010" y="8596"/>
                  </a:lnTo>
                  <a:lnTo>
                    <a:pt x="17150" y="10015"/>
                  </a:lnTo>
                  <a:lnTo>
                    <a:pt x="17310" y="11434"/>
                  </a:lnTo>
                  <a:lnTo>
                    <a:pt x="17470" y="12853"/>
                  </a:lnTo>
                  <a:lnTo>
                    <a:pt x="17650" y="14252"/>
                  </a:lnTo>
                  <a:lnTo>
                    <a:pt x="17850" y="15671"/>
                  </a:lnTo>
                  <a:lnTo>
                    <a:pt x="18069" y="17070"/>
                  </a:lnTo>
                  <a:lnTo>
                    <a:pt x="18289" y="18469"/>
                  </a:lnTo>
                  <a:lnTo>
                    <a:pt x="18529" y="19869"/>
                  </a:lnTo>
                  <a:lnTo>
                    <a:pt x="18329" y="18869"/>
                  </a:lnTo>
                  <a:lnTo>
                    <a:pt x="18089" y="17850"/>
                  </a:lnTo>
                  <a:lnTo>
                    <a:pt x="17790" y="16830"/>
                  </a:lnTo>
                  <a:lnTo>
                    <a:pt x="17470" y="15831"/>
                  </a:lnTo>
                  <a:lnTo>
                    <a:pt x="17130" y="14812"/>
                  </a:lnTo>
                  <a:lnTo>
                    <a:pt x="16770" y="13832"/>
                  </a:lnTo>
                  <a:lnTo>
                    <a:pt x="16370" y="12873"/>
                  </a:lnTo>
                  <a:lnTo>
                    <a:pt x="15971" y="11914"/>
                  </a:lnTo>
                  <a:lnTo>
                    <a:pt x="15231" y="10175"/>
                  </a:lnTo>
                  <a:lnTo>
                    <a:pt x="14851" y="9335"/>
                  </a:lnTo>
                  <a:lnTo>
                    <a:pt x="14652" y="8895"/>
                  </a:lnTo>
                  <a:lnTo>
                    <a:pt x="14432" y="8496"/>
                  </a:lnTo>
                  <a:lnTo>
                    <a:pt x="14212" y="8096"/>
                  </a:lnTo>
                  <a:lnTo>
                    <a:pt x="13972" y="7696"/>
                  </a:lnTo>
                  <a:lnTo>
                    <a:pt x="13712" y="7316"/>
                  </a:lnTo>
                  <a:lnTo>
                    <a:pt x="13432" y="6957"/>
                  </a:lnTo>
                  <a:lnTo>
                    <a:pt x="13132" y="6597"/>
                  </a:lnTo>
                  <a:lnTo>
                    <a:pt x="12793" y="6277"/>
                  </a:lnTo>
                  <a:lnTo>
                    <a:pt x="12453" y="5957"/>
                  </a:lnTo>
                  <a:lnTo>
                    <a:pt x="12073" y="5677"/>
                  </a:lnTo>
                  <a:lnTo>
                    <a:pt x="11733" y="5458"/>
                  </a:lnTo>
                  <a:lnTo>
                    <a:pt x="11374" y="5278"/>
                  </a:lnTo>
                  <a:lnTo>
                    <a:pt x="10994" y="5138"/>
                  </a:lnTo>
                  <a:lnTo>
                    <a:pt x="10814" y="5078"/>
                  </a:lnTo>
                  <a:lnTo>
                    <a:pt x="10614" y="5038"/>
                  </a:lnTo>
                  <a:lnTo>
                    <a:pt x="10414" y="5018"/>
                  </a:lnTo>
                  <a:lnTo>
                    <a:pt x="10234" y="5018"/>
                  </a:lnTo>
                  <a:lnTo>
                    <a:pt x="10054" y="5038"/>
                  </a:lnTo>
                  <a:lnTo>
                    <a:pt x="9874" y="5058"/>
                  </a:lnTo>
                  <a:lnTo>
                    <a:pt x="9695" y="5118"/>
                  </a:lnTo>
                  <a:lnTo>
                    <a:pt x="9535" y="5178"/>
                  </a:lnTo>
                  <a:lnTo>
                    <a:pt x="9395" y="5278"/>
                  </a:lnTo>
                  <a:lnTo>
                    <a:pt x="9255" y="5418"/>
                  </a:lnTo>
                  <a:lnTo>
                    <a:pt x="9135" y="5517"/>
                  </a:lnTo>
                  <a:lnTo>
                    <a:pt x="9055" y="5657"/>
                  </a:lnTo>
                  <a:lnTo>
                    <a:pt x="8995" y="5777"/>
                  </a:lnTo>
                  <a:lnTo>
                    <a:pt x="8935" y="5917"/>
                  </a:lnTo>
                  <a:lnTo>
                    <a:pt x="8895" y="6057"/>
                  </a:lnTo>
                  <a:lnTo>
                    <a:pt x="8855" y="6217"/>
                  </a:lnTo>
                  <a:lnTo>
                    <a:pt x="8815" y="6517"/>
                  </a:lnTo>
                  <a:lnTo>
                    <a:pt x="8835" y="6837"/>
                  </a:lnTo>
                  <a:lnTo>
                    <a:pt x="8855" y="7156"/>
                  </a:lnTo>
                  <a:lnTo>
                    <a:pt x="8915" y="7476"/>
                  </a:lnTo>
                  <a:lnTo>
                    <a:pt x="8975" y="7796"/>
                  </a:lnTo>
                  <a:lnTo>
                    <a:pt x="12413" y="23346"/>
                  </a:lnTo>
                  <a:lnTo>
                    <a:pt x="11733" y="21687"/>
                  </a:lnTo>
                  <a:lnTo>
                    <a:pt x="11014" y="20048"/>
                  </a:lnTo>
                  <a:lnTo>
                    <a:pt x="10294" y="18409"/>
                  </a:lnTo>
                  <a:lnTo>
                    <a:pt x="9914" y="17610"/>
                  </a:lnTo>
                  <a:lnTo>
                    <a:pt x="9515" y="16810"/>
                  </a:lnTo>
                  <a:lnTo>
                    <a:pt x="9095" y="16011"/>
                  </a:lnTo>
                  <a:lnTo>
                    <a:pt x="8675" y="15231"/>
                  </a:lnTo>
                  <a:lnTo>
                    <a:pt x="8235" y="14452"/>
                  </a:lnTo>
                  <a:lnTo>
                    <a:pt x="7776" y="13692"/>
                  </a:lnTo>
                  <a:lnTo>
                    <a:pt x="7296" y="12953"/>
                  </a:lnTo>
                  <a:lnTo>
                    <a:pt x="6796" y="12213"/>
                  </a:lnTo>
                  <a:lnTo>
                    <a:pt x="6277" y="11494"/>
                  </a:lnTo>
                  <a:lnTo>
                    <a:pt x="5737" y="10794"/>
                  </a:lnTo>
                  <a:lnTo>
                    <a:pt x="5257" y="10235"/>
                  </a:lnTo>
                  <a:lnTo>
                    <a:pt x="5017" y="9955"/>
                  </a:lnTo>
                  <a:lnTo>
                    <a:pt x="4758" y="9695"/>
                  </a:lnTo>
                  <a:lnTo>
                    <a:pt x="4498" y="9455"/>
                  </a:lnTo>
                  <a:lnTo>
                    <a:pt x="4218" y="9215"/>
                  </a:lnTo>
                  <a:lnTo>
                    <a:pt x="3938" y="8975"/>
                  </a:lnTo>
                  <a:lnTo>
                    <a:pt x="3638" y="8775"/>
                  </a:lnTo>
                  <a:lnTo>
                    <a:pt x="3418" y="8636"/>
                  </a:lnTo>
                  <a:lnTo>
                    <a:pt x="3179" y="8516"/>
                  </a:lnTo>
                  <a:lnTo>
                    <a:pt x="2959" y="8396"/>
                  </a:lnTo>
                  <a:lnTo>
                    <a:pt x="2699" y="8316"/>
                  </a:lnTo>
                  <a:lnTo>
                    <a:pt x="2459" y="8236"/>
                  </a:lnTo>
                  <a:lnTo>
                    <a:pt x="2219" y="8196"/>
                  </a:lnTo>
                  <a:lnTo>
                    <a:pt x="1959" y="8176"/>
                  </a:lnTo>
                  <a:lnTo>
                    <a:pt x="1700" y="8196"/>
                  </a:lnTo>
                  <a:lnTo>
                    <a:pt x="1400" y="8256"/>
                  </a:lnTo>
                  <a:lnTo>
                    <a:pt x="1120" y="8336"/>
                  </a:lnTo>
                  <a:lnTo>
                    <a:pt x="880" y="8456"/>
                  </a:lnTo>
                  <a:lnTo>
                    <a:pt x="660" y="8596"/>
                  </a:lnTo>
                  <a:lnTo>
                    <a:pt x="500" y="8755"/>
                  </a:lnTo>
                  <a:lnTo>
                    <a:pt x="340" y="8935"/>
                  </a:lnTo>
                  <a:lnTo>
                    <a:pt x="220" y="9155"/>
                  </a:lnTo>
                  <a:lnTo>
                    <a:pt x="141" y="9375"/>
                  </a:lnTo>
                  <a:lnTo>
                    <a:pt x="61" y="9615"/>
                  </a:lnTo>
                  <a:lnTo>
                    <a:pt x="21" y="9875"/>
                  </a:lnTo>
                  <a:lnTo>
                    <a:pt x="1" y="10155"/>
                  </a:lnTo>
                  <a:lnTo>
                    <a:pt x="1" y="10434"/>
                  </a:lnTo>
                  <a:lnTo>
                    <a:pt x="21" y="10714"/>
                  </a:lnTo>
                  <a:lnTo>
                    <a:pt x="61" y="11034"/>
                  </a:lnTo>
                  <a:lnTo>
                    <a:pt x="101" y="11334"/>
                  </a:lnTo>
                  <a:lnTo>
                    <a:pt x="161" y="11654"/>
                  </a:lnTo>
                  <a:lnTo>
                    <a:pt x="320" y="12293"/>
                  </a:lnTo>
                  <a:lnTo>
                    <a:pt x="520" y="12913"/>
                  </a:lnTo>
                  <a:lnTo>
                    <a:pt x="760" y="13533"/>
                  </a:lnTo>
                  <a:lnTo>
                    <a:pt x="1000" y="14132"/>
                  </a:lnTo>
                  <a:lnTo>
                    <a:pt x="1240" y="14672"/>
                  </a:lnTo>
                  <a:lnTo>
                    <a:pt x="1460" y="15172"/>
                  </a:lnTo>
                  <a:lnTo>
                    <a:pt x="1819" y="15911"/>
                  </a:lnTo>
                  <a:lnTo>
                    <a:pt x="2559" y="17410"/>
                  </a:lnTo>
                  <a:lnTo>
                    <a:pt x="3299" y="18909"/>
                  </a:lnTo>
                  <a:lnTo>
                    <a:pt x="4018" y="20428"/>
                  </a:lnTo>
                  <a:lnTo>
                    <a:pt x="4698" y="21947"/>
                  </a:lnTo>
                  <a:lnTo>
                    <a:pt x="5377" y="23486"/>
                  </a:lnTo>
                  <a:lnTo>
                    <a:pt x="6017" y="25025"/>
                  </a:lnTo>
                  <a:lnTo>
                    <a:pt x="6617" y="26584"/>
                  </a:lnTo>
                  <a:lnTo>
                    <a:pt x="7176" y="28163"/>
                  </a:lnTo>
                  <a:lnTo>
                    <a:pt x="7716" y="29742"/>
                  </a:lnTo>
                  <a:lnTo>
                    <a:pt x="7956" y="30522"/>
                  </a:lnTo>
                  <a:lnTo>
                    <a:pt x="8196" y="31321"/>
                  </a:lnTo>
                  <a:lnTo>
                    <a:pt x="8415" y="32121"/>
                  </a:lnTo>
                  <a:lnTo>
                    <a:pt x="8615" y="32920"/>
                  </a:lnTo>
                  <a:lnTo>
                    <a:pt x="8815" y="33740"/>
                  </a:lnTo>
                  <a:lnTo>
                    <a:pt x="8995" y="34539"/>
                  </a:lnTo>
                  <a:lnTo>
                    <a:pt x="9175" y="35359"/>
                  </a:lnTo>
                  <a:lnTo>
                    <a:pt x="9315" y="36158"/>
                  </a:lnTo>
                  <a:lnTo>
                    <a:pt x="9455" y="36978"/>
                  </a:lnTo>
                  <a:lnTo>
                    <a:pt x="9575" y="37797"/>
                  </a:lnTo>
                  <a:lnTo>
                    <a:pt x="9675" y="38617"/>
                  </a:lnTo>
                  <a:lnTo>
                    <a:pt x="9755" y="39436"/>
                  </a:lnTo>
                  <a:lnTo>
                    <a:pt x="9835" y="40276"/>
                  </a:lnTo>
                  <a:lnTo>
                    <a:pt x="9874" y="41095"/>
                  </a:lnTo>
                  <a:lnTo>
                    <a:pt x="10194" y="41275"/>
                  </a:lnTo>
                  <a:lnTo>
                    <a:pt x="10514" y="41475"/>
                  </a:lnTo>
                  <a:lnTo>
                    <a:pt x="10814" y="41695"/>
                  </a:lnTo>
                  <a:lnTo>
                    <a:pt x="11114" y="41915"/>
                  </a:lnTo>
                  <a:lnTo>
                    <a:pt x="11693" y="42395"/>
                  </a:lnTo>
                  <a:lnTo>
                    <a:pt x="12273" y="42914"/>
                  </a:lnTo>
                  <a:lnTo>
                    <a:pt x="12853" y="43434"/>
                  </a:lnTo>
                  <a:lnTo>
                    <a:pt x="13452" y="43934"/>
                  </a:lnTo>
                  <a:lnTo>
                    <a:pt x="13772" y="44193"/>
                  </a:lnTo>
                  <a:lnTo>
                    <a:pt x="14092" y="44413"/>
                  </a:lnTo>
                  <a:lnTo>
                    <a:pt x="14412" y="44653"/>
                  </a:lnTo>
                  <a:lnTo>
                    <a:pt x="14751" y="44853"/>
                  </a:lnTo>
                  <a:lnTo>
                    <a:pt x="15451" y="45233"/>
                  </a:lnTo>
                  <a:lnTo>
                    <a:pt x="16151" y="45573"/>
                  </a:lnTo>
                  <a:lnTo>
                    <a:pt x="16890" y="45872"/>
                  </a:lnTo>
                  <a:lnTo>
                    <a:pt x="17630" y="46132"/>
                  </a:lnTo>
                  <a:lnTo>
                    <a:pt x="18389" y="46372"/>
                  </a:lnTo>
                  <a:lnTo>
                    <a:pt x="19169" y="46552"/>
                  </a:lnTo>
                  <a:lnTo>
                    <a:pt x="19948" y="46692"/>
                  </a:lnTo>
                  <a:lnTo>
                    <a:pt x="20728" y="46792"/>
                  </a:lnTo>
                  <a:lnTo>
                    <a:pt x="21467" y="46852"/>
                  </a:lnTo>
                  <a:lnTo>
                    <a:pt x="22207" y="46892"/>
                  </a:lnTo>
                  <a:lnTo>
                    <a:pt x="22946" y="46872"/>
                  </a:lnTo>
                  <a:lnTo>
                    <a:pt x="23686" y="46832"/>
                  </a:lnTo>
                  <a:lnTo>
                    <a:pt x="24425" y="46772"/>
                  </a:lnTo>
                  <a:lnTo>
                    <a:pt x="25165" y="46672"/>
                  </a:lnTo>
                  <a:lnTo>
                    <a:pt x="25885" y="46532"/>
                  </a:lnTo>
                  <a:lnTo>
                    <a:pt x="26604" y="46372"/>
                  </a:lnTo>
                  <a:lnTo>
                    <a:pt x="27324" y="46172"/>
                  </a:lnTo>
                  <a:lnTo>
                    <a:pt x="28043" y="45952"/>
                  </a:lnTo>
                  <a:lnTo>
                    <a:pt x="28743" y="45713"/>
                  </a:lnTo>
                  <a:lnTo>
                    <a:pt x="29442" y="45453"/>
                  </a:lnTo>
                  <a:lnTo>
                    <a:pt x="30122" y="45153"/>
                  </a:lnTo>
                  <a:lnTo>
                    <a:pt x="30801" y="44833"/>
                  </a:lnTo>
                  <a:lnTo>
                    <a:pt x="31461" y="44493"/>
                  </a:lnTo>
                  <a:lnTo>
                    <a:pt x="32101" y="44114"/>
                  </a:lnTo>
                  <a:lnTo>
                    <a:pt x="32640" y="43794"/>
                  </a:lnTo>
                  <a:lnTo>
                    <a:pt x="33160" y="43434"/>
                  </a:lnTo>
                  <a:lnTo>
                    <a:pt x="33680" y="43074"/>
                  </a:lnTo>
                  <a:lnTo>
                    <a:pt x="34179" y="42694"/>
                  </a:lnTo>
                  <a:lnTo>
                    <a:pt x="34659" y="42275"/>
                  </a:lnTo>
                  <a:lnTo>
                    <a:pt x="35099" y="41835"/>
                  </a:lnTo>
                  <a:lnTo>
                    <a:pt x="35539" y="41375"/>
                  </a:lnTo>
                  <a:lnTo>
                    <a:pt x="35918" y="40896"/>
                  </a:lnTo>
                  <a:lnTo>
                    <a:pt x="36258" y="40416"/>
                  </a:lnTo>
                  <a:lnTo>
                    <a:pt x="36558" y="39936"/>
                  </a:lnTo>
                  <a:lnTo>
                    <a:pt x="36818" y="39436"/>
                  </a:lnTo>
                  <a:lnTo>
                    <a:pt x="37038" y="38937"/>
                  </a:lnTo>
                  <a:lnTo>
                    <a:pt x="37257" y="38437"/>
                  </a:lnTo>
                  <a:lnTo>
                    <a:pt x="37437" y="37917"/>
                  </a:lnTo>
                  <a:lnTo>
                    <a:pt x="37597" y="37398"/>
                  </a:lnTo>
                  <a:lnTo>
                    <a:pt x="37737" y="36878"/>
                  </a:lnTo>
                  <a:lnTo>
                    <a:pt x="37877" y="36338"/>
                  </a:lnTo>
                  <a:lnTo>
                    <a:pt x="37997" y="35799"/>
                  </a:lnTo>
                  <a:lnTo>
                    <a:pt x="38237" y="34719"/>
                  </a:lnTo>
                  <a:lnTo>
                    <a:pt x="38457" y="33640"/>
                  </a:lnTo>
                  <a:lnTo>
                    <a:pt x="38697" y="32541"/>
                  </a:lnTo>
                  <a:lnTo>
                    <a:pt x="38836" y="32001"/>
                  </a:lnTo>
                  <a:lnTo>
                    <a:pt x="38996" y="31481"/>
                  </a:lnTo>
                  <a:lnTo>
                    <a:pt x="39176" y="30942"/>
                  </a:lnTo>
                  <a:lnTo>
                    <a:pt x="39356" y="30422"/>
                  </a:lnTo>
                  <a:lnTo>
                    <a:pt x="39556" y="29882"/>
                  </a:lnTo>
                  <a:lnTo>
                    <a:pt x="39756" y="29363"/>
                  </a:lnTo>
                  <a:lnTo>
                    <a:pt x="40216" y="28343"/>
                  </a:lnTo>
                  <a:lnTo>
                    <a:pt x="40695" y="27324"/>
                  </a:lnTo>
                  <a:lnTo>
                    <a:pt x="41235" y="26345"/>
                  </a:lnTo>
                  <a:lnTo>
                    <a:pt x="41775" y="25365"/>
                  </a:lnTo>
                  <a:lnTo>
                    <a:pt x="42334" y="24406"/>
                  </a:lnTo>
                  <a:lnTo>
                    <a:pt x="43174" y="23087"/>
                  </a:lnTo>
                  <a:lnTo>
                    <a:pt x="44053" y="21767"/>
                  </a:lnTo>
                  <a:lnTo>
                    <a:pt x="44953" y="20468"/>
                  </a:lnTo>
                  <a:lnTo>
                    <a:pt x="45872" y="19189"/>
                  </a:lnTo>
                  <a:lnTo>
                    <a:pt x="47731" y="16651"/>
                  </a:lnTo>
                  <a:lnTo>
                    <a:pt x="48670" y="15391"/>
                  </a:lnTo>
                  <a:lnTo>
                    <a:pt x="49590" y="14112"/>
                  </a:lnTo>
                  <a:lnTo>
                    <a:pt x="49790" y="13852"/>
                  </a:lnTo>
                  <a:lnTo>
                    <a:pt x="49990" y="13592"/>
                  </a:lnTo>
                  <a:lnTo>
                    <a:pt x="50429" y="13073"/>
                  </a:lnTo>
                  <a:lnTo>
                    <a:pt x="50869" y="12573"/>
                  </a:lnTo>
                  <a:lnTo>
                    <a:pt x="51289" y="12053"/>
                  </a:lnTo>
                  <a:lnTo>
                    <a:pt x="51469" y="11794"/>
                  </a:lnTo>
                  <a:lnTo>
                    <a:pt x="51649" y="11514"/>
                  </a:lnTo>
                  <a:lnTo>
                    <a:pt x="51828" y="11234"/>
                  </a:lnTo>
                  <a:lnTo>
                    <a:pt x="51968" y="10934"/>
                  </a:lnTo>
                  <a:lnTo>
                    <a:pt x="52088" y="10634"/>
                  </a:lnTo>
                  <a:lnTo>
                    <a:pt x="52188" y="10315"/>
                  </a:lnTo>
                  <a:lnTo>
                    <a:pt x="52248" y="9975"/>
                  </a:lnTo>
                  <a:lnTo>
                    <a:pt x="52288" y="9635"/>
                  </a:lnTo>
                  <a:lnTo>
                    <a:pt x="52308" y="9375"/>
                  </a:lnTo>
                  <a:lnTo>
                    <a:pt x="52288" y="9135"/>
                  </a:lnTo>
                  <a:lnTo>
                    <a:pt x="52268" y="8875"/>
                  </a:lnTo>
                  <a:lnTo>
                    <a:pt x="52228" y="8636"/>
                  </a:lnTo>
                  <a:lnTo>
                    <a:pt x="52188" y="8396"/>
                  </a:lnTo>
                  <a:lnTo>
                    <a:pt x="52108" y="8156"/>
                  </a:lnTo>
                  <a:lnTo>
                    <a:pt x="52028" y="7916"/>
                  </a:lnTo>
                  <a:lnTo>
                    <a:pt x="51928" y="7696"/>
                  </a:lnTo>
                  <a:lnTo>
                    <a:pt x="51828" y="7476"/>
                  </a:lnTo>
                  <a:lnTo>
                    <a:pt x="51688" y="7256"/>
                  </a:lnTo>
                  <a:lnTo>
                    <a:pt x="51549" y="7057"/>
                  </a:lnTo>
                  <a:lnTo>
                    <a:pt x="51409" y="6857"/>
                  </a:lnTo>
                  <a:lnTo>
                    <a:pt x="51249" y="6677"/>
                  </a:lnTo>
                  <a:lnTo>
                    <a:pt x="51069" y="6497"/>
                  </a:lnTo>
                  <a:lnTo>
                    <a:pt x="50869" y="6337"/>
                  </a:lnTo>
                  <a:lnTo>
                    <a:pt x="50669" y="6197"/>
                  </a:lnTo>
                  <a:lnTo>
                    <a:pt x="50429" y="6037"/>
                  </a:lnTo>
                  <a:lnTo>
                    <a:pt x="50189" y="5917"/>
                  </a:lnTo>
                  <a:lnTo>
                    <a:pt x="49930" y="5797"/>
                  </a:lnTo>
                  <a:lnTo>
                    <a:pt x="49670" y="5717"/>
                  </a:lnTo>
                  <a:lnTo>
                    <a:pt x="49430" y="5657"/>
                  </a:lnTo>
                  <a:lnTo>
                    <a:pt x="49170" y="5617"/>
                  </a:lnTo>
                  <a:lnTo>
                    <a:pt x="48670" y="5617"/>
                  </a:lnTo>
                  <a:lnTo>
                    <a:pt x="48431" y="5637"/>
                  </a:lnTo>
                  <a:lnTo>
                    <a:pt x="48171" y="5677"/>
                  </a:lnTo>
                  <a:lnTo>
                    <a:pt x="47931" y="5737"/>
                  </a:lnTo>
                  <a:lnTo>
                    <a:pt x="47671" y="5797"/>
                  </a:lnTo>
                  <a:lnTo>
                    <a:pt x="47431" y="5897"/>
                  </a:lnTo>
                  <a:lnTo>
                    <a:pt x="47191" y="5997"/>
                  </a:lnTo>
                  <a:lnTo>
                    <a:pt x="46951" y="6117"/>
                  </a:lnTo>
                  <a:lnTo>
                    <a:pt x="46712" y="6237"/>
                  </a:lnTo>
                  <a:lnTo>
                    <a:pt x="46252" y="6517"/>
                  </a:lnTo>
                  <a:lnTo>
                    <a:pt x="45812" y="6837"/>
                  </a:lnTo>
                  <a:lnTo>
                    <a:pt x="45392" y="7196"/>
                  </a:lnTo>
                  <a:lnTo>
                    <a:pt x="44993" y="7576"/>
                  </a:lnTo>
                  <a:lnTo>
                    <a:pt x="44613" y="7976"/>
                  </a:lnTo>
                  <a:lnTo>
                    <a:pt x="44273" y="8376"/>
                  </a:lnTo>
                  <a:lnTo>
                    <a:pt x="43953" y="8775"/>
                  </a:lnTo>
                  <a:lnTo>
                    <a:pt x="43673" y="9155"/>
                  </a:lnTo>
                  <a:lnTo>
                    <a:pt x="42814" y="10474"/>
                  </a:lnTo>
                  <a:lnTo>
                    <a:pt x="41975" y="11794"/>
                  </a:lnTo>
                  <a:lnTo>
                    <a:pt x="41155" y="13153"/>
                  </a:lnTo>
                  <a:lnTo>
                    <a:pt x="40376" y="14512"/>
                  </a:lnTo>
                  <a:lnTo>
                    <a:pt x="39636" y="15911"/>
                  </a:lnTo>
                  <a:lnTo>
                    <a:pt x="38916" y="17310"/>
                  </a:lnTo>
                  <a:lnTo>
                    <a:pt x="38237" y="18729"/>
                  </a:lnTo>
                  <a:lnTo>
                    <a:pt x="37597" y="20168"/>
                  </a:lnTo>
                  <a:lnTo>
                    <a:pt x="37477" y="20168"/>
                  </a:lnTo>
                  <a:lnTo>
                    <a:pt x="37417" y="20148"/>
                  </a:lnTo>
                  <a:lnTo>
                    <a:pt x="37377" y="20128"/>
                  </a:lnTo>
                  <a:lnTo>
                    <a:pt x="37297" y="20028"/>
                  </a:lnTo>
                  <a:lnTo>
                    <a:pt x="37257" y="19909"/>
                  </a:lnTo>
                  <a:lnTo>
                    <a:pt x="37237" y="19769"/>
                  </a:lnTo>
                  <a:lnTo>
                    <a:pt x="37217" y="19609"/>
                  </a:lnTo>
                  <a:lnTo>
                    <a:pt x="37237" y="19449"/>
                  </a:lnTo>
                  <a:lnTo>
                    <a:pt x="37277" y="19309"/>
                  </a:lnTo>
                  <a:lnTo>
                    <a:pt x="37597" y="18390"/>
                  </a:lnTo>
                  <a:lnTo>
                    <a:pt x="37917" y="17450"/>
                  </a:lnTo>
                  <a:lnTo>
                    <a:pt x="38517" y="15531"/>
                  </a:lnTo>
                  <a:lnTo>
                    <a:pt x="38856" y="14572"/>
                  </a:lnTo>
                  <a:lnTo>
                    <a:pt x="39196" y="13632"/>
                  </a:lnTo>
                  <a:lnTo>
                    <a:pt x="39396" y="13173"/>
                  </a:lnTo>
                  <a:lnTo>
                    <a:pt x="39576" y="12713"/>
                  </a:lnTo>
                  <a:lnTo>
                    <a:pt x="39796" y="12273"/>
                  </a:lnTo>
                  <a:lnTo>
                    <a:pt x="40016" y="11834"/>
                  </a:lnTo>
                  <a:lnTo>
                    <a:pt x="40795" y="10394"/>
                  </a:lnTo>
                  <a:lnTo>
                    <a:pt x="41555" y="8975"/>
                  </a:lnTo>
                  <a:lnTo>
                    <a:pt x="41935" y="8256"/>
                  </a:lnTo>
                  <a:lnTo>
                    <a:pt x="42274" y="7536"/>
                  </a:lnTo>
                  <a:lnTo>
                    <a:pt x="42594" y="6777"/>
                  </a:lnTo>
                  <a:lnTo>
                    <a:pt x="42894" y="5977"/>
                  </a:lnTo>
                  <a:lnTo>
                    <a:pt x="43034" y="5517"/>
                  </a:lnTo>
                  <a:lnTo>
                    <a:pt x="43134" y="5058"/>
                  </a:lnTo>
                  <a:lnTo>
                    <a:pt x="43194" y="4578"/>
                  </a:lnTo>
                  <a:lnTo>
                    <a:pt x="43214" y="4118"/>
                  </a:lnTo>
                  <a:lnTo>
                    <a:pt x="43174" y="3679"/>
                  </a:lnTo>
                  <a:lnTo>
                    <a:pt x="43154" y="3459"/>
                  </a:lnTo>
                  <a:lnTo>
                    <a:pt x="43114" y="3239"/>
                  </a:lnTo>
                  <a:lnTo>
                    <a:pt x="43054" y="3039"/>
                  </a:lnTo>
                  <a:lnTo>
                    <a:pt x="42994" y="2859"/>
                  </a:lnTo>
                  <a:lnTo>
                    <a:pt x="42914" y="2659"/>
                  </a:lnTo>
                  <a:lnTo>
                    <a:pt x="42834" y="2479"/>
                  </a:lnTo>
                  <a:lnTo>
                    <a:pt x="42734" y="2319"/>
                  </a:lnTo>
                  <a:lnTo>
                    <a:pt x="42614" y="2160"/>
                  </a:lnTo>
                  <a:lnTo>
                    <a:pt x="42494" y="2020"/>
                  </a:lnTo>
                  <a:lnTo>
                    <a:pt x="42354" y="1880"/>
                  </a:lnTo>
                  <a:lnTo>
                    <a:pt x="42194" y="1780"/>
                  </a:lnTo>
                  <a:lnTo>
                    <a:pt x="42034" y="1660"/>
                  </a:lnTo>
                  <a:lnTo>
                    <a:pt x="41875" y="1580"/>
                  </a:lnTo>
                  <a:lnTo>
                    <a:pt x="41675" y="1520"/>
                  </a:lnTo>
                  <a:lnTo>
                    <a:pt x="41475" y="1460"/>
                  </a:lnTo>
                  <a:lnTo>
                    <a:pt x="41275" y="1420"/>
                  </a:lnTo>
                  <a:lnTo>
                    <a:pt x="41035" y="1400"/>
                  </a:lnTo>
                  <a:lnTo>
                    <a:pt x="40795" y="1420"/>
                  </a:lnTo>
                  <a:lnTo>
                    <a:pt x="40555" y="1440"/>
                  </a:lnTo>
                  <a:lnTo>
                    <a:pt x="40276" y="1480"/>
                  </a:lnTo>
                  <a:lnTo>
                    <a:pt x="39996" y="1560"/>
                  </a:lnTo>
                  <a:lnTo>
                    <a:pt x="39716" y="1660"/>
                  </a:lnTo>
                  <a:lnTo>
                    <a:pt x="39476" y="1740"/>
                  </a:lnTo>
                  <a:lnTo>
                    <a:pt x="39256" y="1840"/>
                  </a:lnTo>
                  <a:lnTo>
                    <a:pt x="39036" y="1960"/>
                  </a:lnTo>
                  <a:lnTo>
                    <a:pt x="38836" y="2080"/>
                  </a:lnTo>
                  <a:lnTo>
                    <a:pt x="38437" y="2359"/>
                  </a:lnTo>
                  <a:lnTo>
                    <a:pt x="38057" y="2659"/>
                  </a:lnTo>
                  <a:lnTo>
                    <a:pt x="37697" y="2999"/>
                  </a:lnTo>
                  <a:lnTo>
                    <a:pt x="37357" y="3359"/>
                  </a:lnTo>
                  <a:lnTo>
                    <a:pt x="37038" y="3739"/>
                  </a:lnTo>
                  <a:lnTo>
                    <a:pt x="36718" y="4118"/>
                  </a:lnTo>
                  <a:lnTo>
                    <a:pt x="36138" y="4918"/>
                  </a:lnTo>
                  <a:lnTo>
                    <a:pt x="35559" y="5717"/>
                  </a:lnTo>
                  <a:lnTo>
                    <a:pt x="35039" y="6557"/>
                  </a:lnTo>
                  <a:lnTo>
                    <a:pt x="34519" y="7396"/>
                  </a:lnTo>
                  <a:lnTo>
                    <a:pt x="34039" y="8256"/>
                  </a:lnTo>
                  <a:lnTo>
                    <a:pt x="33600" y="9135"/>
                  </a:lnTo>
                  <a:lnTo>
                    <a:pt x="33160" y="10035"/>
                  </a:lnTo>
                  <a:lnTo>
                    <a:pt x="32760" y="10934"/>
                  </a:lnTo>
                  <a:lnTo>
                    <a:pt x="32400" y="11854"/>
                  </a:lnTo>
                  <a:lnTo>
                    <a:pt x="32041" y="12793"/>
                  </a:lnTo>
                  <a:lnTo>
                    <a:pt x="31701" y="13732"/>
                  </a:lnTo>
                  <a:lnTo>
                    <a:pt x="31401" y="14672"/>
                  </a:lnTo>
                  <a:lnTo>
                    <a:pt x="31121" y="15631"/>
                  </a:lnTo>
                  <a:lnTo>
                    <a:pt x="30841" y="16571"/>
                  </a:lnTo>
                  <a:lnTo>
                    <a:pt x="30602" y="17550"/>
                  </a:lnTo>
                  <a:lnTo>
                    <a:pt x="30362" y="18509"/>
                  </a:lnTo>
                  <a:lnTo>
                    <a:pt x="30941" y="15931"/>
                  </a:lnTo>
                  <a:lnTo>
                    <a:pt x="31221" y="14652"/>
                  </a:lnTo>
                  <a:lnTo>
                    <a:pt x="31481" y="13353"/>
                  </a:lnTo>
                  <a:lnTo>
                    <a:pt x="31741" y="12033"/>
                  </a:lnTo>
                  <a:lnTo>
                    <a:pt x="31981" y="10734"/>
                  </a:lnTo>
                  <a:lnTo>
                    <a:pt x="32201" y="9435"/>
                  </a:lnTo>
                  <a:lnTo>
                    <a:pt x="32380" y="8136"/>
                  </a:lnTo>
                  <a:lnTo>
                    <a:pt x="32520" y="7276"/>
                  </a:lnTo>
                  <a:lnTo>
                    <a:pt x="32700" y="6237"/>
                  </a:lnTo>
                  <a:lnTo>
                    <a:pt x="32760" y="5677"/>
                  </a:lnTo>
                  <a:lnTo>
                    <a:pt x="32840" y="5098"/>
                  </a:lnTo>
                  <a:lnTo>
                    <a:pt x="32880" y="4498"/>
                  </a:lnTo>
                  <a:lnTo>
                    <a:pt x="32900" y="3918"/>
                  </a:lnTo>
                  <a:lnTo>
                    <a:pt x="32900" y="3339"/>
                  </a:lnTo>
                  <a:lnTo>
                    <a:pt x="32860" y="2779"/>
                  </a:lnTo>
                  <a:lnTo>
                    <a:pt x="32820" y="2499"/>
                  </a:lnTo>
                  <a:lnTo>
                    <a:pt x="32760" y="2240"/>
                  </a:lnTo>
                  <a:lnTo>
                    <a:pt x="32700" y="1980"/>
                  </a:lnTo>
                  <a:lnTo>
                    <a:pt x="32640" y="1740"/>
                  </a:lnTo>
                  <a:lnTo>
                    <a:pt x="32540" y="1500"/>
                  </a:lnTo>
                  <a:lnTo>
                    <a:pt x="32440" y="1280"/>
                  </a:lnTo>
                  <a:lnTo>
                    <a:pt x="32321" y="1080"/>
                  </a:lnTo>
                  <a:lnTo>
                    <a:pt x="32201" y="880"/>
                  </a:lnTo>
                  <a:lnTo>
                    <a:pt x="32041" y="700"/>
                  </a:lnTo>
                  <a:lnTo>
                    <a:pt x="31881" y="541"/>
                  </a:lnTo>
                  <a:lnTo>
                    <a:pt x="31681" y="381"/>
                  </a:lnTo>
                  <a:lnTo>
                    <a:pt x="31481" y="261"/>
                  </a:lnTo>
                  <a:lnTo>
                    <a:pt x="31301" y="181"/>
                  </a:lnTo>
                  <a:lnTo>
                    <a:pt x="31121" y="101"/>
                  </a:lnTo>
                  <a:lnTo>
                    <a:pt x="30921" y="61"/>
                  </a:lnTo>
                  <a:lnTo>
                    <a:pt x="30722" y="21"/>
                  </a:lnTo>
                  <a:lnTo>
                    <a:pt x="305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2673925" y="75525"/>
              <a:ext cx="910475" cy="794525"/>
            </a:xfrm>
            <a:custGeom>
              <a:avLst/>
              <a:gdLst/>
              <a:ahLst/>
              <a:cxnLst/>
              <a:rect l="l" t="t" r="r" b="b"/>
              <a:pathLst>
                <a:path w="36419" h="31781" extrusionOk="0">
                  <a:moveTo>
                    <a:pt x="36418" y="1"/>
                  </a:moveTo>
                  <a:lnTo>
                    <a:pt x="1" y="420"/>
                  </a:lnTo>
                  <a:lnTo>
                    <a:pt x="3998" y="29482"/>
                  </a:lnTo>
                  <a:lnTo>
                    <a:pt x="4038" y="29642"/>
                  </a:lnTo>
                  <a:lnTo>
                    <a:pt x="4098" y="29782"/>
                  </a:lnTo>
                  <a:lnTo>
                    <a:pt x="4178" y="29922"/>
                  </a:lnTo>
                  <a:lnTo>
                    <a:pt x="4278" y="30042"/>
                  </a:lnTo>
                  <a:lnTo>
                    <a:pt x="4378" y="30142"/>
                  </a:lnTo>
                  <a:lnTo>
                    <a:pt x="4518" y="30242"/>
                  </a:lnTo>
                  <a:lnTo>
                    <a:pt x="4658" y="30302"/>
                  </a:lnTo>
                  <a:lnTo>
                    <a:pt x="4798" y="30342"/>
                  </a:lnTo>
                  <a:lnTo>
                    <a:pt x="6577" y="30702"/>
                  </a:lnTo>
                  <a:lnTo>
                    <a:pt x="8336" y="31001"/>
                  </a:lnTo>
                  <a:lnTo>
                    <a:pt x="10095" y="31241"/>
                  </a:lnTo>
                  <a:lnTo>
                    <a:pt x="10974" y="31361"/>
                  </a:lnTo>
                  <a:lnTo>
                    <a:pt x="11854" y="31441"/>
                  </a:lnTo>
                  <a:lnTo>
                    <a:pt x="12733" y="31541"/>
                  </a:lnTo>
                  <a:lnTo>
                    <a:pt x="13612" y="31601"/>
                  </a:lnTo>
                  <a:lnTo>
                    <a:pt x="14492" y="31661"/>
                  </a:lnTo>
                  <a:lnTo>
                    <a:pt x="15371" y="31701"/>
                  </a:lnTo>
                  <a:lnTo>
                    <a:pt x="16251" y="31741"/>
                  </a:lnTo>
                  <a:lnTo>
                    <a:pt x="17130" y="31761"/>
                  </a:lnTo>
                  <a:lnTo>
                    <a:pt x="18010" y="31781"/>
                  </a:lnTo>
                  <a:lnTo>
                    <a:pt x="18889" y="31781"/>
                  </a:lnTo>
                  <a:lnTo>
                    <a:pt x="19769" y="31761"/>
                  </a:lnTo>
                  <a:lnTo>
                    <a:pt x="20648" y="31741"/>
                  </a:lnTo>
                  <a:lnTo>
                    <a:pt x="21528" y="31701"/>
                  </a:lnTo>
                  <a:lnTo>
                    <a:pt x="22407" y="31641"/>
                  </a:lnTo>
                  <a:lnTo>
                    <a:pt x="23266" y="31581"/>
                  </a:lnTo>
                  <a:lnTo>
                    <a:pt x="24146" y="31501"/>
                  </a:lnTo>
                  <a:lnTo>
                    <a:pt x="25025" y="31421"/>
                  </a:lnTo>
                  <a:lnTo>
                    <a:pt x="25905" y="31321"/>
                  </a:lnTo>
                  <a:lnTo>
                    <a:pt x="26784" y="31201"/>
                  </a:lnTo>
                  <a:lnTo>
                    <a:pt x="27664" y="31081"/>
                  </a:lnTo>
                  <a:lnTo>
                    <a:pt x="28523" y="30941"/>
                  </a:lnTo>
                  <a:lnTo>
                    <a:pt x="29403" y="30782"/>
                  </a:lnTo>
                  <a:lnTo>
                    <a:pt x="30282" y="30622"/>
                  </a:lnTo>
                  <a:lnTo>
                    <a:pt x="31142" y="30442"/>
                  </a:lnTo>
                  <a:lnTo>
                    <a:pt x="32021" y="30262"/>
                  </a:lnTo>
                  <a:lnTo>
                    <a:pt x="32900" y="30062"/>
                  </a:lnTo>
                  <a:lnTo>
                    <a:pt x="33060" y="30002"/>
                  </a:lnTo>
                  <a:lnTo>
                    <a:pt x="33200" y="29942"/>
                  </a:lnTo>
                  <a:lnTo>
                    <a:pt x="33320" y="29842"/>
                  </a:lnTo>
                  <a:lnTo>
                    <a:pt x="33440" y="29742"/>
                  </a:lnTo>
                  <a:lnTo>
                    <a:pt x="33520" y="29602"/>
                  </a:lnTo>
                  <a:lnTo>
                    <a:pt x="33600" y="29482"/>
                  </a:lnTo>
                  <a:lnTo>
                    <a:pt x="33640" y="29322"/>
                  </a:lnTo>
                  <a:lnTo>
                    <a:pt x="33680" y="29163"/>
                  </a:lnTo>
                  <a:lnTo>
                    <a:pt x="36378" y="520"/>
                  </a:lnTo>
                  <a:lnTo>
                    <a:pt x="3641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2705925" y="112000"/>
              <a:ext cx="957925" cy="271875"/>
            </a:xfrm>
            <a:custGeom>
              <a:avLst/>
              <a:gdLst/>
              <a:ahLst/>
              <a:cxnLst/>
              <a:rect l="l" t="t" r="r" b="b"/>
              <a:pathLst>
                <a:path w="38317" h="10875" extrusionOk="0">
                  <a:moveTo>
                    <a:pt x="33539" y="1"/>
                  </a:moveTo>
                  <a:lnTo>
                    <a:pt x="32280" y="21"/>
                  </a:lnTo>
                  <a:lnTo>
                    <a:pt x="31021" y="61"/>
                  </a:lnTo>
                  <a:lnTo>
                    <a:pt x="29762" y="61"/>
                  </a:lnTo>
                  <a:lnTo>
                    <a:pt x="28962" y="81"/>
                  </a:lnTo>
                  <a:lnTo>
                    <a:pt x="28163" y="121"/>
                  </a:lnTo>
                  <a:lnTo>
                    <a:pt x="27363" y="201"/>
                  </a:lnTo>
                  <a:lnTo>
                    <a:pt x="26584" y="281"/>
                  </a:lnTo>
                  <a:lnTo>
                    <a:pt x="24985" y="460"/>
                  </a:lnTo>
                  <a:lnTo>
                    <a:pt x="24185" y="520"/>
                  </a:lnTo>
                  <a:lnTo>
                    <a:pt x="23386" y="560"/>
                  </a:lnTo>
                  <a:lnTo>
                    <a:pt x="20467" y="620"/>
                  </a:lnTo>
                  <a:lnTo>
                    <a:pt x="17549" y="660"/>
                  </a:lnTo>
                  <a:lnTo>
                    <a:pt x="14631" y="680"/>
                  </a:lnTo>
                  <a:lnTo>
                    <a:pt x="11693" y="700"/>
                  </a:lnTo>
                  <a:lnTo>
                    <a:pt x="8775" y="680"/>
                  </a:lnTo>
                  <a:lnTo>
                    <a:pt x="5856" y="660"/>
                  </a:lnTo>
                  <a:lnTo>
                    <a:pt x="2938" y="600"/>
                  </a:lnTo>
                  <a:lnTo>
                    <a:pt x="0" y="540"/>
                  </a:lnTo>
                  <a:lnTo>
                    <a:pt x="340" y="1020"/>
                  </a:lnTo>
                  <a:lnTo>
                    <a:pt x="700" y="1460"/>
                  </a:lnTo>
                  <a:lnTo>
                    <a:pt x="1099" y="1880"/>
                  </a:lnTo>
                  <a:lnTo>
                    <a:pt x="1539" y="2259"/>
                  </a:lnTo>
                  <a:lnTo>
                    <a:pt x="1999" y="2619"/>
                  </a:lnTo>
                  <a:lnTo>
                    <a:pt x="2479" y="2939"/>
                  </a:lnTo>
                  <a:lnTo>
                    <a:pt x="2978" y="3219"/>
                  </a:lnTo>
                  <a:lnTo>
                    <a:pt x="3518" y="3459"/>
                  </a:lnTo>
                  <a:lnTo>
                    <a:pt x="4058" y="3678"/>
                  </a:lnTo>
                  <a:lnTo>
                    <a:pt x="4617" y="3838"/>
                  </a:lnTo>
                  <a:lnTo>
                    <a:pt x="5177" y="3978"/>
                  </a:lnTo>
                  <a:lnTo>
                    <a:pt x="5737" y="4058"/>
                  </a:lnTo>
                  <a:lnTo>
                    <a:pt x="6316" y="4098"/>
                  </a:lnTo>
                  <a:lnTo>
                    <a:pt x="6896" y="4098"/>
                  </a:lnTo>
                  <a:lnTo>
                    <a:pt x="7475" y="4058"/>
                  </a:lnTo>
                  <a:lnTo>
                    <a:pt x="8055" y="3978"/>
                  </a:lnTo>
                  <a:lnTo>
                    <a:pt x="8715" y="3818"/>
                  </a:lnTo>
                  <a:lnTo>
                    <a:pt x="9054" y="3758"/>
                  </a:lnTo>
                  <a:lnTo>
                    <a:pt x="9394" y="3698"/>
                  </a:lnTo>
                  <a:lnTo>
                    <a:pt x="9714" y="3678"/>
                  </a:lnTo>
                  <a:lnTo>
                    <a:pt x="10054" y="3678"/>
                  </a:lnTo>
                  <a:lnTo>
                    <a:pt x="10214" y="3698"/>
                  </a:lnTo>
                  <a:lnTo>
                    <a:pt x="10374" y="3718"/>
                  </a:lnTo>
                  <a:lnTo>
                    <a:pt x="10534" y="3758"/>
                  </a:lnTo>
                  <a:lnTo>
                    <a:pt x="10673" y="3818"/>
                  </a:lnTo>
                  <a:lnTo>
                    <a:pt x="10853" y="3918"/>
                  </a:lnTo>
                  <a:lnTo>
                    <a:pt x="11033" y="4018"/>
                  </a:lnTo>
                  <a:lnTo>
                    <a:pt x="11193" y="4138"/>
                  </a:lnTo>
                  <a:lnTo>
                    <a:pt x="11353" y="4258"/>
                  </a:lnTo>
                  <a:lnTo>
                    <a:pt x="11653" y="4538"/>
                  </a:lnTo>
                  <a:lnTo>
                    <a:pt x="11973" y="4798"/>
                  </a:lnTo>
                  <a:lnTo>
                    <a:pt x="12272" y="5058"/>
                  </a:lnTo>
                  <a:lnTo>
                    <a:pt x="12432" y="5178"/>
                  </a:lnTo>
                  <a:lnTo>
                    <a:pt x="12592" y="5257"/>
                  </a:lnTo>
                  <a:lnTo>
                    <a:pt x="12752" y="5337"/>
                  </a:lnTo>
                  <a:lnTo>
                    <a:pt x="12932" y="5397"/>
                  </a:lnTo>
                  <a:lnTo>
                    <a:pt x="13112" y="5417"/>
                  </a:lnTo>
                  <a:lnTo>
                    <a:pt x="13312" y="5417"/>
                  </a:lnTo>
                  <a:lnTo>
                    <a:pt x="13452" y="5397"/>
                  </a:lnTo>
                  <a:lnTo>
                    <a:pt x="13612" y="5377"/>
                  </a:lnTo>
                  <a:lnTo>
                    <a:pt x="13891" y="5257"/>
                  </a:lnTo>
                  <a:lnTo>
                    <a:pt x="14171" y="5138"/>
                  </a:lnTo>
                  <a:lnTo>
                    <a:pt x="14451" y="4998"/>
                  </a:lnTo>
                  <a:lnTo>
                    <a:pt x="14631" y="4938"/>
                  </a:lnTo>
                  <a:lnTo>
                    <a:pt x="14831" y="4878"/>
                  </a:lnTo>
                  <a:lnTo>
                    <a:pt x="15031" y="4838"/>
                  </a:lnTo>
                  <a:lnTo>
                    <a:pt x="15231" y="4818"/>
                  </a:lnTo>
                  <a:lnTo>
                    <a:pt x="15610" y="4818"/>
                  </a:lnTo>
                  <a:lnTo>
                    <a:pt x="15810" y="4838"/>
                  </a:lnTo>
                  <a:lnTo>
                    <a:pt x="16010" y="4858"/>
                  </a:lnTo>
                  <a:lnTo>
                    <a:pt x="16210" y="4898"/>
                  </a:lnTo>
                  <a:lnTo>
                    <a:pt x="16390" y="4958"/>
                  </a:lnTo>
                  <a:lnTo>
                    <a:pt x="16590" y="5018"/>
                  </a:lnTo>
                  <a:lnTo>
                    <a:pt x="16770" y="5098"/>
                  </a:lnTo>
                  <a:lnTo>
                    <a:pt x="16950" y="5198"/>
                  </a:lnTo>
                  <a:lnTo>
                    <a:pt x="17109" y="5297"/>
                  </a:lnTo>
                  <a:lnTo>
                    <a:pt x="17289" y="5397"/>
                  </a:lnTo>
                  <a:lnTo>
                    <a:pt x="17449" y="5537"/>
                  </a:lnTo>
                  <a:lnTo>
                    <a:pt x="17629" y="5697"/>
                  </a:lnTo>
                  <a:lnTo>
                    <a:pt x="17789" y="5897"/>
                  </a:lnTo>
                  <a:lnTo>
                    <a:pt x="17929" y="6077"/>
                  </a:lnTo>
                  <a:lnTo>
                    <a:pt x="18009" y="6257"/>
                  </a:lnTo>
                  <a:lnTo>
                    <a:pt x="18089" y="6457"/>
                  </a:lnTo>
                  <a:lnTo>
                    <a:pt x="18129" y="6657"/>
                  </a:lnTo>
                  <a:lnTo>
                    <a:pt x="18169" y="6856"/>
                  </a:lnTo>
                  <a:lnTo>
                    <a:pt x="18169" y="7056"/>
                  </a:lnTo>
                  <a:lnTo>
                    <a:pt x="18169" y="7476"/>
                  </a:lnTo>
                  <a:lnTo>
                    <a:pt x="18129" y="7916"/>
                  </a:lnTo>
                  <a:lnTo>
                    <a:pt x="18089" y="8396"/>
                  </a:lnTo>
                  <a:lnTo>
                    <a:pt x="18069" y="8875"/>
                  </a:lnTo>
                  <a:lnTo>
                    <a:pt x="18089" y="9215"/>
                  </a:lnTo>
                  <a:lnTo>
                    <a:pt x="18109" y="9375"/>
                  </a:lnTo>
                  <a:lnTo>
                    <a:pt x="18169" y="9535"/>
                  </a:lnTo>
                  <a:lnTo>
                    <a:pt x="18249" y="9675"/>
                  </a:lnTo>
                  <a:lnTo>
                    <a:pt x="18349" y="9815"/>
                  </a:lnTo>
                  <a:lnTo>
                    <a:pt x="18589" y="10055"/>
                  </a:lnTo>
                  <a:lnTo>
                    <a:pt x="18908" y="10374"/>
                  </a:lnTo>
                  <a:lnTo>
                    <a:pt x="19088" y="10514"/>
                  </a:lnTo>
                  <a:lnTo>
                    <a:pt x="19268" y="10634"/>
                  </a:lnTo>
                  <a:lnTo>
                    <a:pt x="19448" y="10734"/>
                  </a:lnTo>
                  <a:lnTo>
                    <a:pt x="19648" y="10814"/>
                  </a:lnTo>
                  <a:lnTo>
                    <a:pt x="19848" y="10874"/>
                  </a:lnTo>
                  <a:lnTo>
                    <a:pt x="20188" y="10874"/>
                  </a:lnTo>
                  <a:lnTo>
                    <a:pt x="20288" y="10834"/>
                  </a:lnTo>
                  <a:lnTo>
                    <a:pt x="20507" y="10754"/>
                  </a:lnTo>
                  <a:lnTo>
                    <a:pt x="20707" y="10634"/>
                  </a:lnTo>
                  <a:lnTo>
                    <a:pt x="20867" y="10474"/>
                  </a:lnTo>
                  <a:lnTo>
                    <a:pt x="21027" y="10294"/>
                  </a:lnTo>
                  <a:lnTo>
                    <a:pt x="21147" y="10094"/>
                  </a:lnTo>
                  <a:lnTo>
                    <a:pt x="21247" y="9875"/>
                  </a:lnTo>
                  <a:lnTo>
                    <a:pt x="21327" y="9655"/>
                  </a:lnTo>
                  <a:lnTo>
                    <a:pt x="21387" y="9375"/>
                  </a:lnTo>
                  <a:lnTo>
                    <a:pt x="21427" y="9115"/>
                  </a:lnTo>
                  <a:lnTo>
                    <a:pt x="21467" y="8835"/>
                  </a:lnTo>
                  <a:lnTo>
                    <a:pt x="21467" y="8575"/>
                  </a:lnTo>
                  <a:lnTo>
                    <a:pt x="21487" y="8036"/>
                  </a:lnTo>
                  <a:lnTo>
                    <a:pt x="21507" y="7496"/>
                  </a:lnTo>
                  <a:lnTo>
                    <a:pt x="21527" y="6956"/>
                  </a:lnTo>
                  <a:lnTo>
                    <a:pt x="21567" y="6697"/>
                  </a:lnTo>
                  <a:lnTo>
                    <a:pt x="21627" y="6437"/>
                  </a:lnTo>
                  <a:lnTo>
                    <a:pt x="21687" y="6177"/>
                  </a:lnTo>
                  <a:lnTo>
                    <a:pt x="21787" y="5937"/>
                  </a:lnTo>
                  <a:lnTo>
                    <a:pt x="21907" y="5677"/>
                  </a:lnTo>
                  <a:lnTo>
                    <a:pt x="22066" y="5417"/>
                  </a:lnTo>
                  <a:lnTo>
                    <a:pt x="22226" y="5198"/>
                  </a:lnTo>
                  <a:lnTo>
                    <a:pt x="22426" y="4998"/>
                  </a:lnTo>
                  <a:lnTo>
                    <a:pt x="22626" y="4818"/>
                  </a:lnTo>
                  <a:lnTo>
                    <a:pt x="22866" y="4658"/>
                  </a:lnTo>
                  <a:lnTo>
                    <a:pt x="23106" y="4518"/>
                  </a:lnTo>
                  <a:lnTo>
                    <a:pt x="23366" y="4418"/>
                  </a:lnTo>
                  <a:lnTo>
                    <a:pt x="23645" y="4358"/>
                  </a:lnTo>
                  <a:lnTo>
                    <a:pt x="23925" y="4338"/>
                  </a:lnTo>
                  <a:lnTo>
                    <a:pt x="24065" y="4358"/>
                  </a:lnTo>
                  <a:lnTo>
                    <a:pt x="24225" y="4378"/>
                  </a:lnTo>
                  <a:lnTo>
                    <a:pt x="24365" y="4418"/>
                  </a:lnTo>
                  <a:lnTo>
                    <a:pt x="24505" y="4478"/>
                  </a:lnTo>
                  <a:lnTo>
                    <a:pt x="24645" y="4558"/>
                  </a:lnTo>
                  <a:lnTo>
                    <a:pt x="24745" y="4658"/>
                  </a:lnTo>
                  <a:lnTo>
                    <a:pt x="24845" y="4778"/>
                  </a:lnTo>
                  <a:lnTo>
                    <a:pt x="24905" y="4918"/>
                  </a:lnTo>
                  <a:lnTo>
                    <a:pt x="24945" y="5038"/>
                  </a:lnTo>
                  <a:lnTo>
                    <a:pt x="24965" y="5198"/>
                  </a:lnTo>
                  <a:lnTo>
                    <a:pt x="24945" y="5477"/>
                  </a:lnTo>
                  <a:lnTo>
                    <a:pt x="24945" y="5637"/>
                  </a:lnTo>
                  <a:lnTo>
                    <a:pt x="24945" y="5777"/>
                  </a:lnTo>
                  <a:lnTo>
                    <a:pt x="24985" y="5917"/>
                  </a:lnTo>
                  <a:lnTo>
                    <a:pt x="25025" y="6037"/>
                  </a:lnTo>
                  <a:lnTo>
                    <a:pt x="25105" y="6157"/>
                  </a:lnTo>
                  <a:lnTo>
                    <a:pt x="25204" y="6257"/>
                  </a:lnTo>
                  <a:lnTo>
                    <a:pt x="25344" y="6317"/>
                  </a:lnTo>
                  <a:lnTo>
                    <a:pt x="25464" y="6357"/>
                  </a:lnTo>
                  <a:lnTo>
                    <a:pt x="25604" y="6377"/>
                  </a:lnTo>
                  <a:lnTo>
                    <a:pt x="25764" y="6377"/>
                  </a:lnTo>
                  <a:lnTo>
                    <a:pt x="25904" y="6357"/>
                  </a:lnTo>
                  <a:lnTo>
                    <a:pt x="26044" y="6297"/>
                  </a:lnTo>
                  <a:lnTo>
                    <a:pt x="26164" y="6237"/>
                  </a:lnTo>
                  <a:lnTo>
                    <a:pt x="26284" y="6157"/>
                  </a:lnTo>
                  <a:lnTo>
                    <a:pt x="26384" y="6057"/>
                  </a:lnTo>
                  <a:lnTo>
                    <a:pt x="26484" y="5957"/>
                  </a:lnTo>
                  <a:lnTo>
                    <a:pt x="26664" y="5737"/>
                  </a:lnTo>
                  <a:lnTo>
                    <a:pt x="26843" y="5497"/>
                  </a:lnTo>
                  <a:lnTo>
                    <a:pt x="26983" y="5277"/>
                  </a:lnTo>
                  <a:lnTo>
                    <a:pt x="27143" y="5098"/>
                  </a:lnTo>
                  <a:lnTo>
                    <a:pt x="27303" y="4918"/>
                  </a:lnTo>
                  <a:lnTo>
                    <a:pt x="27503" y="4738"/>
                  </a:lnTo>
                  <a:lnTo>
                    <a:pt x="27703" y="4598"/>
                  </a:lnTo>
                  <a:lnTo>
                    <a:pt x="27903" y="4458"/>
                  </a:lnTo>
                  <a:lnTo>
                    <a:pt x="28123" y="4318"/>
                  </a:lnTo>
                  <a:lnTo>
                    <a:pt x="28362" y="4218"/>
                  </a:lnTo>
                  <a:lnTo>
                    <a:pt x="28582" y="4118"/>
                  </a:lnTo>
                  <a:lnTo>
                    <a:pt x="28822" y="4038"/>
                  </a:lnTo>
                  <a:lnTo>
                    <a:pt x="29082" y="3978"/>
                  </a:lnTo>
                  <a:lnTo>
                    <a:pt x="29322" y="3918"/>
                  </a:lnTo>
                  <a:lnTo>
                    <a:pt x="29582" y="3878"/>
                  </a:lnTo>
                  <a:lnTo>
                    <a:pt x="29822" y="3858"/>
                  </a:lnTo>
                  <a:lnTo>
                    <a:pt x="30081" y="3858"/>
                  </a:lnTo>
                  <a:lnTo>
                    <a:pt x="30321" y="3878"/>
                  </a:lnTo>
                  <a:lnTo>
                    <a:pt x="30621" y="3918"/>
                  </a:lnTo>
                  <a:lnTo>
                    <a:pt x="30761" y="3958"/>
                  </a:lnTo>
                  <a:lnTo>
                    <a:pt x="30901" y="3998"/>
                  </a:lnTo>
                  <a:lnTo>
                    <a:pt x="31041" y="4058"/>
                  </a:lnTo>
                  <a:lnTo>
                    <a:pt x="31161" y="4138"/>
                  </a:lnTo>
                  <a:lnTo>
                    <a:pt x="31281" y="4218"/>
                  </a:lnTo>
                  <a:lnTo>
                    <a:pt x="31381" y="4338"/>
                  </a:lnTo>
                  <a:lnTo>
                    <a:pt x="31481" y="4498"/>
                  </a:lnTo>
                  <a:lnTo>
                    <a:pt x="31561" y="4678"/>
                  </a:lnTo>
                  <a:lnTo>
                    <a:pt x="31660" y="5058"/>
                  </a:lnTo>
                  <a:lnTo>
                    <a:pt x="31720" y="5238"/>
                  </a:lnTo>
                  <a:lnTo>
                    <a:pt x="31800" y="5417"/>
                  </a:lnTo>
                  <a:lnTo>
                    <a:pt x="31880" y="5577"/>
                  </a:lnTo>
                  <a:lnTo>
                    <a:pt x="32020" y="5697"/>
                  </a:lnTo>
                  <a:lnTo>
                    <a:pt x="32100" y="5757"/>
                  </a:lnTo>
                  <a:lnTo>
                    <a:pt x="32280" y="5837"/>
                  </a:lnTo>
                  <a:lnTo>
                    <a:pt x="32440" y="5877"/>
                  </a:lnTo>
                  <a:lnTo>
                    <a:pt x="32580" y="5857"/>
                  </a:lnTo>
                  <a:lnTo>
                    <a:pt x="32720" y="5817"/>
                  </a:lnTo>
                  <a:lnTo>
                    <a:pt x="32840" y="5717"/>
                  </a:lnTo>
                  <a:lnTo>
                    <a:pt x="32960" y="5617"/>
                  </a:lnTo>
                  <a:lnTo>
                    <a:pt x="33060" y="5477"/>
                  </a:lnTo>
                  <a:lnTo>
                    <a:pt x="33160" y="5317"/>
                  </a:lnTo>
                  <a:lnTo>
                    <a:pt x="33319" y="4958"/>
                  </a:lnTo>
                  <a:lnTo>
                    <a:pt x="33459" y="4598"/>
                  </a:lnTo>
                  <a:lnTo>
                    <a:pt x="33599" y="4278"/>
                  </a:lnTo>
                  <a:lnTo>
                    <a:pt x="33659" y="4158"/>
                  </a:lnTo>
                  <a:lnTo>
                    <a:pt x="33719" y="4038"/>
                  </a:lnTo>
                  <a:lnTo>
                    <a:pt x="33879" y="3858"/>
                  </a:lnTo>
                  <a:lnTo>
                    <a:pt x="34059" y="3658"/>
                  </a:lnTo>
                  <a:lnTo>
                    <a:pt x="34259" y="3499"/>
                  </a:lnTo>
                  <a:lnTo>
                    <a:pt x="34499" y="3359"/>
                  </a:lnTo>
                  <a:lnTo>
                    <a:pt x="34739" y="3239"/>
                  </a:lnTo>
                  <a:lnTo>
                    <a:pt x="34858" y="3219"/>
                  </a:lnTo>
                  <a:lnTo>
                    <a:pt x="34978" y="3179"/>
                  </a:lnTo>
                  <a:lnTo>
                    <a:pt x="35238" y="3179"/>
                  </a:lnTo>
                  <a:lnTo>
                    <a:pt x="35358" y="3199"/>
                  </a:lnTo>
                  <a:lnTo>
                    <a:pt x="35478" y="3239"/>
                  </a:lnTo>
                  <a:lnTo>
                    <a:pt x="35638" y="3299"/>
                  </a:lnTo>
                  <a:lnTo>
                    <a:pt x="35758" y="3399"/>
                  </a:lnTo>
                  <a:lnTo>
                    <a:pt x="35858" y="3519"/>
                  </a:lnTo>
                  <a:lnTo>
                    <a:pt x="35938" y="3638"/>
                  </a:lnTo>
                  <a:lnTo>
                    <a:pt x="35978" y="3798"/>
                  </a:lnTo>
                  <a:lnTo>
                    <a:pt x="35998" y="3938"/>
                  </a:lnTo>
                  <a:lnTo>
                    <a:pt x="36018" y="4118"/>
                  </a:lnTo>
                  <a:lnTo>
                    <a:pt x="35998" y="4278"/>
                  </a:lnTo>
                  <a:lnTo>
                    <a:pt x="35978" y="4658"/>
                  </a:lnTo>
                  <a:lnTo>
                    <a:pt x="35918" y="5018"/>
                  </a:lnTo>
                  <a:lnTo>
                    <a:pt x="35898" y="5357"/>
                  </a:lnTo>
                  <a:lnTo>
                    <a:pt x="35878" y="5517"/>
                  </a:lnTo>
                  <a:lnTo>
                    <a:pt x="35898" y="5677"/>
                  </a:lnTo>
                  <a:lnTo>
                    <a:pt x="35938" y="5977"/>
                  </a:lnTo>
                  <a:lnTo>
                    <a:pt x="35978" y="6117"/>
                  </a:lnTo>
                  <a:lnTo>
                    <a:pt x="36018" y="6257"/>
                  </a:lnTo>
                  <a:lnTo>
                    <a:pt x="36098" y="6377"/>
                  </a:lnTo>
                  <a:lnTo>
                    <a:pt x="36158" y="6517"/>
                  </a:lnTo>
                  <a:lnTo>
                    <a:pt x="36258" y="6617"/>
                  </a:lnTo>
                  <a:lnTo>
                    <a:pt x="36358" y="6717"/>
                  </a:lnTo>
                  <a:lnTo>
                    <a:pt x="36517" y="6817"/>
                  </a:lnTo>
                  <a:lnTo>
                    <a:pt x="36697" y="6876"/>
                  </a:lnTo>
                  <a:lnTo>
                    <a:pt x="36877" y="6896"/>
                  </a:lnTo>
                  <a:lnTo>
                    <a:pt x="37057" y="6896"/>
                  </a:lnTo>
                  <a:lnTo>
                    <a:pt x="37237" y="6856"/>
                  </a:lnTo>
                  <a:lnTo>
                    <a:pt x="37417" y="6797"/>
                  </a:lnTo>
                  <a:lnTo>
                    <a:pt x="37597" y="6697"/>
                  </a:lnTo>
                  <a:lnTo>
                    <a:pt x="37737" y="6577"/>
                  </a:lnTo>
                  <a:lnTo>
                    <a:pt x="37857" y="6457"/>
                  </a:lnTo>
                  <a:lnTo>
                    <a:pt x="37977" y="6297"/>
                  </a:lnTo>
                  <a:lnTo>
                    <a:pt x="38076" y="6137"/>
                  </a:lnTo>
                  <a:lnTo>
                    <a:pt x="38136" y="5977"/>
                  </a:lnTo>
                  <a:lnTo>
                    <a:pt x="38196" y="5797"/>
                  </a:lnTo>
                  <a:lnTo>
                    <a:pt x="38256" y="5617"/>
                  </a:lnTo>
                  <a:lnTo>
                    <a:pt x="38276" y="5417"/>
                  </a:lnTo>
                  <a:lnTo>
                    <a:pt x="38296" y="5238"/>
                  </a:lnTo>
                  <a:lnTo>
                    <a:pt x="38316" y="4858"/>
                  </a:lnTo>
                  <a:lnTo>
                    <a:pt x="38276" y="4498"/>
                  </a:lnTo>
                  <a:lnTo>
                    <a:pt x="38216" y="3738"/>
                  </a:lnTo>
                  <a:lnTo>
                    <a:pt x="38216" y="3339"/>
                  </a:lnTo>
                  <a:lnTo>
                    <a:pt x="38216" y="2919"/>
                  </a:lnTo>
                  <a:lnTo>
                    <a:pt x="38256" y="2519"/>
                  </a:lnTo>
                  <a:lnTo>
                    <a:pt x="38256" y="2139"/>
                  </a:lnTo>
                  <a:lnTo>
                    <a:pt x="38256" y="1960"/>
                  </a:lnTo>
                  <a:lnTo>
                    <a:pt x="38216" y="1780"/>
                  </a:lnTo>
                  <a:lnTo>
                    <a:pt x="38176" y="1600"/>
                  </a:lnTo>
                  <a:lnTo>
                    <a:pt x="38116" y="1420"/>
                  </a:lnTo>
                  <a:lnTo>
                    <a:pt x="38036" y="1260"/>
                  </a:lnTo>
                  <a:lnTo>
                    <a:pt x="37937" y="1100"/>
                  </a:lnTo>
                  <a:lnTo>
                    <a:pt x="37797" y="940"/>
                  </a:lnTo>
                  <a:lnTo>
                    <a:pt x="37617" y="800"/>
                  </a:lnTo>
                  <a:lnTo>
                    <a:pt x="37317" y="580"/>
                  </a:lnTo>
                  <a:lnTo>
                    <a:pt x="36977" y="401"/>
                  </a:lnTo>
                  <a:lnTo>
                    <a:pt x="36637" y="281"/>
                  </a:lnTo>
                  <a:lnTo>
                    <a:pt x="36278" y="161"/>
                  </a:lnTo>
                  <a:lnTo>
                    <a:pt x="35918" y="81"/>
                  </a:lnTo>
                  <a:lnTo>
                    <a:pt x="35538" y="41"/>
                  </a:lnTo>
                  <a:lnTo>
                    <a:pt x="35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3401475" y="-327725"/>
              <a:ext cx="273875" cy="477725"/>
            </a:xfrm>
            <a:custGeom>
              <a:avLst/>
              <a:gdLst/>
              <a:ahLst/>
              <a:cxnLst/>
              <a:rect l="l" t="t" r="r" b="b"/>
              <a:pathLst>
                <a:path w="10955" h="19109" extrusionOk="0">
                  <a:moveTo>
                    <a:pt x="10734" y="1"/>
                  </a:moveTo>
                  <a:lnTo>
                    <a:pt x="9835" y="1040"/>
                  </a:lnTo>
                  <a:lnTo>
                    <a:pt x="8955" y="2099"/>
                  </a:lnTo>
                  <a:lnTo>
                    <a:pt x="8096" y="3179"/>
                  </a:lnTo>
                  <a:lnTo>
                    <a:pt x="7276" y="4278"/>
                  </a:lnTo>
                  <a:lnTo>
                    <a:pt x="6497" y="5397"/>
                  </a:lnTo>
                  <a:lnTo>
                    <a:pt x="5737" y="6557"/>
                  </a:lnTo>
                  <a:lnTo>
                    <a:pt x="4998" y="7736"/>
                  </a:lnTo>
                  <a:lnTo>
                    <a:pt x="4318" y="8915"/>
                  </a:lnTo>
                  <a:lnTo>
                    <a:pt x="3659" y="10134"/>
                  </a:lnTo>
                  <a:lnTo>
                    <a:pt x="3019" y="11354"/>
                  </a:lnTo>
                  <a:lnTo>
                    <a:pt x="2419" y="12593"/>
                  </a:lnTo>
                  <a:lnTo>
                    <a:pt x="1860" y="13852"/>
                  </a:lnTo>
                  <a:lnTo>
                    <a:pt x="1340" y="15131"/>
                  </a:lnTo>
                  <a:lnTo>
                    <a:pt x="860" y="16410"/>
                  </a:lnTo>
                  <a:lnTo>
                    <a:pt x="401" y="17710"/>
                  </a:lnTo>
                  <a:lnTo>
                    <a:pt x="1" y="19029"/>
                  </a:lnTo>
                  <a:lnTo>
                    <a:pt x="281" y="19109"/>
                  </a:lnTo>
                  <a:lnTo>
                    <a:pt x="680" y="17810"/>
                  </a:lnTo>
                  <a:lnTo>
                    <a:pt x="1140" y="16510"/>
                  </a:lnTo>
                  <a:lnTo>
                    <a:pt x="1620" y="15231"/>
                  </a:lnTo>
                  <a:lnTo>
                    <a:pt x="2139" y="13972"/>
                  </a:lnTo>
                  <a:lnTo>
                    <a:pt x="2699" y="12713"/>
                  </a:lnTo>
                  <a:lnTo>
                    <a:pt x="3279" y="11494"/>
                  </a:lnTo>
                  <a:lnTo>
                    <a:pt x="3898" y="10274"/>
                  </a:lnTo>
                  <a:lnTo>
                    <a:pt x="4558" y="9055"/>
                  </a:lnTo>
                  <a:lnTo>
                    <a:pt x="5258" y="7876"/>
                  </a:lnTo>
                  <a:lnTo>
                    <a:pt x="5977" y="6716"/>
                  </a:lnTo>
                  <a:lnTo>
                    <a:pt x="6737" y="5577"/>
                  </a:lnTo>
                  <a:lnTo>
                    <a:pt x="7516" y="4458"/>
                  </a:lnTo>
                  <a:lnTo>
                    <a:pt x="8336" y="3359"/>
                  </a:lnTo>
                  <a:lnTo>
                    <a:pt x="9175" y="2279"/>
                  </a:lnTo>
                  <a:lnTo>
                    <a:pt x="10055" y="1220"/>
                  </a:lnTo>
                  <a:lnTo>
                    <a:pt x="10954" y="201"/>
                  </a:lnTo>
                  <a:lnTo>
                    <a:pt x="10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3337025" y="-442650"/>
              <a:ext cx="159925" cy="539700"/>
            </a:xfrm>
            <a:custGeom>
              <a:avLst/>
              <a:gdLst/>
              <a:ahLst/>
              <a:cxnLst/>
              <a:rect l="l" t="t" r="r" b="b"/>
              <a:pathLst>
                <a:path w="6397" h="21588" extrusionOk="0">
                  <a:moveTo>
                    <a:pt x="6117" y="1"/>
                  </a:moveTo>
                  <a:lnTo>
                    <a:pt x="5217" y="2639"/>
                  </a:lnTo>
                  <a:lnTo>
                    <a:pt x="4358" y="5297"/>
                  </a:lnTo>
                  <a:lnTo>
                    <a:pt x="3518" y="7976"/>
                  </a:lnTo>
                  <a:lnTo>
                    <a:pt x="2739" y="10674"/>
                  </a:lnTo>
                  <a:lnTo>
                    <a:pt x="1979" y="13372"/>
                  </a:lnTo>
                  <a:lnTo>
                    <a:pt x="1280" y="16091"/>
                  </a:lnTo>
                  <a:lnTo>
                    <a:pt x="620" y="18789"/>
                  </a:lnTo>
                  <a:lnTo>
                    <a:pt x="0" y="21527"/>
                  </a:lnTo>
                  <a:lnTo>
                    <a:pt x="280" y="21587"/>
                  </a:lnTo>
                  <a:lnTo>
                    <a:pt x="900" y="18869"/>
                  </a:lnTo>
                  <a:lnTo>
                    <a:pt x="1559" y="16150"/>
                  </a:lnTo>
                  <a:lnTo>
                    <a:pt x="2279" y="13452"/>
                  </a:lnTo>
                  <a:lnTo>
                    <a:pt x="3019" y="10754"/>
                  </a:lnTo>
                  <a:lnTo>
                    <a:pt x="3798" y="8056"/>
                  </a:lnTo>
                  <a:lnTo>
                    <a:pt x="4618" y="5397"/>
                  </a:lnTo>
                  <a:lnTo>
                    <a:pt x="5497" y="2739"/>
                  </a:lnTo>
                  <a:lnTo>
                    <a:pt x="6396" y="100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3248575" y="-420675"/>
              <a:ext cx="50000" cy="570175"/>
            </a:xfrm>
            <a:custGeom>
              <a:avLst/>
              <a:gdLst/>
              <a:ahLst/>
              <a:cxnLst/>
              <a:rect l="l" t="t" r="r" b="b"/>
              <a:pathLst>
                <a:path w="2000" h="22807" extrusionOk="0">
                  <a:moveTo>
                    <a:pt x="1700" y="1"/>
                  </a:moveTo>
                  <a:lnTo>
                    <a:pt x="1" y="22767"/>
                  </a:lnTo>
                  <a:lnTo>
                    <a:pt x="280" y="22807"/>
                  </a:lnTo>
                  <a:lnTo>
                    <a:pt x="1999" y="21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3052200" y="-506100"/>
              <a:ext cx="75475" cy="627125"/>
            </a:xfrm>
            <a:custGeom>
              <a:avLst/>
              <a:gdLst/>
              <a:ahLst/>
              <a:cxnLst/>
              <a:rect l="l" t="t" r="r" b="b"/>
              <a:pathLst>
                <a:path w="3019" h="25085" extrusionOk="0">
                  <a:moveTo>
                    <a:pt x="300" y="0"/>
                  </a:moveTo>
                  <a:lnTo>
                    <a:pt x="1" y="60"/>
                  </a:lnTo>
                  <a:lnTo>
                    <a:pt x="360" y="1599"/>
                  </a:lnTo>
                  <a:lnTo>
                    <a:pt x="700" y="3138"/>
                  </a:lnTo>
                  <a:lnTo>
                    <a:pt x="1000" y="4697"/>
                  </a:lnTo>
                  <a:lnTo>
                    <a:pt x="1280" y="6236"/>
                  </a:lnTo>
                  <a:lnTo>
                    <a:pt x="1540" y="7795"/>
                  </a:lnTo>
                  <a:lnTo>
                    <a:pt x="1779" y="9354"/>
                  </a:lnTo>
                  <a:lnTo>
                    <a:pt x="1979" y="10913"/>
                  </a:lnTo>
                  <a:lnTo>
                    <a:pt x="2159" y="12492"/>
                  </a:lnTo>
                  <a:lnTo>
                    <a:pt x="2319" y="14051"/>
                  </a:lnTo>
                  <a:lnTo>
                    <a:pt x="2459" y="15630"/>
                  </a:lnTo>
                  <a:lnTo>
                    <a:pt x="2559" y="17189"/>
                  </a:lnTo>
                  <a:lnTo>
                    <a:pt x="2639" y="18768"/>
                  </a:lnTo>
                  <a:lnTo>
                    <a:pt x="2699" y="20347"/>
                  </a:lnTo>
                  <a:lnTo>
                    <a:pt x="2719" y="21926"/>
                  </a:lnTo>
                  <a:lnTo>
                    <a:pt x="2739" y="23506"/>
                  </a:lnTo>
                  <a:lnTo>
                    <a:pt x="2699" y="25085"/>
                  </a:lnTo>
                  <a:lnTo>
                    <a:pt x="2999" y="25085"/>
                  </a:lnTo>
                  <a:lnTo>
                    <a:pt x="3019" y="23506"/>
                  </a:lnTo>
                  <a:lnTo>
                    <a:pt x="3019" y="21926"/>
                  </a:lnTo>
                  <a:lnTo>
                    <a:pt x="2979" y="20347"/>
                  </a:lnTo>
                  <a:lnTo>
                    <a:pt x="2939" y="18768"/>
                  </a:lnTo>
                  <a:lnTo>
                    <a:pt x="2859" y="17169"/>
                  </a:lnTo>
                  <a:lnTo>
                    <a:pt x="2739" y="15610"/>
                  </a:lnTo>
                  <a:lnTo>
                    <a:pt x="2619" y="14031"/>
                  </a:lnTo>
                  <a:lnTo>
                    <a:pt x="2459" y="12452"/>
                  </a:lnTo>
                  <a:lnTo>
                    <a:pt x="2279" y="10873"/>
                  </a:lnTo>
                  <a:lnTo>
                    <a:pt x="2059" y="9314"/>
                  </a:lnTo>
                  <a:lnTo>
                    <a:pt x="1839" y="7755"/>
                  </a:lnTo>
                  <a:lnTo>
                    <a:pt x="1580" y="6196"/>
                  </a:lnTo>
                  <a:lnTo>
                    <a:pt x="1300" y="4637"/>
                  </a:lnTo>
                  <a:lnTo>
                    <a:pt x="980" y="3078"/>
                  </a:lnTo>
                  <a:lnTo>
                    <a:pt x="640" y="15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2878300" y="-428650"/>
              <a:ext cx="116950" cy="553175"/>
            </a:xfrm>
            <a:custGeom>
              <a:avLst/>
              <a:gdLst/>
              <a:ahLst/>
              <a:cxnLst/>
              <a:rect l="l" t="t" r="r" b="b"/>
              <a:pathLst>
                <a:path w="4678" h="22127" extrusionOk="0">
                  <a:moveTo>
                    <a:pt x="281" y="0"/>
                  </a:moveTo>
                  <a:lnTo>
                    <a:pt x="1" y="80"/>
                  </a:lnTo>
                  <a:lnTo>
                    <a:pt x="421" y="1419"/>
                  </a:lnTo>
                  <a:lnTo>
                    <a:pt x="820" y="2778"/>
                  </a:lnTo>
                  <a:lnTo>
                    <a:pt x="1200" y="4138"/>
                  </a:lnTo>
                  <a:lnTo>
                    <a:pt x="1580" y="5497"/>
                  </a:lnTo>
                  <a:lnTo>
                    <a:pt x="1920" y="6856"/>
                  </a:lnTo>
                  <a:lnTo>
                    <a:pt x="2239" y="8215"/>
                  </a:lnTo>
                  <a:lnTo>
                    <a:pt x="2539" y="9594"/>
                  </a:lnTo>
                  <a:lnTo>
                    <a:pt x="2839" y="10973"/>
                  </a:lnTo>
                  <a:lnTo>
                    <a:pt x="3099" y="12353"/>
                  </a:lnTo>
                  <a:lnTo>
                    <a:pt x="3339" y="13752"/>
                  </a:lnTo>
                  <a:lnTo>
                    <a:pt x="3559" y="15131"/>
                  </a:lnTo>
                  <a:lnTo>
                    <a:pt x="3778" y="16530"/>
                  </a:lnTo>
                  <a:lnTo>
                    <a:pt x="3958" y="17929"/>
                  </a:lnTo>
                  <a:lnTo>
                    <a:pt x="4118" y="19328"/>
                  </a:lnTo>
                  <a:lnTo>
                    <a:pt x="4258" y="20727"/>
                  </a:lnTo>
                  <a:lnTo>
                    <a:pt x="4398" y="22126"/>
                  </a:lnTo>
                  <a:lnTo>
                    <a:pt x="4678" y="22106"/>
                  </a:lnTo>
                  <a:lnTo>
                    <a:pt x="4558" y="20687"/>
                  </a:lnTo>
                  <a:lnTo>
                    <a:pt x="4418" y="19288"/>
                  </a:lnTo>
                  <a:lnTo>
                    <a:pt x="4238" y="17889"/>
                  </a:lnTo>
                  <a:lnTo>
                    <a:pt x="4058" y="16490"/>
                  </a:lnTo>
                  <a:lnTo>
                    <a:pt x="3858" y="15091"/>
                  </a:lnTo>
                  <a:lnTo>
                    <a:pt x="3619" y="13692"/>
                  </a:lnTo>
                  <a:lnTo>
                    <a:pt x="3379" y="12313"/>
                  </a:lnTo>
                  <a:lnTo>
                    <a:pt x="3119" y="10913"/>
                  </a:lnTo>
                  <a:lnTo>
                    <a:pt x="2839" y="9534"/>
                  </a:lnTo>
                  <a:lnTo>
                    <a:pt x="2519" y="8155"/>
                  </a:lnTo>
                  <a:lnTo>
                    <a:pt x="2199" y="6776"/>
                  </a:lnTo>
                  <a:lnTo>
                    <a:pt x="1860" y="5417"/>
                  </a:lnTo>
                  <a:lnTo>
                    <a:pt x="1500" y="4058"/>
                  </a:lnTo>
                  <a:lnTo>
                    <a:pt x="1100" y="2698"/>
                  </a:lnTo>
                  <a:lnTo>
                    <a:pt x="700" y="133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2696425" y="-307725"/>
              <a:ext cx="164425" cy="446750"/>
            </a:xfrm>
            <a:custGeom>
              <a:avLst/>
              <a:gdLst/>
              <a:ahLst/>
              <a:cxnLst/>
              <a:rect l="l" t="t" r="r" b="b"/>
              <a:pathLst>
                <a:path w="6577" h="17870" extrusionOk="0">
                  <a:moveTo>
                    <a:pt x="180" y="0"/>
                  </a:moveTo>
                  <a:lnTo>
                    <a:pt x="0" y="240"/>
                  </a:lnTo>
                  <a:lnTo>
                    <a:pt x="320" y="520"/>
                  </a:lnTo>
                  <a:lnTo>
                    <a:pt x="600" y="820"/>
                  </a:lnTo>
                  <a:lnTo>
                    <a:pt x="840" y="1159"/>
                  </a:lnTo>
                  <a:lnTo>
                    <a:pt x="1080" y="1519"/>
                  </a:lnTo>
                  <a:lnTo>
                    <a:pt x="1280" y="1879"/>
                  </a:lnTo>
                  <a:lnTo>
                    <a:pt x="1479" y="2279"/>
                  </a:lnTo>
                  <a:lnTo>
                    <a:pt x="1839" y="3058"/>
                  </a:lnTo>
                  <a:lnTo>
                    <a:pt x="2199" y="3958"/>
                  </a:lnTo>
                  <a:lnTo>
                    <a:pt x="2559" y="4857"/>
                  </a:lnTo>
                  <a:lnTo>
                    <a:pt x="2919" y="5757"/>
                  </a:lnTo>
                  <a:lnTo>
                    <a:pt x="3258" y="6656"/>
                  </a:lnTo>
                  <a:lnTo>
                    <a:pt x="3578" y="7575"/>
                  </a:lnTo>
                  <a:lnTo>
                    <a:pt x="3878" y="8495"/>
                  </a:lnTo>
                  <a:lnTo>
                    <a:pt x="4178" y="9414"/>
                  </a:lnTo>
                  <a:lnTo>
                    <a:pt x="4478" y="10354"/>
                  </a:lnTo>
                  <a:lnTo>
                    <a:pt x="4737" y="11273"/>
                  </a:lnTo>
                  <a:lnTo>
                    <a:pt x="4997" y="12213"/>
                  </a:lnTo>
                  <a:lnTo>
                    <a:pt x="5257" y="13152"/>
                  </a:lnTo>
                  <a:lnTo>
                    <a:pt x="5477" y="14091"/>
                  </a:lnTo>
                  <a:lnTo>
                    <a:pt x="5697" y="15031"/>
                  </a:lnTo>
                  <a:lnTo>
                    <a:pt x="5917" y="15970"/>
                  </a:lnTo>
                  <a:lnTo>
                    <a:pt x="6097" y="16930"/>
                  </a:lnTo>
                  <a:lnTo>
                    <a:pt x="6296" y="17869"/>
                  </a:lnTo>
                  <a:lnTo>
                    <a:pt x="6576" y="17829"/>
                  </a:lnTo>
                  <a:lnTo>
                    <a:pt x="6396" y="16870"/>
                  </a:lnTo>
                  <a:lnTo>
                    <a:pt x="6197" y="15910"/>
                  </a:lnTo>
                  <a:lnTo>
                    <a:pt x="5997" y="14971"/>
                  </a:lnTo>
                  <a:lnTo>
                    <a:pt x="5757" y="14011"/>
                  </a:lnTo>
                  <a:lnTo>
                    <a:pt x="5537" y="13072"/>
                  </a:lnTo>
                  <a:lnTo>
                    <a:pt x="5277" y="12133"/>
                  </a:lnTo>
                  <a:lnTo>
                    <a:pt x="5017" y="11193"/>
                  </a:lnTo>
                  <a:lnTo>
                    <a:pt x="4757" y="10254"/>
                  </a:lnTo>
                  <a:lnTo>
                    <a:pt x="4458" y="9334"/>
                  </a:lnTo>
                  <a:lnTo>
                    <a:pt x="4158" y="8395"/>
                  </a:lnTo>
                  <a:lnTo>
                    <a:pt x="3858" y="7476"/>
                  </a:lnTo>
                  <a:lnTo>
                    <a:pt x="3518" y="6556"/>
                  </a:lnTo>
                  <a:lnTo>
                    <a:pt x="3178" y="5657"/>
                  </a:lnTo>
                  <a:lnTo>
                    <a:pt x="2839" y="4737"/>
                  </a:lnTo>
                  <a:lnTo>
                    <a:pt x="2479" y="3838"/>
                  </a:lnTo>
                  <a:lnTo>
                    <a:pt x="2099" y="2938"/>
                  </a:lnTo>
                  <a:lnTo>
                    <a:pt x="1739" y="2139"/>
                  </a:lnTo>
                  <a:lnTo>
                    <a:pt x="1539" y="1739"/>
                  </a:lnTo>
                  <a:lnTo>
                    <a:pt x="1320" y="1339"/>
                  </a:lnTo>
                  <a:lnTo>
                    <a:pt x="1080" y="980"/>
                  </a:lnTo>
                  <a:lnTo>
                    <a:pt x="800" y="620"/>
                  </a:lnTo>
                  <a:lnTo>
                    <a:pt x="520" y="300"/>
                  </a:lnTo>
                  <a:lnTo>
                    <a:pt x="360" y="1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2590975" y="63025"/>
              <a:ext cx="1101850" cy="119950"/>
            </a:xfrm>
            <a:custGeom>
              <a:avLst/>
              <a:gdLst/>
              <a:ahLst/>
              <a:cxnLst/>
              <a:rect l="l" t="t" r="r" b="b"/>
              <a:pathLst>
                <a:path w="44074" h="4798" extrusionOk="0">
                  <a:moveTo>
                    <a:pt x="3419" y="1"/>
                  </a:moveTo>
                  <a:lnTo>
                    <a:pt x="2999" y="21"/>
                  </a:lnTo>
                  <a:lnTo>
                    <a:pt x="2599" y="61"/>
                  </a:lnTo>
                  <a:lnTo>
                    <a:pt x="2200" y="121"/>
                  </a:lnTo>
                  <a:lnTo>
                    <a:pt x="1800" y="201"/>
                  </a:lnTo>
                  <a:lnTo>
                    <a:pt x="1440" y="301"/>
                  </a:lnTo>
                  <a:lnTo>
                    <a:pt x="1100" y="441"/>
                  </a:lnTo>
                  <a:lnTo>
                    <a:pt x="781" y="601"/>
                  </a:lnTo>
                  <a:lnTo>
                    <a:pt x="641" y="701"/>
                  </a:lnTo>
                  <a:lnTo>
                    <a:pt x="501" y="820"/>
                  </a:lnTo>
                  <a:lnTo>
                    <a:pt x="421" y="880"/>
                  </a:lnTo>
                  <a:lnTo>
                    <a:pt x="341" y="980"/>
                  </a:lnTo>
                  <a:lnTo>
                    <a:pt x="221" y="1200"/>
                  </a:lnTo>
                  <a:lnTo>
                    <a:pt x="121" y="1460"/>
                  </a:lnTo>
                  <a:lnTo>
                    <a:pt x="41" y="1740"/>
                  </a:lnTo>
                  <a:lnTo>
                    <a:pt x="1" y="2060"/>
                  </a:lnTo>
                  <a:lnTo>
                    <a:pt x="1" y="2379"/>
                  </a:lnTo>
                  <a:lnTo>
                    <a:pt x="1" y="2719"/>
                  </a:lnTo>
                  <a:lnTo>
                    <a:pt x="41" y="3039"/>
                  </a:lnTo>
                  <a:lnTo>
                    <a:pt x="121" y="3379"/>
                  </a:lnTo>
                  <a:lnTo>
                    <a:pt x="201" y="3679"/>
                  </a:lnTo>
                  <a:lnTo>
                    <a:pt x="341" y="3959"/>
                  </a:lnTo>
                  <a:lnTo>
                    <a:pt x="481" y="4198"/>
                  </a:lnTo>
                  <a:lnTo>
                    <a:pt x="561" y="4318"/>
                  </a:lnTo>
                  <a:lnTo>
                    <a:pt x="661" y="4418"/>
                  </a:lnTo>
                  <a:lnTo>
                    <a:pt x="761" y="4498"/>
                  </a:lnTo>
                  <a:lnTo>
                    <a:pt x="860" y="4578"/>
                  </a:lnTo>
                  <a:lnTo>
                    <a:pt x="980" y="4638"/>
                  </a:lnTo>
                  <a:lnTo>
                    <a:pt x="1100" y="4678"/>
                  </a:lnTo>
                  <a:lnTo>
                    <a:pt x="1220" y="4698"/>
                  </a:lnTo>
                  <a:lnTo>
                    <a:pt x="1340" y="4718"/>
                  </a:lnTo>
                  <a:lnTo>
                    <a:pt x="37877" y="4718"/>
                  </a:lnTo>
                  <a:lnTo>
                    <a:pt x="38697" y="4738"/>
                  </a:lnTo>
                  <a:lnTo>
                    <a:pt x="39596" y="4778"/>
                  </a:lnTo>
                  <a:lnTo>
                    <a:pt x="40076" y="4798"/>
                  </a:lnTo>
                  <a:lnTo>
                    <a:pt x="40536" y="4798"/>
                  </a:lnTo>
                  <a:lnTo>
                    <a:pt x="40995" y="4778"/>
                  </a:lnTo>
                  <a:lnTo>
                    <a:pt x="41455" y="4738"/>
                  </a:lnTo>
                  <a:lnTo>
                    <a:pt x="41895" y="4658"/>
                  </a:lnTo>
                  <a:lnTo>
                    <a:pt x="42315" y="4538"/>
                  </a:lnTo>
                  <a:lnTo>
                    <a:pt x="42515" y="4478"/>
                  </a:lnTo>
                  <a:lnTo>
                    <a:pt x="42694" y="4378"/>
                  </a:lnTo>
                  <a:lnTo>
                    <a:pt x="42874" y="4298"/>
                  </a:lnTo>
                  <a:lnTo>
                    <a:pt x="43054" y="4178"/>
                  </a:lnTo>
                  <a:lnTo>
                    <a:pt x="43214" y="4058"/>
                  </a:lnTo>
                  <a:lnTo>
                    <a:pt x="43354" y="3919"/>
                  </a:lnTo>
                  <a:lnTo>
                    <a:pt x="43494" y="3779"/>
                  </a:lnTo>
                  <a:lnTo>
                    <a:pt x="43634" y="3599"/>
                  </a:lnTo>
                  <a:lnTo>
                    <a:pt x="43734" y="3419"/>
                  </a:lnTo>
                  <a:lnTo>
                    <a:pt x="43854" y="3219"/>
                  </a:lnTo>
                  <a:lnTo>
                    <a:pt x="43934" y="2999"/>
                  </a:lnTo>
                  <a:lnTo>
                    <a:pt x="43994" y="2759"/>
                  </a:lnTo>
                  <a:lnTo>
                    <a:pt x="44034" y="2599"/>
                  </a:lnTo>
                  <a:lnTo>
                    <a:pt x="44054" y="2419"/>
                  </a:lnTo>
                  <a:lnTo>
                    <a:pt x="44074" y="2220"/>
                  </a:lnTo>
                  <a:lnTo>
                    <a:pt x="44074" y="2000"/>
                  </a:lnTo>
                  <a:lnTo>
                    <a:pt x="44054" y="1780"/>
                  </a:lnTo>
                  <a:lnTo>
                    <a:pt x="44014" y="1560"/>
                  </a:lnTo>
                  <a:lnTo>
                    <a:pt x="43974" y="1340"/>
                  </a:lnTo>
                  <a:lnTo>
                    <a:pt x="43914" y="1140"/>
                  </a:lnTo>
                  <a:lnTo>
                    <a:pt x="43854" y="920"/>
                  </a:lnTo>
                  <a:lnTo>
                    <a:pt x="43754" y="741"/>
                  </a:lnTo>
                  <a:lnTo>
                    <a:pt x="43654" y="561"/>
                  </a:lnTo>
                  <a:lnTo>
                    <a:pt x="43534" y="421"/>
                  </a:lnTo>
                  <a:lnTo>
                    <a:pt x="43374" y="281"/>
                  </a:lnTo>
                  <a:lnTo>
                    <a:pt x="43214" y="201"/>
                  </a:lnTo>
                  <a:lnTo>
                    <a:pt x="43034" y="141"/>
                  </a:lnTo>
                  <a:lnTo>
                    <a:pt x="42834" y="121"/>
                  </a:lnTo>
                  <a:lnTo>
                    <a:pt x="6617" y="121"/>
                  </a:lnTo>
                  <a:lnTo>
                    <a:pt x="5897" y="101"/>
                  </a:lnTo>
                  <a:lnTo>
                    <a:pt x="5118" y="61"/>
                  </a:lnTo>
                  <a:lnTo>
                    <a:pt x="4278" y="21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2978750" y="496775"/>
              <a:ext cx="98950" cy="107950"/>
            </a:xfrm>
            <a:custGeom>
              <a:avLst/>
              <a:gdLst/>
              <a:ahLst/>
              <a:cxnLst/>
              <a:rect l="l" t="t" r="r" b="b"/>
              <a:pathLst>
                <a:path w="3958" h="4318" extrusionOk="0">
                  <a:moveTo>
                    <a:pt x="0" y="0"/>
                  </a:moveTo>
                  <a:lnTo>
                    <a:pt x="0" y="2918"/>
                  </a:lnTo>
                  <a:lnTo>
                    <a:pt x="20" y="3258"/>
                  </a:lnTo>
                  <a:lnTo>
                    <a:pt x="60" y="3438"/>
                  </a:lnTo>
                  <a:lnTo>
                    <a:pt x="100" y="3618"/>
                  </a:lnTo>
                  <a:lnTo>
                    <a:pt x="160" y="3798"/>
                  </a:lnTo>
                  <a:lnTo>
                    <a:pt x="240" y="3958"/>
                  </a:lnTo>
                  <a:lnTo>
                    <a:pt x="360" y="4078"/>
                  </a:lnTo>
                  <a:lnTo>
                    <a:pt x="500" y="4198"/>
                  </a:lnTo>
                  <a:lnTo>
                    <a:pt x="660" y="4258"/>
                  </a:lnTo>
                  <a:lnTo>
                    <a:pt x="880" y="4298"/>
                  </a:lnTo>
                  <a:lnTo>
                    <a:pt x="1080" y="4318"/>
                  </a:lnTo>
                  <a:lnTo>
                    <a:pt x="1320" y="4298"/>
                  </a:lnTo>
                  <a:lnTo>
                    <a:pt x="1759" y="4258"/>
                  </a:lnTo>
                  <a:lnTo>
                    <a:pt x="2159" y="4198"/>
                  </a:lnTo>
                  <a:lnTo>
                    <a:pt x="2439" y="4138"/>
                  </a:lnTo>
                  <a:lnTo>
                    <a:pt x="2699" y="4078"/>
                  </a:lnTo>
                  <a:lnTo>
                    <a:pt x="2819" y="4038"/>
                  </a:lnTo>
                  <a:lnTo>
                    <a:pt x="2939" y="3978"/>
                  </a:lnTo>
                  <a:lnTo>
                    <a:pt x="3058" y="3898"/>
                  </a:lnTo>
                  <a:lnTo>
                    <a:pt x="3158" y="3818"/>
                  </a:lnTo>
                  <a:lnTo>
                    <a:pt x="3238" y="3738"/>
                  </a:lnTo>
                  <a:lnTo>
                    <a:pt x="3318" y="3638"/>
                  </a:lnTo>
                  <a:lnTo>
                    <a:pt x="3438" y="3438"/>
                  </a:lnTo>
                  <a:lnTo>
                    <a:pt x="3518" y="3218"/>
                  </a:lnTo>
                  <a:lnTo>
                    <a:pt x="3578" y="2998"/>
                  </a:lnTo>
                  <a:lnTo>
                    <a:pt x="3658" y="2659"/>
                  </a:lnTo>
                  <a:lnTo>
                    <a:pt x="3738" y="2319"/>
                  </a:lnTo>
                  <a:lnTo>
                    <a:pt x="3818" y="1619"/>
                  </a:lnTo>
                  <a:lnTo>
                    <a:pt x="3898" y="900"/>
                  </a:lnTo>
                  <a:lnTo>
                    <a:pt x="3958" y="200"/>
                  </a:lnTo>
                  <a:lnTo>
                    <a:pt x="1859" y="100"/>
                  </a:lnTo>
                  <a:lnTo>
                    <a:pt x="1180" y="100"/>
                  </a:lnTo>
                  <a:lnTo>
                    <a:pt x="840" y="60"/>
                  </a:lnTo>
                  <a:lnTo>
                    <a:pt x="5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3210600" y="483275"/>
              <a:ext cx="95975" cy="117450"/>
            </a:xfrm>
            <a:custGeom>
              <a:avLst/>
              <a:gdLst/>
              <a:ahLst/>
              <a:cxnLst/>
              <a:rect l="l" t="t" r="r" b="b"/>
              <a:pathLst>
                <a:path w="3839" h="4698" extrusionOk="0">
                  <a:moveTo>
                    <a:pt x="3838" y="1"/>
                  </a:moveTo>
                  <a:lnTo>
                    <a:pt x="3378" y="120"/>
                  </a:lnTo>
                  <a:lnTo>
                    <a:pt x="2899" y="220"/>
                  </a:lnTo>
                  <a:lnTo>
                    <a:pt x="2419" y="300"/>
                  </a:lnTo>
                  <a:lnTo>
                    <a:pt x="1939" y="380"/>
                  </a:lnTo>
                  <a:lnTo>
                    <a:pt x="1460" y="420"/>
                  </a:lnTo>
                  <a:lnTo>
                    <a:pt x="980" y="460"/>
                  </a:lnTo>
                  <a:lnTo>
                    <a:pt x="480" y="480"/>
                  </a:lnTo>
                  <a:lnTo>
                    <a:pt x="1" y="480"/>
                  </a:lnTo>
                  <a:lnTo>
                    <a:pt x="21" y="1120"/>
                  </a:lnTo>
                  <a:lnTo>
                    <a:pt x="61" y="1779"/>
                  </a:lnTo>
                  <a:lnTo>
                    <a:pt x="120" y="2439"/>
                  </a:lnTo>
                  <a:lnTo>
                    <a:pt x="200" y="3079"/>
                  </a:lnTo>
                  <a:lnTo>
                    <a:pt x="240" y="3398"/>
                  </a:lnTo>
                  <a:lnTo>
                    <a:pt x="280" y="3558"/>
                  </a:lnTo>
                  <a:lnTo>
                    <a:pt x="320" y="3698"/>
                  </a:lnTo>
                  <a:lnTo>
                    <a:pt x="380" y="3838"/>
                  </a:lnTo>
                  <a:lnTo>
                    <a:pt x="460" y="3978"/>
                  </a:lnTo>
                  <a:lnTo>
                    <a:pt x="560" y="4118"/>
                  </a:lnTo>
                  <a:lnTo>
                    <a:pt x="660" y="4238"/>
                  </a:lnTo>
                  <a:lnTo>
                    <a:pt x="880" y="4398"/>
                  </a:lnTo>
                  <a:lnTo>
                    <a:pt x="1100" y="4538"/>
                  </a:lnTo>
                  <a:lnTo>
                    <a:pt x="1340" y="4618"/>
                  </a:lnTo>
                  <a:lnTo>
                    <a:pt x="1600" y="4678"/>
                  </a:lnTo>
                  <a:lnTo>
                    <a:pt x="1739" y="4698"/>
                  </a:lnTo>
                  <a:lnTo>
                    <a:pt x="1879" y="4698"/>
                  </a:lnTo>
                  <a:lnTo>
                    <a:pt x="2019" y="4678"/>
                  </a:lnTo>
                  <a:lnTo>
                    <a:pt x="2179" y="4658"/>
                  </a:lnTo>
                  <a:lnTo>
                    <a:pt x="2319" y="4618"/>
                  </a:lnTo>
                  <a:lnTo>
                    <a:pt x="2459" y="4558"/>
                  </a:lnTo>
                  <a:lnTo>
                    <a:pt x="2579" y="4498"/>
                  </a:lnTo>
                  <a:lnTo>
                    <a:pt x="2719" y="4438"/>
                  </a:lnTo>
                  <a:lnTo>
                    <a:pt x="2839" y="4358"/>
                  </a:lnTo>
                  <a:lnTo>
                    <a:pt x="2939" y="4258"/>
                  </a:lnTo>
                  <a:lnTo>
                    <a:pt x="3039" y="4158"/>
                  </a:lnTo>
                  <a:lnTo>
                    <a:pt x="3139" y="4038"/>
                  </a:lnTo>
                  <a:lnTo>
                    <a:pt x="3219" y="3918"/>
                  </a:lnTo>
                  <a:lnTo>
                    <a:pt x="3299" y="3798"/>
                  </a:lnTo>
                  <a:lnTo>
                    <a:pt x="3338" y="3658"/>
                  </a:lnTo>
                  <a:lnTo>
                    <a:pt x="3378" y="3518"/>
                  </a:lnTo>
                  <a:lnTo>
                    <a:pt x="3538" y="2639"/>
                  </a:lnTo>
                  <a:lnTo>
                    <a:pt x="3678" y="1759"/>
                  </a:lnTo>
                  <a:lnTo>
                    <a:pt x="3778" y="880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2899300" y="451800"/>
              <a:ext cx="523200" cy="78475"/>
            </a:xfrm>
            <a:custGeom>
              <a:avLst/>
              <a:gdLst/>
              <a:ahLst/>
              <a:cxnLst/>
              <a:rect l="l" t="t" r="r" b="b"/>
              <a:pathLst>
                <a:path w="20928" h="3139" extrusionOk="0">
                  <a:moveTo>
                    <a:pt x="20008" y="0"/>
                  </a:moveTo>
                  <a:lnTo>
                    <a:pt x="19848" y="40"/>
                  </a:lnTo>
                  <a:lnTo>
                    <a:pt x="18769" y="340"/>
                  </a:lnTo>
                  <a:lnTo>
                    <a:pt x="17649" y="620"/>
                  </a:lnTo>
                  <a:lnTo>
                    <a:pt x="16490" y="860"/>
                  </a:lnTo>
                  <a:lnTo>
                    <a:pt x="15331" y="1060"/>
                  </a:lnTo>
                  <a:lnTo>
                    <a:pt x="14132" y="1220"/>
                  </a:lnTo>
                  <a:lnTo>
                    <a:pt x="12932" y="1339"/>
                  </a:lnTo>
                  <a:lnTo>
                    <a:pt x="11733" y="1419"/>
                  </a:lnTo>
                  <a:lnTo>
                    <a:pt x="10514" y="1459"/>
                  </a:lnTo>
                  <a:lnTo>
                    <a:pt x="9295" y="1479"/>
                  </a:lnTo>
                  <a:lnTo>
                    <a:pt x="8075" y="1439"/>
                  </a:lnTo>
                  <a:lnTo>
                    <a:pt x="6856" y="1379"/>
                  </a:lnTo>
                  <a:lnTo>
                    <a:pt x="5657" y="1260"/>
                  </a:lnTo>
                  <a:lnTo>
                    <a:pt x="4478" y="1120"/>
                  </a:lnTo>
                  <a:lnTo>
                    <a:pt x="3298" y="940"/>
                  </a:lnTo>
                  <a:lnTo>
                    <a:pt x="2159" y="700"/>
                  </a:lnTo>
                  <a:lnTo>
                    <a:pt x="1040" y="440"/>
                  </a:lnTo>
                  <a:lnTo>
                    <a:pt x="860" y="420"/>
                  </a:lnTo>
                  <a:lnTo>
                    <a:pt x="700" y="420"/>
                  </a:lnTo>
                  <a:lnTo>
                    <a:pt x="540" y="460"/>
                  </a:lnTo>
                  <a:lnTo>
                    <a:pt x="400" y="540"/>
                  </a:lnTo>
                  <a:lnTo>
                    <a:pt x="280" y="620"/>
                  </a:lnTo>
                  <a:lnTo>
                    <a:pt x="160" y="740"/>
                  </a:lnTo>
                  <a:lnTo>
                    <a:pt x="80" y="880"/>
                  </a:lnTo>
                  <a:lnTo>
                    <a:pt x="20" y="1040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40" y="1539"/>
                  </a:lnTo>
                  <a:lnTo>
                    <a:pt x="100" y="1679"/>
                  </a:lnTo>
                  <a:lnTo>
                    <a:pt x="200" y="1799"/>
                  </a:lnTo>
                  <a:lnTo>
                    <a:pt x="320" y="1919"/>
                  </a:lnTo>
                  <a:lnTo>
                    <a:pt x="460" y="1999"/>
                  </a:lnTo>
                  <a:lnTo>
                    <a:pt x="620" y="2059"/>
                  </a:lnTo>
                  <a:lnTo>
                    <a:pt x="1679" y="2319"/>
                  </a:lnTo>
                  <a:lnTo>
                    <a:pt x="2779" y="2539"/>
                  </a:lnTo>
                  <a:lnTo>
                    <a:pt x="3898" y="2719"/>
                  </a:lnTo>
                  <a:lnTo>
                    <a:pt x="5017" y="2879"/>
                  </a:lnTo>
                  <a:lnTo>
                    <a:pt x="6176" y="2978"/>
                  </a:lnTo>
                  <a:lnTo>
                    <a:pt x="7316" y="3078"/>
                  </a:lnTo>
                  <a:lnTo>
                    <a:pt x="8495" y="3118"/>
                  </a:lnTo>
                  <a:lnTo>
                    <a:pt x="9654" y="3138"/>
                  </a:lnTo>
                  <a:lnTo>
                    <a:pt x="11053" y="3118"/>
                  </a:lnTo>
                  <a:lnTo>
                    <a:pt x="12433" y="3038"/>
                  </a:lnTo>
                  <a:lnTo>
                    <a:pt x="13112" y="2998"/>
                  </a:lnTo>
                  <a:lnTo>
                    <a:pt x="13812" y="2919"/>
                  </a:lnTo>
                  <a:lnTo>
                    <a:pt x="14491" y="2839"/>
                  </a:lnTo>
                  <a:lnTo>
                    <a:pt x="15171" y="2759"/>
                  </a:lnTo>
                  <a:lnTo>
                    <a:pt x="15830" y="2659"/>
                  </a:lnTo>
                  <a:lnTo>
                    <a:pt x="16510" y="2539"/>
                  </a:lnTo>
                  <a:lnTo>
                    <a:pt x="17170" y="2419"/>
                  </a:lnTo>
                  <a:lnTo>
                    <a:pt x="17809" y="2279"/>
                  </a:lnTo>
                  <a:lnTo>
                    <a:pt x="18469" y="2139"/>
                  </a:lnTo>
                  <a:lnTo>
                    <a:pt x="19088" y="1979"/>
                  </a:lnTo>
                  <a:lnTo>
                    <a:pt x="19728" y="1819"/>
                  </a:lnTo>
                  <a:lnTo>
                    <a:pt x="20348" y="1619"/>
                  </a:lnTo>
                  <a:lnTo>
                    <a:pt x="20488" y="1559"/>
                  </a:lnTo>
                  <a:lnTo>
                    <a:pt x="20627" y="1479"/>
                  </a:lnTo>
                  <a:lnTo>
                    <a:pt x="20747" y="1359"/>
                  </a:lnTo>
                  <a:lnTo>
                    <a:pt x="20827" y="1220"/>
                  </a:lnTo>
                  <a:lnTo>
                    <a:pt x="20887" y="1080"/>
                  </a:lnTo>
                  <a:lnTo>
                    <a:pt x="20927" y="920"/>
                  </a:lnTo>
                  <a:lnTo>
                    <a:pt x="20927" y="760"/>
                  </a:lnTo>
                  <a:lnTo>
                    <a:pt x="20887" y="580"/>
                  </a:lnTo>
                  <a:lnTo>
                    <a:pt x="20827" y="420"/>
                  </a:lnTo>
                  <a:lnTo>
                    <a:pt x="20727" y="300"/>
                  </a:lnTo>
                  <a:lnTo>
                    <a:pt x="20608" y="180"/>
                  </a:lnTo>
                  <a:lnTo>
                    <a:pt x="20488" y="100"/>
                  </a:lnTo>
                  <a:lnTo>
                    <a:pt x="20328" y="40"/>
                  </a:lnTo>
                  <a:lnTo>
                    <a:pt x="20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3480425" y="330375"/>
              <a:ext cx="111475" cy="196400"/>
            </a:xfrm>
            <a:custGeom>
              <a:avLst/>
              <a:gdLst/>
              <a:ahLst/>
              <a:cxnLst/>
              <a:rect l="l" t="t" r="r" b="b"/>
              <a:pathLst>
                <a:path w="4459" h="7856" extrusionOk="0">
                  <a:moveTo>
                    <a:pt x="2160" y="0"/>
                  </a:moveTo>
                  <a:lnTo>
                    <a:pt x="1960" y="40"/>
                  </a:lnTo>
                  <a:lnTo>
                    <a:pt x="1760" y="80"/>
                  </a:lnTo>
                  <a:lnTo>
                    <a:pt x="1580" y="160"/>
                  </a:lnTo>
                  <a:lnTo>
                    <a:pt x="1400" y="260"/>
                  </a:lnTo>
                  <a:lnTo>
                    <a:pt x="1240" y="380"/>
                  </a:lnTo>
                  <a:lnTo>
                    <a:pt x="1080" y="500"/>
                  </a:lnTo>
                  <a:lnTo>
                    <a:pt x="940" y="640"/>
                  </a:lnTo>
                  <a:lnTo>
                    <a:pt x="800" y="780"/>
                  </a:lnTo>
                  <a:lnTo>
                    <a:pt x="680" y="940"/>
                  </a:lnTo>
                  <a:lnTo>
                    <a:pt x="581" y="1120"/>
                  </a:lnTo>
                  <a:lnTo>
                    <a:pt x="501" y="1300"/>
                  </a:lnTo>
                  <a:lnTo>
                    <a:pt x="461" y="1479"/>
                  </a:lnTo>
                  <a:lnTo>
                    <a:pt x="281" y="2559"/>
                  </a:lnTo>
                  <a:lnTo>
                    <a:pt x="141" y="3638"/>
                  </a:lnTo>
                  <a:lnTo>
                    <a:pt x="41" y="4737"/>
                  </a:lnTo>
                  <a:lnTo>
                    <a:pt x="1" y="5837"/>
                  </a:lnTo>
                  <a:lnTo>
                    <a:pt x="1" y="6017"/>
                  </a:lnTo>
                  <a:lnTo>
                    <a:pt x="21" y="6216"/>
                  </a:lnTo>
                  <a:lnTo>
                    <a:pt x="81" y="6416"/>
                  </a:lnTo>
                  <a:lnTo>
                    <a:pt x="141" y="6596"/>
                  </a:lnTo>
                  <a:lnTo>
                    <a:pt x="241" y="6796"/>
                  </a:lnTo>
                  <a:lnTo>
                    <a:pt x="341" y="6956"/>
                  </a:lnTo>
                  <a:lnTo>
                    <a:pt x="461" y="7116"/>
                  </a:lnTo>
                  <a:lnTo>
                    <a:pt x="581" y="7276"/>
                  </a:lnTo>
                  <a:lnTo>
                    <a:pt x="740" y="7396"/>
                  </a:lnTo>
                  <a:lnTo>
                    <a:pt x="900" y="7516"/>
                  </a:lnTo>
                  <a:lnTo>
                    <a:pt x="1060" y="7616"/>
                  </a:lnTo>
                  <a:lnTo>
                    <a:pt x="1260" y="7716"/>
                  </a:lnTo>
                  <a:lnTo>
                    <a:pt x="1440" y="7776"/>
                  </a:lnTo>
                  <a:lnTo>
                    <a:pt x="1640" y="7835"/>
                  </a:lnTo>
                  <a:lnTo>
                    <a:pt x="1840" y="7855"/>
                  </a:lnTo>
                  <a:lnTo>
                    <a:pt x="2219" y="7855"/>
                  </a:lnTo>
                  <a:lnTo>
                    <a:pt x="2419" y="7815"/>
                  </a:lnTo>
                  <a:lnTo>
                    <a:pt x="2619" y="7776"/>
                  </a:lnTo>
                  <a:lnTo>
                    <a:pt x="2799" y="7716"/>
                  </a:lnTo>
                  <a:lnTo>
                    <a:pt x="2999" y="7636"/>
                  </a:lnTo>
                  <a:lnTo>
                    <a:pt x="3159" y="7536"/>
                  </a:lnTo>
                  <a:lnTo>
                    <a:pt x="3319" y="7416"/>
                  </a:lnTo>
                  <a:lnTo>
                    <a:pt x="3459" y="7276"/>
                  </a:lnTo>
                  <a:lnTo>
                    <a:pt x="3599" y="7116"/>
                  </a:lnTo>
                  <a:lnTo>
                    <a:pt x="3719" y="6956"/>
                  </a:lnTo>
                  <a:lnTo>
                    <a:pt x="3818" y="6776"/>
                  </a:lnTo>
                  <a:lnTo>
                    <a:pt x="3898" y="6596"/>
                  </a:lnTo>
                  <a:lnTo>
                    <a:pt x="3958" y="6416"/>
                  </a:lnTo>
                  <a:lnTo>
                    <a:pt x="4018" y="6236"/>
                  </a:lnTo>
                  <a:lnTo>
                    <a:pt x="4058" y="6037"/>
                  </a:lnTo>
                  <a:lnTo>
                    <a:pt x="4058" y="5837"/>
                  </a:lnTo>
                  <a:lnTo>
                    <a:pt x="4098" y="5217"/>
                  </a:lnTo>
                  <a:lnTo>
                    <a:pt x="4118" y="4617"/>
                  </a:lnTo>
                  <a:lnTo>
                    <a:pt x="4178" y="4018"/>
                  </a:lnTo>
                  <a:lnTo>
                    <a:pt x="4258" y="3418"/>
                  </a:lnTo>
                  <a:lnTo>
                    <a:pt x="4378" y="2559"/>
                  </a:lnTo>
                  <a:lnTo>
                    <a:pt x="4438" y="2359"/>
                  </a:lnTo>
                  <a:lnTo>
                    <a:pt x="4458" y="2159"/>
                  </a:lnTo>
                  <a:lnTo>
                    <a:pt x="4458" y="1959"/>
                  </a:lnTo>
                  <a:lnTo>
                    <a:pt x="4418" y="1759"/>
                  </a:lnTo>
                  <a:lnTo>
                    <a:pt x="4398" y="1559"/>
                  </a:lnTo>
                  <a:lnTo>
                    <a:pt x="4358" y="1359"/>
                  </a:lnTo>
                  <a:lnTo>
                    <a:pt x="4278" y="1180"/>
                  </a:lnTo>
                  <a:lnTo>
                    <a:pt x="4178" y="1000"/>
                  </a:lnTo>
                  <a:lnTo>
                    <a:pt x="4078" y="840"/>
                  </a:lnTo>
                  <a:lnTo>
                    <a:pt x="3958" y="680"/>
                  </a:lnTo>
                  <a:lnTo>
                    <a:pt x="3818" y="540"/>
                  </a:lnTo>
                  <a:lnTo>
                    <a:pt x="3659" y="400"/>
                  </a:lnTo>
                  <a:lnTo>
                    <a:pt x="3499" y="300"/>
                  </a:lnTo>
                  <a:lnTo>
                    <a:pt x="3319" y="200"/>
                  </a:lnTo>
                  <a:lnTo>
                    <a:pt x="3139" y="120"/>
                  </a:lnTo>
                  <a:lnTo>
                    <a:pt x="2959" y="60"/>
                  </a:lnTo>
                  <a:lnTo>
                    <a:pt x="2759" y="2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695425" y="337375"/>
              <a:ext cx="104450" cy="207400"/>
            </a:xfrm>
            <a:custGeom>
              <a:avLst/>
              <a:gdLst/>
              <a:ahLst/>
              <a:cxnLst/>
              <a:rect l="l" t="t" r="r" b="b"/>
              <a:pathLst>
                <a:path w="4178" h="8296" extrusionOk="0">
                  <a:moveTo>
                    <a:pt x="2019" y="0"/>
                  </a:moveTo>
                  <a:lnTo>
                    <a:pt x="1839" y="20"/>
                  </a:lnTo>
                  <a:lnTo>
                    <a:pt x="1639" y="40"/>
                  </a:lnTo>
                  <a:lnTo>
                    <a:pt x="1439" y="80"/>
                  </a:lnTo>
                  <a:lnTo>
                    <a:pt x="1240" y="160"/>
                  </a:lnTo>
                  <a:lnTo>
                    <a:pt x="1060" y="240"/>
                  </a:lnTo>
                  <a:lnTo>
                    <a:pt x="900" y="340"/>
                  </a:lnTo>
                  <a:lnTo>
                    <a:pt x="740" y="460"/>
                  </a:lnTo>
                  <a:lnTo>
                    <a:pt x="580" y="600"/>
                  </a:lnTo>
                  <a:lnTo>
                    <a:pt x="460" y="740"/>
                  </a:lnTo>
                  <a:lnTo>
                    <a:pt x="340" y="900"/>
                  </a:lnTo>
                  <a:lnTo>
                    <a:pt x="240" y="1079"/>
                  </a:lnTo>
                  <a:lnTo>
                    <a:pt x="140" y="1259"/>
                  </a:lnTo>
                  <a:lnTo>
                    <a:pt x="80" y="1439"/>
                  </a:lnTo>
                  <a:lnTo>
                    <a:pt x="20" y="1639"/>
                  </a:lnTo>
                  <a:lnTo>
                    <a:pt x="0" y="1819"/>
                  </a:lnTo>
                  <a:lnTo>
                    <a:pt x="0" y="2039"/>
                  </a:lnTo>
                  <a:lnTo>
                    <a:pt x="100" y="6256"/>
                  </a:lnTo>
                  <a:lnTo>
                    <a:pt x="120" y="6456"/>
                  </a:lnTo>
                  <a:lnTo>
                    <a:pt x="160" y="6656"/>
                  </a:lnTo>
                  <a:lnTo>
                    <a:pt x="200" y="6836"/>
                  </a:lnTo>
                  <a:lnTo>
                    <a:pt x="260" y="7036"/>
                  </a:lnTo>
                  <a:lnTo>
                    <a:pt x="340" y="7216"/>
                  </a:lnTo>
                  <a:lnTo>
                    <a:pt x="460" y="7376"/>
                  </a:lnTo>
                  <a:lnTo>
                    <a:pt x="560" y="7535"/>
                  </a:lnTo>
                  <a:lnTo>
                    <a:pt x="700" y="7695"/>
                  </a:lnTo>
                  <a:lnTo>
                    <a:pt x="840" y="7815"/>
                  </a:lnTo>
                  <a:lnTo>
                    <a:pt x="1000" y="7935"/>
                  </a:lnTo>
                  <a:lnTo>
                    <a:pt x="1180" y="8035"/>
                  </a:lnTo>
                  <a:lnTo>
                    <a:pt x="1360" y="8135"/>
                  </a:lnTo>
                  <a:lnTo>
                    <a:pt x="1559" y="8195"/>
                  </a:lnTo>
                  <a:lnTo>
                    <a:pt x="1759" y="8255"/>
                  </a:lnTo>
                  <a:lnTo>
                    <a:pt x="1939" y="8295"/>
                  </a:lnTo>
                  <a:lnTo>
                    <a:pt x="2139" y="8295"/>
                  </a:lnTo>
                  <a:lnTo>
                    <a:pt x="2339" y="8275"/>
                  </a:lnTo>
                  <a:lnTo>
                    <a:pt x="2539" y="8235"/>
                  </a:lnTo>
                  <a:lnTo>
                    <a:pt x="2739" y="8195"/>
                  </a:lnTo>
                  <a:lnTo>
                    <a:pt x="2919" y="8135"/>
                  </a:lnTo>
                  <a:lnTo>
                    <a:pt x="3098" y="8055"/>
                  </a:lnTo>
                  <a:lnTo>
                    <a:pt x="3278" y="7955"/>
                  </a:lnTo>
                  <a:lnTo>
                    <a:pt x="3438" y="7835"/>
                  </a:lnTo>
                  <a:lnTo>
                    <a:pt x="3578" y="7695"/>
                  </a:lnTo>
                  <a:lnTo>
                    <a:pt x="3718" y="7535"/>
                  </a:lnTo>
                  <a:lnTo>
                    <a:pt x="3838" y="7376"/>
                  </a:lnTo>
                  <a:lnTo>
                    <a:pt x="3938" y="7216"/>
                  </a:lnTo>
                  <a:lnTo>
                    <a:pt x="4018" y="7036"/>
                  </a:lnTo>
                  <a:lnTo>
                    <a:pt x="4098" y="6856"/>
                  </a:lnTo>
                  <a:lnTo>
                    <a:pt x="4138" y="6656"/>
                  </a:lnTo>
                  <a:lnTo>
                    <a:pt x="4178" y="6456"/>
                  </a:lnTo>
                  <a:lnTo>
                    <a:pt x="4178" y="6256"/>
                  </a:lnTo>
                  <a:lnTo>
                    <a:pt x="4058" y="2039"/>
                  </a:lnTo>
                  <a:lnTo>
                    <a:pt x="4058" y="1839"/>
                  </a:lnTo>
                  <a:lnTo>
                    <a:pt x="4018" y="1639"/>
                  </a:lnTo>
                  <a:lnTo>
                    <a:pt x="3978" y="1439"/>
                  </a:lnTo>
                  <a:lnTo>
                    <a:pt x="3898" y="1259"/>
                  </a:lnTo>
                  <a:lnTo>
                    <a:pt x="3818" y="1079"/>
                  </a:lnTo>
                  <a:lnTo>
                    <a:pt x="3718" y="900"/>
                  </a:lnTo>
                  <a:lnTo>
                    <a:pt x="3598" y="740"/>
                  </a:lnTo>
                  <a:lnTo>
                    <a:pt x="3458" y="600"/>
                  </a:lnTo>
                  <a:lnTo>
                    <a:pt x="3318" y="460"/>
                  </a:lnTo>
                  <a:lnTo>
                    <a:pt x="3158" y="340"/>
                  </a:lnTo>
                  <a:lnTo>
                    <a:pt x="2999" y="240"/>
                  </a:lnTo>
                  <a:lnTo>
                    <a:pt x="2799" y="160"/>
                  </a:lnTo>
                  <a:lnTo>
                    <a:pt x="2619" y="80"/>
                  </a:lnTo>
                  <a:lnTo>
                    <a:pt x="2419" y="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3485425" y="599700"/>
              <a:ext cx="17525" cy="146450"/>
            </a:xfrm>
            <a:custGeom>
              <a:avLst/>
              <a:gdLst/>
              <a:ahLst/>
              <a:cxnLst/>
              <a:rect l="l" t="t" r="r" b="b"/>
              <a:pathLst>
                <a:path w="701" h="5858" extrusionOk="0">
                  <a:moveTo>
                    <a:pt x="420" y="1"/>
                  </a:moveTo>
                  <a:lnTo>
                    <a:pt x="1" y="5837"/>
                  </a:lnTo>
                  <a:lnTo>
                    <a:pt x="281" y="5857"/>
                  </a:lnTo>
                  <a:lnTo>
                    <a:pt x="700" y="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2823350" y="795575"/>
              <a:ext cx="241375" cy="37500"/>
            </a:xfrm>
            <a:custGeom>
              <a:avLst/>
              <a:gdLst/>
              <a:ahLst/>
              <a:cxnLst/>
              <a:rect l="l" t="t" r="r" b="b"/>
              <a:pathLst>
                <a:path w="9655" h="1500" extrusionOk="0">
                  <a:moveTo>
                    <a:pt x="60" y="1"/>
                  </a:moveTo>
                  <a:lnTo>
                    <a:pt x="0" y="281"/>
                  </a:lnTo>
                  <a:lnTo>
                    <a:pt x="1179" y="540"/>
                  </a:lnTo>
                  <a:lnTo>
                    <a:pt x="2379" y="760"/>
                  </a:lnTo>
                  <a:lnTo>
                    <a:pt x="3578" y="960"/>
                  </a:lnTo>
                  <a:lnTo>
                    <a:pt x="4797" y="1120"/>
                  </a:lnTo>
                  <a:lnTo>
                    <a:pt x="5996" y="1260"/>
                  </a:lnTo>
                  <a:lnTo>
                    <a:pt x="7216" y="1360"/>
                  </a:lnTo>
                  <a:lnTo>
                    <a:pt x="8435" y="1440"/>
                  </a:lnTo>
                  <a:lnTo>
                    <a:pt x="9634" y="1500"/>
                  </a:lnTo>
                  <a:lnTo>
                    <a:pt x="9654" y="1200"/>
                  </a:lnTo>
                  <a:lnTo>
                    <a:pt x="8435" y="1160"/>
                  </a:lnTo>
                  <a:lnTo>
                    <a:pt x="7236" y="1080"/>
                  </a:lnTo>
                  <a:lnTo>
                    <a:pt x="6036" y="980"/>
                  </a:lnTo>
                  <a:lnTo>
                    <a:pt x="4817" y="840"/>
                  </a:lnTo>
                  <a:lnTo>
                    <a:pt x="3618" y="660"/>
                  </a:lnTo>
                  <a:lnTo>
                    <a:pt x="2439" y="480"/>
                  </a:lnTo>
                  <a:lnTo>
                    <a:pt x="1239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34"/>
          <p:cNvGrpSpPr/>
          <p:nvPr/>
        </p:nvGrpSpPr>
        <p:grpSpPr>
          <a:xfrm>
            <a:off x="1097867" y="4006291"/>
            <a:ext cx="891262" cy="891262"/>
            <a:chOff x="1907633" y="3911134"/>
            <a:chExt cx="985255" cy="985255"/>
          </a:xfrm>
        </p:grpSpPr>
        <p:sp>
          <p:nvSpPr>
            <p:cNvPr id="1414" name="Google Shape;1414;p34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7" y="1054268"/>
            <a:ext cx="4100420" cy="3075315"/>
          </a:xfrm>
          <a:prstGeom prst="rect">
            <a:avLst/>
          </a:prstGeom>
        </p:spPr>
      </p:pic>
      <p:sp>
        <p:nvSpPr>
          <p:cNvPr id="1954" name="Google Shape;1954;p42"/>
          <p:cNvSpPr txBox="1">
            <a:spLocks noGrp="1"/>
          </p:cNvSpPr>
          <p:nvPr>
            <p:ph type="title"/>
          </p:nvPr>
        </p:nvSpPr>
        <p:spPr>
          <a:xfrm>
            <a:off x="4450473" y="1638494"/>
            <a:ext cx="370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ROTATION</a:t>
            </a:r>
            <a:endParaRPr dirty="0"/>
          </a:p>
        </p:txBody>
      </p:sp>
      <p:sp>
        <p:nvSpPr>
          <p:cNvPr id="1955" name="Google Shape;1955;p42"/>
          <p:cNvSpPr txBox="1">
            <a:spLocks noGrp="1"/>
          </p:cNvSpPr>
          <p:nvPr>
            <p:ph type="subTitle" idx="1"/>
          </p:nvPr>
        </p:nvSpPr>
        <p:spPr>
          <a:xfrm>
            <a:off x="4373978" y="2321285"/>
            <a:ext cx="3705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dirty="0" err="1" smtClean="0"/>
              <a:t>Perputaran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bergerak</a:t>
            </a:r>
            <a:endParaRPr lang="en-US" dirty="0"/>
          </a:p>
          <a:p>
            <a:pPr marL="0" lvl="0" indent="0" algn="just">
              <a:lnSpc>
                <a:spcPct val="150000"/>
              </a:lnSpc>
            </a:pPr>
            <a:r>
              <a:rPr lang="en-US" dirty="0" err="1"/>
              <a:t>berputar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putar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  <a:p>
            <a:pPr marL="0" lvl="0" indent="0" algn="just">
              <a:lnSpc>
                <a:spcPct val="150000"/>
              </a:lnSpc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981" name="Google Shape;1981;p42"/>
          <p:cNvGrpSpPr/>
          <p:nvPr/>
        </p:nvGrpSpPr>
        <p:grpSpPr>
          <a:xfrm>
            <a:off x="7676020" y="3820980"/>
            <a:ext cx="1292770" cy="1846928"/>
            <a:chOff x="218575" y="276648"/>
            <a:chExt cx="1129649" cy="1613883"/>
          </a:xfrm>
        </p:grpSpPr>
        <p:sp>
          <p:nvSpPr>
            <p:cNvPr id="1982" name="Google Shape;1982;p42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2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2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2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2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2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2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2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2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2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2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2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2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42"/>
          <p:cNvGrpSpPr/>
          <p:nvPr/>
        </p:nvGrpSpPr>
        <p:grpSpPr>
          <a:xfrm>
            <a:off x="162155" y="4010234"/>
            <a:ext cx="1240160" cy="1340284"/>
            <a:chOff x="1266169" y="-2759831"/>
            <a:chExt cx="1240160" cy="1340284"/>
          </a:xfrm>
        </p:grpSpPr>
        <p:sp>
          <p:nvSpPr>
            <p:cNvPr id="2063" name="Google Shape;2063;p42"/>
            <p:cNvSpPr/>
            <p:nvPr/>
          </p:nvSpPr>
          <p:spPr>
            <a:xfrm>
              <a:off x="1266169" y="-2759831"/>
              <a:ext cx="1240160" cy="930852"/>
            </a:xfrm>
            <a:custGeom>
              <a:avLst/>
              <a:gdLst/>
              <a:ahLst/>
              <a:cxnLst/>
              <a:rect l="l" t="t" r="r" b="b"/>
              <a:pathLst>
                <a:path w="24157" h="18132" extrusionOk="0">
                  <a:moveTo>
                    <a:pt x="11648" y="1"/>
                  </a:moveTo>
                  <a:lnTo>
                    <a:pt x="11455" y="18"/>
                  </a:lnTo>
                  <a:lnTo>
                    <a:pt x="11261" y="71"/>
                  </a:lnTo>
                  <a:lnTo>
                    <a:pt x="11086" y="141"/>
                  </a:lnTo>
                  <a:lnTo>
                    <a:pt x="10910" y="247"/>
                  </a:lnTo>
                  <a:lnTo>
                    <a:pt x="10734" y="370"/>
                  </a:lnTo>
                  <a:lnTo>
                    <a:pt x="10594" y="510"/>
                  </a:lnTo>
                  <a:lnTo>
                    <a:pt x="10453" y="651"/>
                  </a:lnTo>
                  <a:lnTo>
                    <a:pt x="10348" y="827"/>
                  </a:lnTo>
                  <a:lnTo>
                    <a:pt x="10242" y="1002"/>
                  </a:lnTo>
                  <a:lnTo>
                    <a:pt x="10172" y="1178"/>
                  </a:lnTo>
                  <a:lnTo>
                    <a:pt x="10084" y="1371"/>
                  </a:lnTo>
                  <a:lnTo>
                    <a:pt x="9961" y="1740"/>
                  </a:lnTo>
                  <a:lnTo>
                    <a:pt x="9873" y="2144"/>
                  </a:lnTo>
                  <a:lnTo>
                    <a:pt x="9715" y="2864"/>
                  </a:lnTo>
                  <a:lnTo>
                    <a:pt x="9575" y="3602"/>
                  </a:lnTo>
                  <a:lnTo>
                    <a:pt x="9469" y="4340"/>
                  </a:lnTo>
                  <a:lnTo>
                    <a:pt x="9364" y="5078"/>
                  </a:lnTo>
                  <a:lnTo>
                    <a:pt x="9276" y="5816"/>
                  </a:lnTo>
                  <a:lnTo>
                    <a:pt x="9188" y="6571"/>
                  </a:lnTo>
                  <a:lnTo>
                    <a:pt x="9048" y="8047"/>
                  </a:lnTo>
                  <a:lnTo>
                    <a:pt x="8977" y="8820"/>
                  </a:lnTo>
                  <a:lnTo>
                    <a:pt x="8942" y="9611"/>
                  </a:lnTo>
                  <a:lnTo>
                    <a:pt x="8907" y="10384"/>
                  </a:lnTo>
                  <a:lnTo>
                    <a:pt x="8890" y="11174"/>
                  </a:lnTo>
                  <a:lnTo>
                    <a:pt x="8890" y="11947"/>
                  </a:lnTo>
                  <a:lnTo>
                    <a:pt x="8925" y="12738"/>
                  </a:lnTo>
                  <a:lnTo>
                    <a:pt x="8960" y="13511"/>
                  </a:lnTo>
                  <a:lnTo>
                    <a:pt x="8995" y="14284"/>
                  </a:lnTo>
                  <a:lnTo>
                    <a:pt x="8925" y="13528"/>
                  </a:lnTo>
                  <a:lnTo>
                    <a:pt x="8819" y="12755"/>
                  </a:lnTo>
                  <a:lnTo>
                    <a:pt x="8679" y="11982"/>
                  </a:lnTo>
                  <a:lnTo>
                    <a:pt x="8521" y="11192"/>
                  </a:lnTo>
                  <a:lnTo>
                    <a:pt x="8204" y="9646"/>
                  </a:lnTo>
                  <a:lnTo>
                    <a:pt x="8046" y="8890"/>
                  </a:lnTo>
                  <a:lnTo>
                    <a:pt x="7906" y="8117"/>
                  </a:lnTo>
                  <a:lnTo>
                    <a:pt x="7800" y="7485"/>
                  </a:lnTo>
                  <a:lnTo>
                    <a:pt x="7730" y="6765"/>
                  </a:lnTo>
                  <a:lnTo>
                    <a:pt x="7660" y="6009"/>
                  </a:lnTo>
                  <a:lnTo>
                    <a:pt x="7572" y="5254"/>
                  </a:lnTo>
                  <a:lnTo>
                    <a:pt x="7467" y="4498"/>
                  </a:lnTo>
                  <a:lnTo>
                    <a:pt x="7414" y="4129"/>
                  </a:lnTo>
                  <a:lnTo>
                    <a:pt x="7326" y="3760"/>
                  </a:lnTo>
                  <a:lnTo>
                    <a:pt x="7238" y="3427"/>
                  </a:lnTo>
                  <a:lnTo>
                    <a:pt x="7150" y="3093"/>
                  </a:lnTo>
                  <a:lnTo>
                    <a:pt x="7027" y="2794"/>
                  </a:lnTo>
                  <a:lnTo>
                    <a:pt x="6887" y="2513"/>
                  </a:lnTo>
                  <a:lnTo>
                    <a:pt x="6764" y="2320"/>
                  </a:lnTo>
                  <a:lnTo>
                    <a:pt x="6623" y="2162"/>
                  </a:lnTo>
                  <a:lnTo>
                    <a:pt x="6465" y="2021"/>
                  </a:lnTo>
                  <a:lnTo>
                    <a:pt x="6272" y="1898"/>
                  </a:lnTo>
                  <a:lnTo>
                    <a:pt x="6079" y="1810"/>
                  </a:lnTo>
                  <a:lnTo>
                    <a:pt x="5868" y="1775"/>
                  </a:lnTo>
                  <a:lnTo>
                    <a:pt x="5763" y="1758"/>
                  </a:lnTo>
                  <a:lnTo>
                    <a:pt x="5657" y="1775"/>
                  </a:lnTo>
                  <a:lnTo>
                    <a:pt x="5569" y="1793"/>
                  </a:lnTo>
                  <a:lnTo>
                    <a:pt x="5464" y="1810"/>
                  </a:lnTo>
                  <a:lnTo>
                    <a:pt x="5358" y="1863"/>
                  </a:lnTo>
                  <a:lnTo>
                    <a:pt x="5271" y="1916"/>
                  </a:lnTo>
                  <a:lnTo>
                    <a:pt x="5113" y="2039"/>
                  </a:lnTo>
                  <a:lnTo>
                    <a:pt x="4972" y="2179"/>
                  </a:lnTo>
                  <a:lnTo>
                    <a:pt x="4867" y="2373"/>
                  </a:lnTo>
                  <a:lnTo>
                    <a:pt x="4779" y="2566"/>
                  </a:lnTo>
                  <a:lnTo>
                    <a:pt x="4691" y="2759"/>
                  </a:lnTo>
                  <a:lnTo>
                    <a:pt x="4638" y="2970"/>
                  </a:lnTo>
                  <a:lnTo>
                    <a:pt x="4603" y="3198"/>
                  </a:lnTo>
                  <a:lnTo>
                    <a:pt x="4568" y="3515"/>
                  </a:lnTo>
                  <a:lnTo>
                    <a:pt x="4533" y="3831"/>
                  </a:lnTo>
                  <a:lnTo>
                    <a:pt x="4515" y="4147"/>
                  </a:lnTo>
                  <a:lnTo>
                    <a:pt x="4533" y="4463"/>
                  </a:lnTo>
                  <a:lnTo>
                    <a:pt x="4550" y="4797"/>
                  </a:lnTo>
                  <a:lnTo>
                    <a:pt x="4568" y="5113"/>
                  </a:lnTo>
                  <a:lnTo>
                    <a:pt x="4656" y="5746"/>
                  </a:lnTo>
                  <a:lnTo>
                    <a:pt x="4779" y="6378"/>
                  </a:lnTo>
                  <a:lnTo>
                    <a:pt x="4919" y="7011"/>
                  </a:lnTo>
                  <a:lnTo>
                    <a:pt x="5095" y="7643"/>
                  </a:lnTo>
                  <a:lnTo>
                    <a:pt x="5271" y="8275"/>
                  </a:lnTo>
                  <a:lnTo>
                    <a:pt x="6167" y="11332"/>
                  </a:lnTo>
                  <a:lnTo>
                    <a:pt x="7080" y="14407"/>
                  </a:lnTo>
                  <a:lnTo>
                    <a:pt x="6114" y="12509"/>
                  </a:lnTo>
                  <a:lnTo>
                    <a:pt x="5130" y="10647"/>
                  </a:lnTo>
                  <a:lnTo>
                    <a:pt x="4111" y="8785"/>
                  </a:lnTo>
                  <a:lnTo>
                    <a:pt x="3075" y="6940"/>
                  </a:lnTo>
                  <a:lnTo>
                    <a:pt x="2899" y="6642"/>
                  </a:lnTo>
                  <a:lnTo>
                    <a:pt x="2706" y="6343"/>
                  </a:lnTo>
                  <a:lnTo>
                    <a:pt x="2477" y="6062"/>
                  </a:lnTo>
                  <a:lnTo>
                    <a:pt x="2372" y="5939"/>
                  </a:lnTo>
                  <a:lnTo>
                    <a:pt x="2231" y="5816"/>
                  </a:lnTo>
                  <a:lnTo>
                    <a:pt x="2038" y="5658"/>
                  </a:lnTo>
                  <a:lnTo>
                    <a:pt x="1827" y="5552"/>
                  </a:lnTo>
                  <a:lnTo>
                    <a:pt x="1617" y="5482"/>
                  </a:lnTo>
                  <a:lnTo>
                    <a:pt x="1406" y="5447"/>
                  </a:lnTo>
                  <a:lnTo>
                    <a:pt x="1195" y="5447"/>
                  </a:lnTo>
                  <a:lnTo>
                    <a:pt x="1002" y="5482"/>
                  </a:lnTo>
                  <a:lnTo>
                    <a:pt x="808" y="5552"/>
                  </a:lnTo>
                  <a:lnTo>
                    <a:pt x="633" y="5658"/>
                  </a:lnTo>
                  <a:lnTo>
                    <a:pt x="527" y="5746"/>
                  </a:lnTo>
                  <a:lnTo>
                    <a:pt x="404" y="5851"/>
                  </a:lnTo>
                  <a:lnTo>
                    <a:pt x="316" y="5974"/>
                  </a:lnTo>
                  <a:lnTo>
                    <a:pt x="229" y="6097"/>
                  </a:lnTo>
                  <a:lnTo>
                    <a:pt x="158" y="6238"/>
                  </a:lnTo>
                  <a:lnTo>
                    <a:pt x="88" y="6396"/>
                  </a:lnTo>
                  <a:lnTo>
                    <a:pt x="53" y="6571"/>
                  </a:lnTo>
                  <a:lnTo>
                    <a:pt x="18" y="6747"/>
                  </a:lnTo>
                  <a:lnTo>
                    <a:pt x="0" y="6940"/>
                  </a:lnTo>
                  <a:lnTo>
                    <a:pt x="18" y="7133"/>
                  </a:lnTo>
                  <a:lnTo>
                    <a:pt x="35" y="7327"/>
                  </a:lnTo>
                  <a:lnTo>
                    <a:pt x="88" y="7520"/>
                  </a:lnTo>
                  <a:lnTo>
                    <a:pt x="141" y="7713"/>
                  </a:lnTo>
                  <a:lnTo>
                    <a:pt x="211" y="7924"/>
                  </a:lnTo>
                  <a:lnTo>
                    <a:pt x="387" y="8328"/>
                  </a:lnTo>
                  <a:lnTo>
                    <a:pt x="598" y="8715"/>
                  </a:lnTo>
                  <a:lnTo>
                    <a:pt x="808" y="9101"/>
                  </a:lnTo>
                  <a:lnTo>
                    <a:pt x="1002" y="9452"/>
                  </a:lnTo>
                  <a:lnTo>
                    <a:pt x="1195" y="9786"/>
                  </a:lnTo>
                  <a:lnTo>
                    <a:pt x="1599" y="10542"/>
                  </a:lnTo>
                  <a:lnTo>
                    <a:pt x="2021" y="11280"/>
                  </a:lnTo>
                  <a:lnTo>
                    <a:pt x="2442" y="12017"/>
                  </a:lnTo>
                  <a:lnTo>
                    <a:pt x="2899" y="12755"/>
                  </a:lnTo>
                  <a:lnTo>
                    <a:pt x="3356" y="13476"/>
                  </a:lnTo>
                  <a:lnTo>
                    <a:pt x="3830" y="14178"/>
                  </a:lnTo>
                  <a:lnTo>
                    <a:pt x="4779" y="15601"/>
                  </a:lnTo>
                  <a:lnTo>
                    <a:pt x="4990" y="15882"/>
                  </a:lnTo>
                  <a:lnTo>
                    <a:pt x="5200" y="16128"/>
                  </a:lnTo>
                  <a:lnTo>
                    <a:pt x="5411" y="16357"/>
                  </a:lnTo>
                  <a:lnTo>
                    <a:pt x="5657" y="16585"/>
                  </a:lnTo>
                  <a:lnTo>
                    <a:pt x="5885" y="16778"/>
                  </a:lnTo>
                  <a:lnTo>
                    <a:pt x="6131" y="16954"/>
                  </a:lnTo>
                  <a:lnTo>
                    <a:pt x="6395" y="17130"/>
                  </a:lnTo>
                  <a:lnTo>
                    <a:pt x="6658" y="17270"/>
                  </a:lnTo>
                  <a:lnTo>
                    <a:pt x="6940" y="17411"/>
                  </a:lnTo>
                  <a:lnTo>
                    <a:pt x="7238" y="17534"/>
                  </a:lnTo>
                  <a:lnTo>
                    <a:pt x="7537" y="17639"/>
                  </a:lnTo>
                  <a:lnTo>
                    <a:pt x="7836" y="17745"/>
                  </a:lnTo>
                  <a:lnTo>
                    <a:pt x="8152" y="17832"/>
                  </a:lnTo>
                  <a:lnTo>
                    <a:pt x="8468" y="17903"/>
                  </a:lnTo>
                  <a:lnTo>
                    <a:pt x="9153" y="18043"/>
                  </a:lnTo>
                  <a:lnTo>
                    <a:pt x="9645" y="18096"/>
                  </a:lnTo>
                  <a:lnTo>
                    <a:pt x="10119" y="18131"/>
                  </a:lnTo>
                  <a:lnTo>
                    <a:pt x="10594" y="18131"/>
                  </a:lnTo>
                  <a:lnTo>
                    <a:pt x="11068" y="18078"/>
                  </a:lnTo>
                  <a:lnTo>
                    <a:pt x="11525" y="18026"/>
                  </a:lnTo>
                  <a:lnTo>
                    <a:pt x="11999" y="17920"/>
                  </a:lnTo>
                  <a:lnTo>
                    <a:pt x="12438" y="17797"/>
                  </a:lnTo>
                  <a:lnTo>
                    <a:pt x="12877" y="17657"/>
                  </a:lnTo>
                  <a:lnTo>
                    <a:pt x="13317" y="17481"/>
                  </a:lnTo>
                  <a:lnTo>
                    <a:pt x="13756" y="17288"/>
                  </a:lnTo>
                  <a:lnTo>
                    <a:pt x="14178" y="17059"/>
                  </a:lnTo>
                  <a:lnTo>
                    <a:pt x="14582" y="16813"/>
                  </a:lnTo>
                  <a:lnTo>
                    <a:pt x="14986" y="16567"/>
                  </a:lnTo>
                  <a:lnTo>
                    <a:pt x="15390" y="16286"/>
                  </a:lnTo>
                  <a:lnTo>
                    <a:pt x="15794" y="15988"/>
                  </a:lnTo>
                  <a:lnTo>
                    <a:pt x="16163" y="15689"/>
                  </a:lnTo>
                  <a:lnTo>
                    <a:pt x="16549" y="15373"/>
                  </a:lnTo>
                  <a:lnTo>
                    <a:pt x="16918" y="15039"/>
                  </a:lnTo>
                  <a:lnTo>
                    <a:pt x="17287" y="14688"/>
                  </a:lnTo>
                  <a:lnTo>
                    <a:pt x="17638" y="14336"/>
                  </a:lnTo>
                  <a:lnTo>
                    <a:pt x="18324" y="13598"/>
                  </a:lnTo>
                  <a:lnTo>
                    <a:pt x="18974" y="12861"/>
                  </a:lnTo>
                  <a:lnTo>
                    <a:pt x="19588" y="12105"/>
                  </a:lnTo>
                  <a:lnTo>
                    <a:pt x="20186" y="11350"/>
                  </a:lnTo>
                  <a:lnTo>
                    <a:pt x="20748" y="10594"/>
                  </a:lnTo>
                  <a:lnTo>
                    <a:pt x="21257" y="9892"/>
                  </a:lnTo>
                  <a:lnTo>
                    <a:pt x="21644" y="9365"/>
                  </a:lnTo>
                  <a:lnTo>
                    <a:pt x="22206" y="8557"/>
                  </a:lnTo>
                  <a:lnTo>
                    <a:pt x="22522" y="8082"/>
                  </a:lnTo>
                  <a:lnTo>
                    <a:pt x="22838" y="7555"/>
                  </a:lnTo>
                  <a:lnTo>
                    <a:pt x="23155" y="7028"/>
                  </a:lnTo>
                  <a:lnTo>
                    <a:pt x="23453" y="6483"/>
                  </a:lnTo>
                  <a:lnTo>
                    <a:pt x="23699" y="5956"/>
                  </a:lnTo>
                  <a:lnTo>
                    <a:pt x="23928" y="5447"/>
                  </a:lnTo>
                  <a:lnTo>
                    <a:pt x="23998" y="5201"/>
                  </a:lnTo>
                  <a:lnTo>
                    <a:pt x="24068" y="4955"/>
                  </a:lnTo>
                  <a:lnTo>
                    <a:pt x="24121" y="4727"/>
                  </a:lnTo>
                  <a:lnTo>
                    <a:pt x="24156" y="4516"/>
                  </a:lnTo>
                  <a:lnTo>
                    <a:pt x="24156" y="4323"/>
                  </a:lnTo>
                  <a:lnTo>
                    <a:pt x="24138" y="4129"/>
                  </a:lnTo>
                  <a:lnTo>
                    <a:pt x="24086" y="3971"/>
                  </a:lnTo>
                  <a:lnTo>
                    <a:pt x="24015" y="3813"/>
                  </a:lnTo>
                  <a:lnTo>
                    <a:pt x="23928" y="3690"/>
                  </a:lnTo>
                  <a:lnTo>
                    <a:pt x="23805" y="3585"/>
                  </a:lnTo>
                  <a:lnTo>
                    <a:pt x="23629" y="3497"/>
                  </a:lnTo>
                  <a:lnTo>
                    <a:pt x="23436" y="3444"/>
                  </a:lnTo>
                  <a:lnTo>
                    <a:pt x="23278" y="3427"/>
                  </a:lnTo>
                  <a:lnTo>
                    <a:pt x="23102" y="3444"/>
                  </a:lnTo>
                  <a:lnTo>
                    <a:pt x="22909" y="3497"/>
                  </a:lnTo>
                  <a:lnTo>
                    <a:pt x="22715" y="3567"/>
                  </a:lnTo>
                  <a:lnTo>
                    <a:pt x="22522" y="3673"/>
                  </a:lnTo>
                  <a:lnTo>
                    <a:pt x="22329" y="3778"/>
                  </a:lnTo>
                  <a:lnTo>
                    <a:pt x="22136" y="3919"/>
                  </a:lnTo>
                  <a:lnTo>
                    <a:pt x="21925" y="4059"/>
                  </a:lnTo>
                  <a:lnTo>
                    <a:pt x="21538" y="4358"/>
                  </a:lnTo>
                  <a:lnTo>
                    <a:pt x="21187" y="4674"/>
                  </a:lnTo>
                  <a:lnTo>
                    <a:pt x="20607" y="5183"/>
                  </a:lnTo>
                  <a:lnTo>
                    <a:pt x="20256" y="5482"/>
                  </a:lnTo>
                  <a:lnTo>
                    <a:pt x="19922" y="5798"/>
                  </a:lnTo>
                  <a:lnTo>
                    <a:pt x="19588" y="6115"/>
                  </a:lnTo>
                  <a:lnTo>
                    <a:pt x="19272" y="6448"/>
                  </a:lnTo>
                  <a:lnTo>
                    <a:pt x="18956" y="6800"/>
                  </a:lnTo>
                  <a:lnTo>
                    <a:pt x="18657" y="7133"/>
                  </a:lnTo>
                  <a:lnTo>
                    <a:pt x="18359" y="7502"/>
                  </a:lnTo>
                  <a:lnTo>
                    <a:pt x="18078" y="7854"/>
                  </a:lnTo>
                  <a:lnTo>
                    <a:pt x="17761" y="8293"/>
                  </a:lnTo>
                  <a:lnTo>
                    <a:pt x="17463" y="8715"/>
                  </a:lnTo>
                  <a:lnTo>
                    <a:pt x="17164" y="9171"/>
                  </a:lnTo>
                  <a:lnTo>
                    <a:pt x="16865" y="9611"/>
                  </a:lnTo>
                  <a:lnTo>
                    <a:pt x="16321" y="10524"/>
                  </a:lnTo>
                  <a:lnTo>
                    <a:pt x="15811" y="11455"/>
                  </a:lnTo>
                  <a:lnTo>
                    <a:pt x="15302" y="12404"/>
                  </a:lnTo>
                  <a:lnTo>
                    <a:pt x="14828" y="13353"/>
                  </a:lnTo>
                  <a:lnTo>
                    <a:pt x="13896" y="15267"/>
                  </a:lnTo>
                  <a:lnTo>
                    <a:pt x="18446" y="2197"/>
                  </a:lnTo>
                  <a:lnTo>
                    <a:pt x="18499" y="2004"/>
                  </a:lnTo>
                  <a:lnTo>
                    <a:pt x="18534" y="1810"/>
                  </a:lnTo>
                  <a:lnTo>
                    <a:pt x="18534" y="1635"/>
                  </a:lnTo>
                  <a:lnTo>
                    <a:pt x="18517" y="1459"/>
                  </a:lnTo>
                  <a:lnTo>
                    <a:pt x="18482" y="1301"/>
                  </a:lnTo>
                  <a:lnTo>
                    <a:pt x="18429" y="1160"/>
                  </a:lnTo>
                  <a:lnTo>
                    <a:pt x="18341" y="1037"/>
                  </a:lnTo>
                  <a:lnTo>
                    <a:pt x="18253" y="932"/>
                  </a:lnTo>
                  <a:lnTo>
                    <a:pt x="18130" y="844"/>
                  </a:lnTo>
                  <a:lnTo>
                    <a:pt x="18007" y="774"/>
                  </a:lnTo>
                  <a:lnTo>
                    <a:pt x="17867" y="739"/>
                  </a:lnTo>
                  <a:lnTo>
                    <a:pt x="17709" y="721"/>
                  </a:lnTo>
                  <a:lnTo>
                    <a:pt x="17533" y="739"/>
                  </a:lnTo>
                  <a:lnTo>
                    <a:pt x="17357" y="774"/>
                  </a:lnTo>
                  <a:lnTo>
                    <a:pt x="17164" y="844"/>
                  </a:lnTo>
                  <a:lnTo>
                    <a:pt x="16971" y="950"/>
                  </a:lnTo>
                  <a:lnTo>
                    <a:pt x="16760" y="1090"/>
                  </a:lnTo>
                  <a:lnTo>
                    <a:pt x="16549" y="1266"/>
                  </a:lnTo>
                  <a:lnTo>
                    <a:pt x="16356" y="1459"/>
                  </a:lnTo>
                  <a:lnTo>
                    <a:pt x="16180" y="1670"/>
                  </a:lnTo>
                  <a:lnTo>
                    <a:pt x="16005" y="1898"/>
                  </a:lnTo>
                  <a:lnTo>
                    <a:pt x="15846" y="2144"/>
                  </a:lnTo>
                  <a:lnTo>
                    <a:pt x="15688" y="2408"/>
                  </a:lnTo>
                  <a:lnTo>
                    <a:pt x="15530" y="2671"/>
                  </a:lnTo>
                  <a:lnTo>
                    <a:pt x="15267" y="3216"/>
                  </a:lnTo>
                  <a:lnTo>
                    <a:pt x="15021" y="3760"/>
                  </a:lnTo>
                  <a:lnTo>
                    <a:pt x="14617" y="4762"/>
                  </a:lnTo>
                  <a:lnTo>
                    <a:pt x="14107" y="6027"/>
                  </a:lnTo>
                  <a:lnTo>
                    <a:pt x="13650" y="7292"/>
                  </a:lnTo>
                  <a:lnTo>
                    <a:pt x="13211" y="8592"/>
                  </a:lnTo>
                  <a:lnTo>
                    <a:pt x="12807" y="9892"/>
                  </a:lnTo>
                  <a:lnTo>
                    <a:pt x="12632" y="10507"/>
                  </a:lnTo>
                  <a:lnTo>
                    <a:pt x="12473" y="11121"/>
                  </a:lnTo>
                  <a:lnTo>
                    <a:pt x="12175" y="12386"/>
                  </a:lnTo>
                  <a:lnTo>
                    <a:pt x="11911" y="13651"/>
                  </a:lnTo>
                  <a:lnTo>
                    <a:pt x="11613" y="14899"/>
                  </a:lnTo>
                  <a:lnTo>
                    <a:pt x="12087" y="12070"/>
                  </a:lnTo>
                  <a:lnTo>
                    <a:pt x="12561" y="9242"/>
                  </a:lnTo>
                  <a:lnTo>
                    <a:pt x="12825" y="7520"/>
                  </a:lnTo>
                  <a:lnTo>
                    <a:pt x="12948" y="6642"/>
                  </a:lnTo>
                  <a:lnTo>
                    <a:pt x="13053" y="5763"/>
                  </a:lnTo>
                  <a:lnTo>
                    <a:pt x="13123" y="4902"/>
                  </a:lnTo>
                  <a:lnTo>
                    <a:pt x="13176" y="4024"/>
                  </a:lnTo>
                  <a:lnTo>
                    <a:pt x="13194" y="3146"/>
                  </a:lnTo>
                  <a:lnTo>
                    <a:pt x="13176" y="2706"/>
                  </a:lnTo>
                  <a:lnTo>
                    <a:pt x="13159" y="2267"/>
                  </a:lnTo>
                  <a:lnTo>
                    <a:pt x="13141" y="1916"/>
                  </a:lnTo>
                  <a:lnTo>
                    <a:pt x="13088" y="1564"/>
                  </a:lnTo>
                  <a:lnTo>
                    <a:pt x="13000" y="1231"/>
                  </a:lnTo>
                  <a:lnTo>
                    <a:pt x="12948" y="1055"/>
                  </a:lnTo>
                  <a:lnTo>
                    <a:pt x="12877" y="897"/>
                  </a:lnTo>
                  <a:lnTo>
                    <a:pt x="12807" y="739"/>
                  </a:lnTo>
                  <a:lnTo>
                    <a:pt x="12702" y="598"/>
                  </a:lnTo>
                  <a:lnTo>
                    <a:pt x="12596" y="458"/>
                  </a:lnTo>
                  <a:lnTo>
                    <a:pt x="12473" y="335"/>
                  </a:lnTo>
                  <a:lnTo>
                    <a:pt x="12333" y="212"/>
                  </a:lnTo>
                  <a:lnTo>
                    <a:pt x="12175" y="124"/>
                  </a:lnTo>
                  <a:lnTo>
                    <a:pt x="12017" y="54"/>
                  </a:lnTo>
                  <a:lnTo>
                    <a:pt x="11841" y="18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1633237" y="-1878663"/>
              <a:ext cx="318395" cy="357206"/>
            </a:xfrm>
            <a:custGeom>
              <a:avLst/>
              <a:gdLst/>
              <a:ahLst/>
              <a:cxnLst/>
              <a:rect l="l" t="t" r="r" b="b"/>
              <a:pathLst>
                <a:path w="6202" h="6958" extrusionOk="0">
                  <a:moveTo>
                    <a:pt x="0" y="1"/>
                  </a:moveTo>
                  <a:lnTo>
                    <a:pt x="0" y="36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71" y="633"/>
                  </a:lnTo>
                  <a:lnTo>
                    <a:pt x="158" y="1248"/>
                  </a:lnTo>
                  <a:lnTo>
                    <a:pt x="246" y="1863"/>
                  </a:lnTo>
                  <a:lnTo>
                    <a:pt x="352" y="2495"/>
                  </a:lnTo>
                  <a:lnTo>
                    <a:pt x="475" y="3110"/>
                  </a:lnTo>
                  <a:lnTo>
                    <a:pt x="615" y="3708"/>
                  </a:lnTo>
                  <a:lnTo>
                    <a:pt x="756" y="4322"/>
                  </a:lnTo>
                  <a:lnTo>
                    <a:pt x="896" y="4937"/>
                  </a:lnTo>
                  <a:lnTo>
                    <a:pt x="984" y="5201"/>
                  </a:lnTo>
                  <a:lnTo>
                    <a:pt x="1054" y="5464"/>
                  </a:lnTo>
                  <a:lnTo>
                    <a:pt x="1160" y="5710"/>
                  </a:lnTo>
                  <a:lnTo>
                    <a:pt x="1265" y="5956"/>
                  </a:lnTo>
                  <a:lnTo>
                    <a:pt x="1406" y="6202"/>
                  </a:lnTo>
                  <a:lnTo>
                    <a:pt x="1564" y="6395"/>
                  </a:lnTo>
                  <a:lnTo>
                    <a:pt x="1652" y="6501"/>
                  </a:lnTo>
                  <a:lnTo>
                    <a:pt x="1757" y="6589"/>
                  </a:lnTo>
                  <a:lnTo>
                    <a:pt x="1845" y="6677"/>
                  </a:lnTo>
                  <a:lnTo>
                    <a:pt x="1968" y="6747"/>
                  </a:lnTo>
                  <a:lnTo>
                    <a:pt x="2161" y="6835"/>
                  </a:lnTo>
                  <a:lnTo>
                    <a:pt x="2354" y="6887"/>
                  </a:lnTo>
                  <a:lnTo>
                    <a:pt x="2548" y="6940"/>
                  </a:lnTo>
                  <a:lnTo>
                    <a:pt x="2759" y="6958"/>
                  </a:lnTo>
                  <a:lnTo>
                    <a:pt x="2969" y="6958"/>
                  </a:lnTo>
                  <a:lnTo>
                    <a:pt x="3180" y="6940"/>
                  </a:lnTo>
                  <a:lnTo>
                    <a:pt x="3602" y="6887"/>
                  </a:lnTo>
                  <a:lnTo>
                    <a:pt x="3918" y="6835"/>
                  </a:lnTo>
                  <a:lnTo>
                    <a:pt x="4234" y="6729"/>
                  </a:lnTo>
                  <a:lnTo>
                    <a:pt x="4392" y="6677"/>
                  </a:lnTo>
                  <a:lnTo>
                    <a:pt x="4533" y="6606"/>
                  </a:lnTo>
                  <a:lnTo>
                    <a:pt x="4673" y="6518"/>
                  </a:lnTo>
                  <a:lnTo>
                    <a:pt x="4796" y="6413"/>
                  </a:lnTo>
                  <a:lnTo>
                    <a:pt x="4937" y="6290"/>
                  </a:lnTo>
                  <a:lnTo>
                    <a:pt x="5042" y="6132"/>
                  </a:lnTo>
                  <a:lnTo>
                    <a:pt x="5148" y="5974"/>
                  </a:lnTo>
                  <a:lnTo>
                    <a:pt x="5218" y="5816"/>
                  </a:lnTo>
                  <a:lnTo>
                    <a:pt x="5288" y="5623"/>
                  </a:lnTo>
                  <a:lnTo>
                    <a:pt x="5341" y="5447"/>
                  </a:lnTo>
                  <a:lnTo>
                    <a:pt x="5429" y="5060"/>
                  </a:lnTo>
                  <a:lnTo>
                    <a:pt x="5482" y="4586"/>
                  </a:lnTo>
                  <a:lnTo>
                    <a:pt x="5640" y="3462"/>
                  </a:lnTo>
                  <a:lnTo>
                    <a:pt x="5815" y="2355"/>
                  </a:lnTo>
                  <a:lnTo>
                    <a:pt x="5991" y="1231"/>
                  </a:lnTo>
                  <a:lnTo>
                    <a:pt x="6202" y="124"/>
                  </a:lnTo>
                  <a:lnTo>
                    <a:pt x="5359" y="159"/>
                  </a:lnTo>
                  <a:lnTo>
                    <a:pt x="4515" y="212"/>
                  </a:lnTo>
                  <a:lnTo>
                    <a:pt x="3672" y="264"/>
                  </a:lnTo>
                  <a:lnTo>
                    <a:pt x="2846" y="317"/>
                  </a:lnTo>
                  <a:lnTo>
                    <a:pt x="2284" y="317"/>
                  </a:lnTo>
                  <a:lnTo>
                    <a:pt x="1827" y="299"/>
                  </a:lnTo>
                  <a:lnTo>
                    <a:pt x="1318" y="282"/>
                  </a:lnTo>
                  <a:lnTo>
                    <a:pt x="826" y="229"/>
                  </a:lnTo>
                  <a:lnTo>
                    <a:pt x="404" y="176"/>
                  </a:lnTo>
                  <a:lnTo>
                    <a:pt x="246" y="141"/>
                  </a:lnTo>
                  <a:lnTo>
                    <a:pt x="123" y="106"/>
                  </a:lnTo>
                  <a:lnTo>
                    <a:pt x="36" y="53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2"/>
            <p:cNvSpPr/>
            <p:nvPr/>
          </p:nvSpPr>
          <p:spPr>
            <a:xfrm>
              <a:off x="1637755" y="-1593633"/>
              <a:ext cx="308487" cy="174085"/>
            </a:xfrm>
            <a:custGeom>
              <a:avLst/>
              <a:gdLst/>
              <a:ahLst/>
              <a:cxnLst/>
              <a:rect l="l" t="t" r="r" b="b"/>
              <a:pathLst>
                <a:path w="6009" h="3391" extrusionOk="0">
                  <a:moveTo>
                    <a:pt x="6008" y="0"/>
                  </a:moveTo>
                  <a:lnTo>
                    <a:pt x="5025" y="71"/>
                  </a:lnTo>
                  <a:lnTo>
                    <a:pt x="4041" y="106"/>
                  </a:lnTo>
                  <a:lnTo>
                    <a:pt x="3461" y="123"/>
                  </a:lnTo>
                  <a:lnTo>
                    <a:pt x="2899" y="123"/>
                  </a:lnTo>
                  <a:lnTo>
                    <a:pt x="2319" y="106"/>
                  </a:lnTo>
                  <a:lnTo>
                    <a:pt x="1739" y="71"/>
                  </a:lnTo>
                  <a:lnTo>
                    <a:pt x="879" y="35"/>
                  </a:lnTo>
                  <a:lnTo>
                    <a:pt x="439" y="18"/>
                  </a:lnTo>
                  <a:lnTo>
                    <a:pt x="0" y="18"/>
                  </a:lnTo>
                  <a:lnTo>
                    <a:pt x="35" y="123"/>
                  </a:lnTo>
                  <a:lnTo>
                    <a:pt x="88" y="264"/>
                  </a:lnTo>
                  <a:lnTo>
                    <a:pt x="193" y="668"/>
                  </a:lnTo>
                  <a:lnTo>
                    <a:pt x="439" y="1739"/>
                  </a:lnTo>
                  <a:lnTo>
                    <a:pt x="791" y="3391"/>
                  </a:lnTo>
                  <a:lnTo>
                    <a:pt x="5815" y="3356"/>
                  </a:lnTo>
                  <a:lnTo>
                    <a:pt x="5938" y="1687"/>
                  </a:lnTo>
                  <a:lnTo>
                    <a:pt x="5991" y="843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2"/>
            <p:cNvSpPr/>
            <p:nvPr/>
          </p:nvSpPr>
          <p:spPr>
            <a:xfrm>
              <a:off x="1938083" y="-2216879"/>
              <a:ext cx="303969" cy="348222"/>
            </a:xfrm>
            <a:custGeom>
              <a:avLst/>
              <a:gdLst/>
              <a:ahLst/>
              <a:cxnLst/>
              <a:rect l="l" t="t" r="r" b="b"/>
              <a:pathLst>
                <a:path w="5921" h="6783" extrusionOk="0">
                  <a:moveTo>
                    <a:pt x="5798" y="1"/>
                  </a:moveTo>
                  <a:lnTo>
                    <a:pt x="5148" y="897"/>
                  </a:lnTo>
                  <a:lnTo>
                    <a:pt x="4480" y="1775"/>
                  </a:lnTo>
                  <a:lnTo>
                    <a:pt x="3777" y="2636"/>
                  </a:lnTo>
                  <a:lnTo>
                    <a:pt x="3075" y="3479"/>
                  </a:lnTo>
                  <a:lnTo>
                    <a:pt x="2337" y="4305"/>
                  </a:lnTo>
                  <a:lnTo>
                    <a:pt x="1581" y="5131"/>
                  </a:lnTo>
                  <a:lnTo>
                    <a:pt x="808" y="5921"/>
                  </a:lnTo>
                  <a:lnTo>
                    <a:pt x="0" y="6694"/>
                  </a:lnTo>
                  <a:lnTo>
                    <a:pt x="106" y="6782"/>
                  </a:lnTo>
                  <a:lnTo>
                    <a:pt x="896" y="6009"/>
                  </a:lnTo>
                  <a:lnTo>
                    <a:pt x="1687" y="5218"/>
                  </a:lnTo>
                  <a:lnTo>
                    <a:pt x="2442" y="4410"/>
                  </a:lnTo>
                  <a:lnTo>
                    <a:pt x="3180" y="3585"/>
                  </a:lnTo>
                  <a:lnTo>
                    <a:pt x="3900" y="2724"/>
                  </a:lnTo>
                  <a:lnTo>
                    <a:pt x="4603" y="1863"/>
                  </a:lnTo>
                  <a:lnTo>
                    <a:pt x="5271" y="985"/>
                  </a:lnTo>
                  <a:lnTo>
                    <a:pt x="5921" y="71"/>
                  </a:lnTo>
                  <a:lnTo>
                    <a:pt x="5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2"/>
            <p:cNvSpPr/>
            <p:nvPr/>
          </p:nvSpPr>
          <p:spPr>
            <a:xfrm>
              <a:off x="1880328" y="-2440559"/>
              <a:ext cx="166025" cy="575493"/>
            </a:xfrm>
            <a:custGeom>
              <a:avLst/>
              <a:gdLst/>
              <a:ahLst/>
              <a:cxnLst/>
              <a:rect l="l" t="t" r="r" b="b"/>
              <a:pathLst>
                <a:path w="3234" h="11210" extrusionOk="0">
                  <a:moveTo>
                    <a:pt x="3093" y="1"/>
                  </a:moveTo>
                  <a:lnTo>
                    <a:pt x="2355" y="2794"/>
                  </a:lnTo>
                  <a:lnTo>
                    <a:pt x="1600" y="5605"/>
                  </a:lnTo>
                  <a:lnTo>
                    <a:pt x="809" y="8398"/>
                  </a:lnTo>
                  <a:lnTo>
                    <a:pt x="1" y="11157"/>
                  </a:lnTo>
                  <a:lnTo>
                    <a:pt x="142" y="11209"/>
                  </a:lnTo>
                  <a:lnTo>
                    <a:pt x="950" y="8434"/>
                  </a:lnTo>
                  <a:lnTo>
                    <a:pt x="1740" y="5640"/>
                  </a:lnTo>
                  <a:lnTo>
                    <a:pt x="2496" y="2829"/>
                  </a:lnTo>
                  <a:lnTo>
                    <a:pt x="3233" y="36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2"/>
            <p:cNvSpPr/>
            <p:nvPr/>
          </p:nvSpPr>
          <p:spPr>
            <a:xfrm>
              <a:off x="1787457" y="-2363860"/>
              <a:ext cx="27106" cy="504186"/>
            </a:xfrm>
            <a:custGeom>
              <a:avLst/>
              <a:gdLst/>
              <a:ahLst/>
              <a:cxnLst/>
              <a:rect l="l" t="t" r="r" b="b"/>
              <a:pathLst>
                <a:path w="528" h="9821" extrusionOk="0">
                  <a:moveTo>
                    <a:pt x="369" y="0"/>
                  </a:moveTo>
                  <a:lnTo>
                    <a:pt x="0" y="9821"/>
                  </a:lnTo>
                  <a:lnTo>
                    <a:pt x="141" y="982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2"/>
            <p:cNvSpPr/>
            <p:nvPr/>
          </p:nvSpPr>
          <p:spPr>
            <a:xfrm>
              <a:off x="1616090" y="-2319658"/>
              <a:ext cx="107398" cy="463578"/>
            </a:xfrm>
            <a:custGeom>
              <a:avLst/>
              <a:gdLst/>
              <a:ahLst/>
              <a:cxnLst/>
              <a:rect l="l" t="t" r="r" b="b"/>
              <a:pathLst>
                <a:path w="2092" h="9030" extrusionOk="0">
                  <a:moveTo>
                    <a:pt x="141" y="0"/>
                  </a:moveTo>
                  <a:lnTo>
                    <a:pt x="1" y="35"/>
                  </a:lnTo>
                  <a:lnTo>
                    <a:pt x="457" y="2284"/>
                  </a:lnTo>
                  <a:lnTo>
                    <a:pt x="932" y="4533"/>
                  </a:lnTo>
                  <a:lnTo>
                    <a:pt x="1424" y="6799"/>
                  </a:lnTo>
                  <a:lnTo>
                    <a:pt x="1951" y="9030"/>
                  </a:lnTo>
                  <a:lnTo>
                    <a:pt x="2091" y="8995"/>
                  </a:lnTo>
                  <a:lnTo>
                    <a:pt x="1564" y="6764"/>
                  </a:lnTo>
                  <a:lnTo>
                    <a:pt x="1072" y="4515"/>
                  </a:lnTo>
                  <a:lnTo>
                    <a:pt x="598" y="224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2"/>
            <p:cNvSpPr/>
            <p:nvPr/>
          </p:nvSpPr>
          <p:spPr>
            <a:xfrm>
              <a:off x="1460946" y="-2182585"/>
              <a:ext cx="177730" cy="313929"/>
            </a:xfrm>
            <a:custGeom>
              <a:avLst/>
              <a:gdLst/>
              <a:ahLst/>
              <a:cxnLst/>
              <a:rect l="l" t="t" r="r" b="b"/>
              <a:pathLst>
                <a:path w="3462" h="6115" extrusionOk="0">
                  <a:moveTo>
                    <a:pt x="141" y="0"/>
                  </a:moveTo>
                  <a:lnTo>
                    <a:pt x="1" y="71"/>
                  </a:lnTo>
                  <a:lnTo>
                    <a:pt x="3321" y="6114"/>
                  </a:lnTo>
                  <a:lnTo>
                    <a:pt x="3462" y="604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2"/>
            <p:cNvSpPr/>
            <p:nvPr/>
          </p:nvSpPr>
          <p:spPr>
            <a:xfrm>
              <a:off x="1865901" y="-1805608"/>
              <a:ext cx="37938" cy="160584"/>
            </a:xfrm>
            <a:custGeom>
              <a:avLst/>
              <a:gdLst/>
              <a:ahLst/>
              <a:cxnLst/>
              <a:rect l="l" t="t" r="r" b="b"/>
              <a:pathLst>
                <a:path w="739" h="3128" extrusionOk="0">
                  <a:moveTo>
                    <a:pt x="598" y="1"/>
                  </a:moveTo>
                  <a:lnTo>
                    <a:pt x="1" y="3110"/>
                  </a:lnTo>
                  <a:lnTo>
                    <a:pt x="141" y="3128"/>
                  </a:lnTo>
                  <a:lnTo>
                    <a:pt x="739" y="3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2"/>
            <p:cNvSpPr/>
            <p:nvPr/>
          </p:nvSpPr>
          <p:spPr>
            <a:xfrm>
              <a:off x="1838846" y="-1757812"/>
              <a:ext cx="21716" cy="68638"/>
            </a:xfrm>
            <a:custGeom>
              <a:avLst/>
              <a:gdLst/>
              <a:ahLst/>
              <a:cxnLst/>
              <a:rect l="l" t="t" r="r" b="b"/>
              <a:pathLst>
                <a:path w="423" h="1337" extrusionOk="0">
                  <a:moveTo>
                    <a:pt x="282" y="1"/>
                  </a:moveTo>
                  <a:lnTo>
                    <a:pt x="1" y="1301"/>
                  </a:lnTo>
                  <a:lnTo>
                    <a:pt x="141" y="1336"/>
                  </a:lnTo>
                  <a:lnTo>
                    <a:pt x="422" y="36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2"/>
            <p:cNvSpPr/>
            <p:nvPr/>
          </p:nvSpPr>
          <p:spPr>
            <a:xfrm>
              <a:off x="1690068" y="-1560263"/>
              <a:ext cx="73977" cy="11756"/>
            </a:xfrm>
            <a:custGeom>
              <a:avLst/>
              <a:gdLst/>
              <a:ahLst/>
              <a:cxnLst/>
              <a:rect l="l" t="t" r="r" b="b"/>
              <a:pathLst>
                <a:path w="1441" h="229" extrusionOk="0">
                  <a:moveTo>
                    <a:pt x="18" y="0"/>
                  </a:moveTo>
                  <a:lnTo>
                    <a:pt x="0" y="141"/>
                  </a:lnTo>
                  <a:lnTo>
                    <a:pt x="720" y="193"/>
                  </a:lnTo>
                  <a:lnTo>
                    <a:pt x="1441" y="229"/>
                  </a:lnTo>
                  <a:lnTo>
                    <a:pt x="1441" y="88"/>
                  </a:lnTo>
                  <a:lnTo>
                    <a:pt x="738" y="5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2"/>
            <p:cNvSpPr/>
            <p:nvPr/>
          </p:nvSpPr>
          <p:spPr>
            <a:xfrm>
              <a:off x="1784736" y="-1554872"/>
              <a:ext cx="48771" cy="9087"/>
            </a:xfrm>
            <a:custGeom>
              <a:avLst/>
              <a:gdLst/>
              <a:ahLst/>
              <a:cxnLst/>
              <a:rect l="l" t="t" r="r" b="b"/>
              <a:pathLst>
                <a:path w="950" h="177" extrusionOk="0">
                  <a:moveTo>
                    <a:pt x="1" y="1"/>
                  </a:moveTo>
                  <a:lnTo>
                    <a:pt x="1" y="141"/>
                  </a:lnTo>
                  <a:lnTo>
                    <a:pt x="475" y="141"/>
                  </a:lnTo>
                  <a:lnTo>
                    <a:pt x="932" y="176"/>
                  </a:lnTo>
                  <a:lnTo>
                    <a:pt x="949" y="1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42"/>
          <p:cNvSpPr/>
          <p:nvPr/>
        </p:nvSpPr>
        <p:spPr>
          <a:xfrm flipH="1">
            <a:off x="2516750" y="297970"/>
            <a:ext cx="1240194" cy="1328169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2"/>
          <p:cNvSpPr/>
          <p:nvPr/>
        </p:nvSpPr>
        <p:spPr>
          <a:xfrm rot="4919095">
            <a:off x="6029568" y="987616"/>
            <a:ext cx="340267" cy="1008116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7" name="Google Shape;2077;p42"/>
          <p:cNvGrpSpPr/>
          <p:nvPr/>
        </p:nvGrpSpPr>
        <p:grpSpPr>
          <a:xfrm>
            <a:off x="-261041" y="-66667"/>
            <a:ext cx="1292768" cy="1797093"/>
            <a:chOff x="1358888" y="-8066942"/>
            <a:chExt cx="2068429" cy="2875349"/>
          </a:xfrm>
        </p:grpSpPr>
        <p:sp>
          <p:nvSpPr>
            <p:cNvPr id="2078" name="Google Shape;2078;p42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2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97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ANGGOTA </a:t>
            </a:r>
            <a:r>
              <a:rPr lang="en" dirty="0" smtClean="0">
                <a:solidFill>
                  <a:srgbClr val="E95757"/>
                </a:solidFill>
              </a:rPr>
              <a:t>KELOMPOK </a:t>
            </a:r>
            <a:r>
              <a:rPr lang="en" dirty="0" smtClean="0">
                <a:solidFill>
                  <a:srgbClr val="FFD52F"/>
                </a:solidFill>
              </a:rPr>
              <a:t>4</a:t>
            </a:r>
            <a:endParaRPr dirty="0">
              <a:solidFill>
                <a:srgbClr val="FFD52F"/>
              </a:solidFill>
            </a:endParaRPr>
          </a:p>
        </p:txBody>
      </p:sp>
      <p:sp>
        <p:nvSpPr>
          <p:cNvPr id="1703" name="Google Shape;1703;p39"/>
          <p:cNvSpPr txBox="1">
            <a:spLocks noGrp="1"/>
          </p:cNvSpPr>
          <p:nvPr>
            <p:ph type="subTitle" idx="1"/>
          </p:nvPr>
        </p:nvSpPr>
        <p:spPr>
          <a:xfrm>
            <a:off x="1899758" y="2064137"/>
            <a:ext cx="1470740" cy="22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Rahmat Sunjani</a:t>
            </a:r>
            <a:endParaRPr sz="1200" dirty="0"/>
          </a:p>
        </p:txBody>
      </p:sp>
      <p:sp>
        <p:nvSpPr>
          <p:cNvPr id="1704" name="Google Shape;1704;p39"/>
          <p:cNvSpPr txBox="1">
            <a:spLocks noGrp="1"/>
          </p:cNvSpPr>
          <p:nvPr>
            <p:ph type="subTitle" idx="2"/>
          </p:nvPr>
        </p:nvSpPr>
        <p:spPr>
          <a:xfrm>
            <a:off x="2139243" y="2269885"/>
            <a:ext cx="991770" cy="23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55201120030</a:t>
            </a:r>
            <a:endParaRPr sz="105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71" name="Google Shape;1771;p39"/>
          <p:cNvSpPr/>
          <p:nvPr/>
        </p:nvSpPr>
        <p:spPr>
          <a:xfrm>
            <a:off x="-416950" y="3695425"/>
            <a:ext cx="1576552" cy="1688448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9"/>
          <p:cNvGrpSpPr/>
          <p:nvPr/>
        </p:nvGrpSpPr>
        <p:grpSpPr>
          <a:xfrm>
            <a:off x="8066987" y="3966701"/>
            <a:ext cx="848411" cy="960648"/>
            <a:chOff x="2132762" y="3971513"/>
            <a:chExt cx="848411" cy="960648"/>
          </a:xfrm>
        </p:grpSpPr>
        <p:sp>
          <p:nvSpPr>
            <p:cNvPr id="1773" name="Google Shape;1773;p39"/>
            <p:cNvSpPr/>
            <p:nvPr/>
          </p:nvSpPr>
          <p:spPr>
            <a:xfrm>
              <a:off x="2835163" y="4495516"/>
              <a:ext cx="146010" cy="194119"/>
            </a:xfrm>
            <a:custGeom>
              <a:avLst/>
              <a:gdLst/>
              <a:ahLst/>
              <a:cxnLst/>
              <a:rect l="l" t="t" r="r" b="b"/>
              <a:pathLst>
                <a:path w="11454" h="15231" extrusionOk="0">
                  <a:moveTo>
                    <a:pt x="8095" y="0"/>
                  </a:moveTo>
                  <a:lnTo>
                    <a:pt x="7696" y="40"/>
                  </a:lnTo>
                  <a:lnTo>
                    <a:pt x="7296" y="120"/>
                  </a:lnTo>
                  <a:lnTo>
                    <a:pt x="6916" y="200"/>
                  </a:lnTo>
                  <a:lnTo>
                    <a:pt x="6516" y="320"/>
                  </a:lnTo>
                  <a:lnTo>
                    <a:pt x="5757" y="580"/>
                  </a:lnTo>
                  <a:lnTo>
                    <a:pt x="5337" y="720"/>
                  </a:lnTo>
                  <a:lnTo>
                    <a:pt x="4937" y="900"/>
                  </a:lnTo>
                  <a:lnTo>
                    <a:pt x="4518" y="1080"/>
                  </a:lnTo>
                  <a:lnTo>
                    <a:pt x="4138" y="1280"/>
                  </a:lnTo>
                  <a:lnTo>
                    <a:pt x="3778" y="1519"/>
                  </a:lnTo>
                  <a:lnTo>
                    <a:pt x="3598" y="1639"/>
                  </a:lnTo>
                  <a:lnTo>
                    <a:pt x="3438" y="1779"/>
                  </a:lnTo>
                  <a:lnTo>
                    <a:pt x="3278" y="1919"/>
                  </a:lnTo>
                  <a:lnTo>
                    <a:pt x="3138" y="2079"/>
                  </a:lnTo>
                  <a:lnTo>
                    <a:pt x="2999" y="2259"/>
                  </a:lnTo>
                  <a:lnTo>
                    <a:pt x="2879" y="2439"/>
                  </a:lnTo>
                  <a:lnTo>
                    <a:pt x="2519" y="3018"/>
                  </a:lnTo>
                  <a:lnTo>
                    <a:pt x="2199" y="3638"/>
                  </a:lnTo>
                  <a:lnTo>
                    <a:pt x="1899" y="4258"/>
                  </a:lnTo>
                  <a:lnTo>
                    <a:pt x="1619" y="4897"/>
                  </a:lnTo>
                  <a:lnTo>
                    <a:pt x="1360" y="5537"/>
                  </a:lnTo>
                  <a:lnTo>
                    <a:pt x="1140" y="6197"/>
                  </a:lnTo>
                  <a:lnTo>
                    <a:pt x="920" y="6856"/>
                  </a:lnTo>
                  <a:lnTo>
                    <a:pt x="740" y="7536"/>
                  </a:lnTo>
                  <a:lnTo>
                    <a:pt x="580" y="8215"/>
                  </a:lnTo>
                  <a:lnTo>
                    <a:pt x="440" y="8895"/>
                  </a:lnTo>
                  <a:lnTo>
                    <a:pt x="320" y="9594"/>
                  </a:lnTo>
                  <a:lnTo>
                    <a:pt x="220" y="10274"/>
                  </a:lnTo>
                  <a:lnTo>
                    <a:pt x="160" y="10974"/>
                  </a:lnTo>
                  <a:lnTo>
                    <a:pt x="100" y="11673"/>
                  </a:lnTo>
                  <a:lnTo>
                    <a:pt x="60" y="12373"/>
                  </a:lnTo>
                  <a:lnTo>
                    <a:pt x="40" y="13052"/>
                  </a:lnTo>
                  <a:lnTo>
                    <a:pt x="20" y="13532"/>
                  </a:lnTo>
                  <a:lnTo>
                    <a:pt x="0" y="13772"/>
                  </a:lnTo>
                  <a:lnTo>
                    <a:pt x="0" y="14032"/>
                  </a:lnTo>
                  <a:lnTo>
                    <a:pt x="20" y="14252"/>
                  </a:lnTo>
                  <a:lnTo>
                    <a:pt x="60" y="14471"/>
                  </a:lnTo>
                  <a:lnTo>
                    <a:pt x="100" y="14571"/>
                  </a:lnTo>
                  <a:lnTo>
                    <a:pt x="160" y="14671"/>
                  </a:lnTo>
                  <a:lnTo>
                    <a:pt x="220" y="14771"/>
                  </a:lnTo>
                  <a:lnTo>
                    <a:pt x="300" y="14851"/>
                  </a:lnTo>
                  <a:lnTo>
                    <a:pt x="1140" y="15051"/>
                  </a:lnTo>
                  <a:lnTo>
                    <a:pt x="1579" y="15151"/>
                  </a:lnTo>
                  <a:lnTo>
                    <a:pt x="2019" y="15211"/>
                  </a:lnTo>
                  <a:lnTo>
                    <a:pt x="2439" y="15231"/>
                  </a:lnTo>
                  <a:lnTo>
                    <a:pt x="2879" y="15231"/>
                  </a:lnTo>
                  <a:lnTo>
                    <a:pt x="3079" y="15211"/>
                  </a:lnTo>
                  <a:lnTo>
                    <a:pt x="3298" y="15191"/>
                  </a:lnTo>
                  <a:lnTo>
                    <a:pt x="3498" y="15131"/>
                  </a:lnTo>
                  <a:lnTo>
                    <a:pt x="3718" y="15071"/>
                  </a:lnTo>
                  <a:lnTo>
                    <a:pt x="4298" y="14871"/>
                  </a:lnTo>
                  <a:lnTo>
                    <a:pt x="4857" y="14631"/>
                  </a:lnTo>
                  <a:lnTo>
                    <a:pt x="5397" y="14351"/>
                  </a:lnTo>
                  <a:lnTo>
                    <a:pt x="5917" y="14032"/>
                  </a:lnTo>
                  <a:lnTo>
                    <a:pt x="6436" y="13692"/>
                  </a:lnTo>
                  <a:lnTo>
                    <a:pt x="6916" y="13332"/>
                  </a:lnTo>
                  <a:lnTo>
                    <a:pt x="7376" y="12932"/>
                  </a:lnTo>
                  <a:lnTo>
                    <a:pt x="7836" y="12513"/>
                  </a:lnTo>
                  <a:lnTo>
                    <a:pt x="8255" y="12073"/>
                  </a:lnTo>
                  <a:lnTo>
                    <a:pt x="8655" y="11593"/>
                  </a:lnTo>
                  <a:lnTo>
                    <a:pt x="9035" y="11113"/>
                  </a:lnTo>
                  <a:lnTo>
                    <a:pt x="9395" y="10614"/>
                  </a:lnTo>
                  <a:lnTo>
                    <a:pt x="9714" y="10094"/>
                  </a:lnTo>
                  <a:lnTo>
                    <a:pt x="10034" y="9554"/>
                  </a:lnTo>
                  <a:lnTo>
                    <a:pt x="10294" y="9015"/>
                  </a:lnTo>
                  <a:lnTo>
                    <a:pt x="10554" y="8455"/>
                  </a:lnTo>
                  <a:lnTo>
                    <a:pt x="10734" y="7995"/>
                  </a:lnTo>
                  <a:lnTo>
                    <a:pt x="10914" y="7476"/>
                  </a:lnTo>
                  <a:lnTo>
                    <a:pt x="11074" y="6876"/>
                  </a:lnTo>
                  <a:lnTo>
                    <a:pt x="11213" y="6256"/>
                  </a:lnTo>
                  <a:lnTo>
                    <a:pt x="11313" y="5617"/>
                  </a:lnTo>
                  <a:lnTo>
                    <a:pt x="11413" y="4937"/>
                  </a:lnTo>
                  <a:lnTo>
                    <a:pt x="11453" y="4278"/>
                  </a:lnTo>
                  <a:lnTo>
                    <a:pt x="11453" y="3938"/>
                  </a:lnTo>
                  <a:lnTo>
                    <a:pt x="11433" y="3618"/>
                  </a:lnTo>
                  <a:lnTo>
                    <a:pt x="11413" y="3298"/>
                  </a:lnTo>
                  <a:lnTo>
                    <a:pt x="11373" y="2979"/>
                  </a:lnTo>
                  <a:lnTo>
                    <a:pt x="11333" y="2659"/>
                  </a:lnTo>
                  <a:lnTo>
                    <a:pt x="11253" y="2359"/>
                  </a:lnTo>
                  <a:lnTo>
                    <a:pt x="11173" y="2079"/>
                  </a:lnTo>
                  <a:lnTo>
                    <a:pt x="11074" y="1799"/>
                  </a:lnTo>
                  <a:lnTo>
                    <a:pt x="10954" y="1539"/>
                  </a:lnTo>
                  <a:lnTo>
                    <a:pt x="10814" y="1280"/>
                  </a:lnTo>
                  <a:lnTo>
                    <a:pt x="10654" y="1060"/>
                  </a:lnTo>
                  <a:lnTo>
                    <a:pt x="10474" y="840"/>
                  </a:lnTo>
                  <a:lnTo>
                    <a:pt x="10274" y="660"/>
                  </a:lnTo>
                  <a:lnTo>
                    <a:pt x="10034" y="480"/>
                  </a:lnTo>
                  <a:lnTo>
                    <a:pt x="9794" y="340"/>
                  </a:lnTo>
                  <a:lnTo>
                    <a:pt x="9515" y="220"/>
                  </a:lnTo>
                  <a:lnTo>
                    <a:pt x="9215" y="120"/>
                  </a:lnTo>
                  <a:lnTo>
                    <a:pt x="8895" y="40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extrusionOk="0">
                  <a:moveTo>
                    <a:pt x="55606" y="1"/>
                  </a:moveTo>
                  <a:lnTo>
                    <a:pt x="80" y="141"/>
                  </a:lnTo>
                  <a:lnTo>
                    <a:pt x="40" y="421"/>
                  </a:lnTo>
                  <a:lnTo>
                    <a:pt x="20" y="700"/>
                  </a:lnTo>
                  <a:lnTo>
                    <a:pt x="0" y="1260"/>
                  </a:lnTo>
                  <a:lnTo>
                    <a:pt x="20" y="1840"/>
                  </a:lnTo>
                  <a:lnTo>
                    <a:pt x="80" y="2399"/>
                  </a:lnTo>
                  <a:lnTo>
                    <a:pt x="160" y="2959"/>
                  </a:lnTo>
                  <a:lnTo>
                    <a:pt x="260" y="3519"/>
                  </a:lnTo>
                  <a:lnTo>
                    <a:pt x="400" y="4078"/>
                  </a:lnTo>
                  <a:lnTo>
                    <a:pt x="540" y="4638"/>
                  </a:lnTo>
                  <a:lnTo>
                    <a:pt x="880" y="5917"/>
                  </a:lnTo>
                  <a:lnTo>
                    <a:pt x="1260" y="7196"/>
                  </a:lnTo>
                  <a:lnTo>
                    <a:pt x="1639" y="8476"/>
                  </a:lnTo>
                  <a:lnTo>
                    <a:pt x="1999" y="9775"/>
                  </a:lnTo>
                  <a:lnTo>
                    <a:pt x="2159" y="10414"/>
                  </a:lnTo>
                  <a:lnTo>
                    <a:pt x="2319" y="11054"/>
                  </a:lnTo>
                  <a:lnTo>
                    <a:pt x="2459" y="11714"/>
                  </a:lnTo>
                  <a:lnTo>
                    <a:pt x="2579" y="12353"/>
                  </a:lnTo>
                  <a:lnTo>
                    <a:pt x="2679" y="13013"/>
                  </a:lnTo>
                  <a:lnTo>
                    <a:pt x="2759" y="13672"/>
                  </a:lnTo>
                  <a:lnTo>
                    <a:pt x="2819" y="14332"/>
                  </a:lnTo>
                  <a:lnTo>
                    <a:pt x="2859" y="14991"/>
                  </a:lnTo>
                  <a:lnTo>
                    <a:pt x="2859" y="15811"/>
                  </a:lnTo>
                  <a:lnTo>
                    <a:pt x="2839" y="16630"/>
                  </a:lnTo>
                  <a:lnTo>
                    <a:pt x="2779" y="17450"/>
                  </a:lnTo>
                  <a:lnTo>
                    <a:pt x="2679" y="18269"/>
                  </a:lnTo>
                  <a:lnTo>
                    <a:pt x="2479" y="19908"/>
                  </a:lnTo>
                  <a:lnTo>
                    <a:pt x="2279" y="21547"/>
                  </a:lnTo>
                  <a:lnTo>
                    <a:pt x="2179" y="22627"/>
                  </a:lnTo>
                  <a:lnTo>
                    <a:pt x="2159" y="23186"/>
                  </a:lnTo>
                  <a:lnTo>
                    <a:pt x="2139" y="23726"/>
                  </a:lnTo>
                  <a:lnTo>
                    <a:pt x="2139" y="24266"/>
                  </a:lnTo>
                  <a:lnTo>
                    <a:pt x="2139" y="24805"/>
                  </a:lnTo>
                  <a:lnTo>
                    <a:pt x="2159" y="25365"/>
                  </a:lnTo>
                  <a:lnTo>
                    <a:pt x="2179" y="25905"/>
                  </a:lnTo>
                  <a:lnTo>
                    <a:pt x="2239" y="26444"/>
                  </a:lnTo>
                  <a:lnTo>
                    <a:pt x="2279" y="26984"/>
                  </a:lnTo>
                  <a:lnTo>
                    <a:pt x="2359" y="27524"/>
                  </a:lnTo>
                  <a:lnTo>
                    <a:pt x="2439" y="28063"/>
                  </a:lnTo>
                  <a:lnTo>
                    <a:pt x="2539" y="28603"/>
                  </a:lnTo>
                  <a:lnTo>
                    <a:pt x="2659" y="29123"/>
                  </a:lnTo>
                  <a:lnTo>
                    <a:pt x="2779" y="29662"/>
                  </a:lnTo>
                  <a:lnTo>
                    <a:pt x="2919" y="30182"/>
                  </a:lnTo>
                  <a:lnTo>
                    <a:pt x="3078" y="30702"/>
                  </a:lnTo>
                  <a:lnTo>
                    <a:pt x="3238" y="31201"/>
                  </a:lnTo>
                  <a:lnTo>
                    <a:pt x="3418" y="31721"/>
                  </a:lnTo>
                  <a:lnTo>
                    <a:pt x="3618" y="32221"/>
                  </a:lnTo>
                  <a:lnTo>
                    <a:pt x="3838" y="32720"/>
                  </a:lnTo>
                  <a:lnTo>
                    <a:pt x="4058" y="33200"/>
                  </a:lnTo>
                  <a:lnTo>
                    <a:pt x="4298" y="33680"/>
                  </a:lnTo>
                  <a:lnTo>
                    <a:pt x="4558" y="34160"/>
                  </a:lnTo>
                  <a:lnTo>
                    <a:pt x="4837" y="34619"/>
                  </a:lnTo>
                  <a:lnTo>
                    <a:pt x="5137" y="35079"/>
                  </a:lnTo>
                  <a:lnTo>
                    <a:pt x="5437" y="35519"/>
                  </a:lnTo>
                  <a:lnTo>
                    <a:pt x="5757" y="35958"/>
                  </a:lnTo>
                  <a:lnTo>
                    <a:pt x="6097" y="36378"/>
                  </a:lnTo>
                  <a:lnTo>
                    <a:pt x="6456" y="36798"/>
                  </a:lnTo>
                  <a:lnTo>
                    <a:pt x="6836" y="37218"/>
                  </a:lnTo>
                  <a:lnTo>
                    <a:pt x="7216" y="37597"/>
                  </a:lnTo>
                  <a:lnTo>
                    <a:pt x="7696" y="38057"/>
                  </a:lnTo>
                  <a:lnTo>
                    <a:pt x="8175" y="38457"/>
                  </a:lnTo>
                  <a:lnTo>
                    <a:pt x="8675" y="38837"/>
                  </a:lnTo>
                  <a:lnTo>
                    <a:pt x="9175" y="39196"/>
                  </a:lnTo>
                  <a:lnTo>
                    <a:pt x="9674" y="39516"/>
                  </a:lnTo>
                  <a:lnTo>
                    <a:pt x="10194" y="39816"/>
                  </a:lnTo>
                  <a:lnTo>
                    <a:pt x="10714" y="40096"/>
                  </a:lnTo>
                  <a:lnTo>
                    <a:pt x="11253" y="40356"/>
                  </a:lnTo>
                  <a:lnTo>
                    <a:pt x="11793" y="40576"/>
                  </a:lnTo>
                  <a:lnTo>
                    <a:pt x="12333" y="40795"/>
                  </a:lnTo>
                  <a:lnTo>
                    <a:pt x="12892" y="40975"/>
                  </a:lnTo>
                  <a:lnTo>
                    <a:pt x="13452" y="41155"/>
                  </a:lnTo>
                  <a:lnTo>
                    <a:pt x="14012" y="41295"/>
                  </a:lnTo>
                  <a:lnTo>
                    <a:pt x="14571" y="41435"/>
                  </a:lnTo>
                  <a:lnTo>
                    <a:pt x="15151" y="41555"/>
                  </a:lnTo>
                  <a:lnTo>
                    <a:pt x="15731" y="41675"/>
                  </a:lnTo>
                  <a:lnTo>
                    <a:pt x="16310" y="41755"/>
                  </a:lnTo>
                  <a:lnTo>
                    <a:pt x="16890" y="41855"/>
                  </a:lnTo>
                  <a:lnTo>
                    <a:pt x="18089" y="41995"/>
                  </a:lnTo>
                  <a:lnTo>
                    <a:pt x="19288" y="42095"/>
                  </a:lnTo>
                  <a:lnTo>
                    <a:pt x="20488" y="42195"/>
                  </a:lnTo>
                  <a:lnTo>
                    <a:pt x="22926" y="42355"/>
                  </a:lnTo>
                  <a:lnTo>
                    <a:pt x="24145" y="42434"/>
                  </a:lnTo>
                  <a:lnTo>
                    <a:pt x="25365" y="42554"/>
                  </a:lnTo>
                  <a:lnTo>
                    <a:pt x="26624" y="42674"/>
                  </a:lnTo>
                  <a:lnTo>
                    <a:pt x="27903" y="42794"/>
                  </a:lnTo>
                  <a:lnTo>
                    <a:pt x="29182" y="42874"/>
                  </a:lnTo>
                  <a:lnTo>
                    <a:pt x="30461" y="42954"/>
                  </a:lnTo>
                  <a:lnTo>
                    <a:pt x="31741" y="42994"/>
                  </a:lnTo>
                  <a:lnTo>
                    <a:pt x="33020" y="42994"/>
                  </a:lnTo>
                  <a:lnTo>
                    <a:pt x="34279" y="42954"/>
                  </a:lnTo>
                  <a:lnTo>
                    <a:pt x="34919" y="42914"/>
                  </a:lnTo>
                  <a:lnTo>
                    <a:pt x="35538" y="42874"/>
                  </a:lnTo>
                  <a:lnTo>
                    <a:pt x="36178" y="42814"/>
                  </a:lnTo>
                  <a:lnTo>
                    <a:pt x="36797" y="42734"/>
                  </a:lnTo>
                  <a:lnTo>
                    <a:pt x="37397" y="42634"/>
                  </a:lnTo>
                  <a:lnTo>
                    <a:pt x="38017" y="42534"/>
                  </a:lnTo>
                  <a:lnTo>
                    <a:pt x="38616" y="42414"/>
                  </a:lnTo>
                  <a:lnTo>
                    <a:pt x="39216" y="42275"/>
                  </a:lnTo>
                  <a:lnTo>
                    <a:pt x="39816" y="42115"/>
                  </a:lnTo>
                  <a:lnTo>
                    <a:pt x="40395" y="41935"/>
                  </a:lnTo>
                  <a:lnTo>
                    <a:pt x="40975" y="41735"/>
                  </a:lnTo>
                  <a:lnTo>
                    <a:pt x="41555" y="41515"/>
                  </a:lnTo>
                  <a:lnTo>
                    <a:pt x="42114" y="41275"/>
                  </a:lnTo>
                  <a:lnTo>
                    <a:pt x="42674" y="41015"/>
                  </a:lnTo>
                  <a:lnTo>
                    <a:pt x="43213" y="40736"/>
                  </a:lnTo>
                  <a:lnTo>
                    <a:pt x="43753" y="40416"/>
                  </a:lnTo>
                  <a:lnTo>
                    <a:pt x="44273" y="40096"/>
                  </a:lnTo>
                  <a:lnTo>
                    <a:pt x="44773" y="39736"/>
                  </a:lnTo>
                  <a:lnTo>
                    <a:pt x="45132" y="39476"/>
                  </a:lnTo>
                  <a:lnTo>
                    <a:pt x="45472" y="39196"/>
                  </a:lnTo>
                  <a:lnTo>
                    <a:pt x="45792" y="38917"/>
                  </a:lnTo>
                  <a:lnTo>
                    <a:pt x="46112" y="38617"/>
                  </a:lnTo>
                  <a:lnTo>
                    <a:pt x="46431" y="38317"/>
                  </a:lnTo>
                  <a:lnTo>
                    <a:pt x="46731" y="38017"/>
                  </a:lnTo>
                  <a:lnTo>
                    <a:pt x="47011" y="37697"/>
                  </a:lnTo>
                  <a:lnTo>
                    <a:pt x="47311" y="37378"/>
                  </a:lnTo>
                  <a:lnTo>
                    <a:pt x="47851" y="36698"/>
                  </a:lnTo>
                  <a:lnTo>
                    <a:pt x="48350" y="35998"/>
                  </a:lnTo>
                  <a:lnTo>
                    <a:pt x="48810" y="35259"/>
                  </a:lnTo>
                  <a:lnTo>
                    <a:pt x="49250" y="34519"/>
                  </a:lnTo>
                  <a:lnTo>
                    <a:pt x="49649" y="33740"/>
                  </a:lnTo>
                  <a:lnTo>
                    <a:pt x="50029" y="32940"/>
                  </a:lnTo>
                  <a:lnTo>
                    <a:pt x="50369" y="32141"/>
                  </a:lnTo>
                  <a:lnTo>
                    <a:pt x="50669" y="31301"/>
                  </a:lnTo>
                  <a:lnTo>
                    <a:pt x="50929" y="30482"/>
                  </a:lnTo>
                  <a:lnTo>
                    <a:pt x="51169" y="29622"/>
                  </a:lnTo>
                  <a:lnTo>
                    <a:pt x="51388" y="28783"/>
                  </a:lnTo>
                  <a:lnTo>
                    <a:pt x="51568" y="27923"/>
                  </a:lnTo>
                  <a:lnTo>
                    <a:pt x="51688" y="27204"/>
                  </a:lnTo>
                  <a:lnTo>
                    <a:pt x="51788" y="26484"/>
                  </a:lnTo>
                  <a:lnTo>
                    <a:pt x="51888" y="25765"/>
                  </a:lnTo>
                  <a:lnTo>
                    <a:pt x="51948" y="25045"/>
                  </a:lnTo>
                  <a:lnTo>
                    <a:pt x="52008" y="24346"/>
                  </a:lnTo>
                  <a:lnTo>
                    <a:pt x="52048" y="23626"/>
                  </a:lnTo>
                  <a:lnTo>
                    <a:pt x="52088" y="22187"/>
                  </a:lnTo>
                  <a:lnTo>
                    <a:pt x="52088" y="20748"/>
                  </a:lnTo>
                  <a:lnTo>
                    <a:pt x="52068" y="19309"/>
                  </a:lnTo>
                  <a:lnTo>
                    <a:pt x="51988" y="16411"/>
                  </a:lnTo>
                  <a:lnTo>
                    <a:pt x="51968" y="16091"/>
                  </a:lnTo>
                  <a:lnTo>
                    <a:pt x="51988" y="15791"/>
                  </a:lnTo>
                  <a:lnTo>
                    <a:pt x="52008" y="15491"/>
                  </a:lnTo>
                  <a:lnTo>
                    <a:pt x="52048" y="15191"/>
                  </a:lnTo>
                  <a:lnTo>
                    <a:pt x="52108" y="14892"/>
                  </a:lnTo>
                  <a:lnTo>
                    <a:pt x="52168" y="14612"/>
                  </a:lnTo>
                  <a:lnTo>
                    <a:pt x="52308" y="14052"/>
                  </a:lnTo>
                  <a:lnTo>
                    <a:pt x="52488" y="13512"/>
                  </a:lnTo>
                  <a:lnTo>
                    <a:pt x="52708" y="12993"/>
                  </a:lnTo>
                  <a:lnTo>
                    <a:pt x="52947" y="12473"/>
                  </a:lnTo>
                  <a:lnTo>
                    <a:pt x="53207" y="11973"/>
                  </a:lnTo>
                  <a:lnTo>
                    <a:pt x="53747" y="10954"/>
                  </a:lnTo>
                  <a:lnTo>
                    <a:pt x="54027" y="10434"/>
                  </a:lnTo>
                  <a:lnTo>
                    <a:pt x="54287" y="9915"/>
                  </a:lnTo>
                  <a:lnTo>
                    <a:pt x="54526" y="9375"/>
                  </a:lnTo>
                  <a:lnTo>
                    <a:pt x="54766" y="8835"/>
                  </a:lnTo>
                  <a:lnTo>
                    <a:pt x="54966" y="8256"/>
                  </a:lnTo>
                  <a:lnTo>
                    <a:pt x="55146" y="7656"/>
                  </a:lnTo>
                  <a:lnTo>
                    <a:pt x="55226" y="7236"/>
                  </a:lnTo>
                  <a:lnTo>
                    <a:pt x="55326" y="6777"/>
                  </a:lnTo>
                  <a:lnTo>
                    <a:pt x="55386" y="6317"/>
                  </a:lnTo>
                  <a:lnTo>
                    <a:pt x="55446" y="5837"/>
                  </a:lnTo>
                  <a:lnTo>
                    <a:pt x="55506" y="4858"/>
                  </a:lnTo>
                  <a:lnTo>
                    <a:pt x="55546" y="3878"/>
                  </a:lnTo>
                  <a:lnTo>
                    <a:pt x="55566" y="2859"/>
                  </a:lnTo>
                  <a:lnTo>
                    <a:pt x="55566" y="1880"/>
                  </a:lnTo>
                  <a:lnTo>
                    <a:pt x="55566" y="920"/>
                  </a:lnTo>
                  <a:lnTo>
                    <a:pt x="556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3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fill="none" extrusionOk="0">
                  <a:moveTo>
                    <a:pt x="55606" y="1"/>
                  </a:moveTo>
                  <a:lnTo>
                    <a:pt x="55606" y="1"/>
                  </a:lnTo>
                  <a:lnTo>
                    <a:pt x="55566" y="920"/>
                  </a:lnTo>
                  <a:lnTo>
                    <a:pt x="55566" y="1880"/>
                  </a:lnTo>
                  <a:lnTo>
                    <a:pt x="55566" y="2859"/>
                  </a:lnTo>
                  <a:lnTo>
                    <a:pt x="55546" y="3878"/>
                  </a:lnTo>
                  <a:lnTo>
                    <a:pt x="55506" y="4858"/>
                  </a:lnTo>
                  <a:lnTo>
                    <a:pt x="55446" y="5837"/>
                  </a:lnTo>
                  <a:lnTo>
                    <a:pt x="55386" y="6317"/>
                  </a:lnTo>
                  <a:lnTo>
                    <a:pt x="55326" y="6777"/>
                  </a:lnTo>
                  <a:lnTo>
                    <a:pt x="55226" y="7236"/>
                  </a:lnTo>
                  <a:lnTo>
                    <a:pt x="55146" y="7656"/>
                  </a:lnTo>
                  <a:lnTo>
                    <a:pt x="55146" y="7656"/>
                  </a:lnTo>
                  <a:lnTo>
                    <a:pt x="54966" y="8256"/>
                  </a:lnTo>
                  <a:lnTo>
                    <a:pt x="54766" y="8835"/>
                  </a:lnTo>
                  <a:lnTo>
                    <a:pt x="54526" y="9375"/>
                  </a:lnTo>
                  <a:lnTo>
                    <a:pt x="54287" y="9915"/>
                  </a:lnTo>
                  <a:lnTo>
                    <a:pt x="54027" y="10434"/>
                  </a:lnTo>
                  <a:lnTo>
                    <a:pt x="53747" y="10954"/>
                  </a:lnTo>
                  <a:lnTo>
                    <a:pt x="53207" y="11973"/>
                  </a:lnTo>
                  <a:lnTo>
                    <a:pt x="52947" y="12473"/>
                  </a:lnTo>
                  <a:lnTo>
                    <a:pt x="52708" y="12993"/>
                  </a:lnTo>
                  <a:lnTo>
                    <a:pt x="52488" y="13512"/>
                  </a:lnTo>
                  <a:lnTo>
                    <a:pt x="52308" y="14052"/>
                  </a:lnTo>
                  <a:lnTo>
                    <a:pt x="52168" y="14612"/>
                  </a:lnTo>
                  <a:lnTo>
                    <a:pt x="52108" y="14892"/>
                  </a:lnTo>
                  <a:lnTo>
                    <a:pt x="52048" y="15191"/>
                  </a:lnTo>
                  <a:lnTo>
                    <a:pt x="52008" y="15491"/>
                  </a:lnTo>
                  <a:lnTo>
                    <a:pt x="51988" y="15791"/>
                  </a:lnTo>
                  <a:lnTo>
                    <a:pt x="51968" y="16091"/>
                  </a:lnTo>
                  <a:lnTo>
                    <a:pt x="51988" y="16411"/>
                  </a:lnTo>
                  <a:lnTo>
                    <a:pt x="51988" y="16411"/>
                  </a:lnTo>
                  <a:lnTo>
                    <a:pt x="52068" y="19309"/>
                  </a:lnTo>
                  <a:lnTo>
                    <a:pt x="52088" y="20748"/>
                  </a:lnTo>
                  <a:lnTo>
                    <a:pt x="52088" y="22187"/>
                  </a:lnTo>
                  <a:lnTo>
                    <a:pt x="52048" y="23626"/>
                  </a:lnTo>
                  <a:lnTo>
                    <a:pt x="52008" y="24346"/>
                  </a:lnTo>
                  <a:lnTo>
                    <a:pt x="51948" y="25045"/>
                  </a:lnTo>
                  <a:lnTo>
                    <a:pt x="51888" y="25765"/>
                  </a:lnTo>
                  <a:lnTo>
                    <a:pt x="51788" y="26484"/>
                  </a:lnTo>
                  <a:lnTo>
                    <a:pt x="51688" y="27204"/>
                  </a:lnTo>
                  <a:lnTo>
                    <a:pt x="51568" y="27923"/>
                  </a:lnTo>
                  <a:lnTo>
                    <a:pt x="51568" y="27923"/>
                  </a:lnTo>
                  <a:lnTo>
                    <a:pt x="51388" y="28783"/>
                  </a:lnTo>
                  <a:lnTo>
                    <a:pt x="51169" y="29622"/>
                  </a:lnTo>
                  <a:lnTo>
                    <a:pt x="50929" y="30482"/>
                  </a:lnTo>
                  <a:lnTo>
                    <a:pt x="50669" y="31301"/>
                  </a:lnTo>
                  <a:lnTo>
                    <a:pt x="50369" y="32141"/>
                  </a:lnTo>
                  <a:lnTo>
                    <a:pt x="50029" y="32940"/>
                  </a:lnTo>
                  <a:lnTo>
                    <a:pt x="49649" y="33740"/>
                  </a:lnTo>
                  <a:lnTo>
                    <a:pt x="49250" y="34519"/>
                  </a:lnTo>
                  <a:lnTo>
                    <a:pt x="48810" y="35259"/>
                  </a:lnTo>
                  <a:lnTo>
                    <a:pt x="48350" y="35998"/>
                  </a:lnTo>
                  <a:lnTo>
                    <a:pt x="47851" y="36698"/>
                  </a:lnTo>
                  <a:lnTo>
                    <a:pt x="47311" y="37378"/>
                  </a:lnTo>
                  <a:lnTo>
                    <a:pt x="47011" y="37697"/>
                  </a:lnTo>
                  <a:lnTo>
                    <a:pt x="46731" y="38017"/>
                  </a:lnTo>
                  <a:lnTo>
                    <a:pt x="46431" y="38317"/>
                  </a:lnTo>
                  <a:lnTo>
                    <a:pt x="46112" y="38617"/>
                  </a:lnTo>
                  <a:lnTo>
                    <a:pt x="45792" y="38917"/>
                  </a:lnTo>
                  <a:lnTo>
                    <a:pt x="45472" y="39196"/>
                  </a:lnTo>
                  <a:lnTo>
                    <a:pt x="45132" y="39476"/>
                  </a:lnTo>
                  <a:lnTo>
                    <a:pt x="44773" y="39736"/>
                  </a:lnTo>
                  <a:lnTo>
                    <a:pt x="44773" y="39736"/>
                  </a:lnTo>
                  <a:lnTo>
                    <a:pt x="44273" y="40096"/>
                  </a:lnTo>
                  <a:lnTo>
                    <a:pt x="43753" y="40416"/>
                  </a:lnTo>
                  <a:lnTo>
                    <a:pt x="43213" y="40736"/>
                  </a:lnTo>
                  <a:lnTo>
                    <a:pt x="42674" y="41015"/>
                  </a:lnTo>
                  <a:lnTo>
                    <a:pt x="42114" y="41275"/>
                  </a:lnTo>
                  <a:lnTo>
                    <a:pt x="41555" y="41515"/>
                  </a:lnTo>
                  <a:lnTo>
                    <a:pt x="40975" y="41735"/>
                  </a:lnTo>
                  <a:lnTo>
                    <a:pt x="40395" y="41935"/>
                  </a:lnTo>
                  <a:lnTo>
                    <a:pt x="39816" y="42115"/>
                  </a:lnTo>
                  <a:lnTo>
                    <a:pt x="39216" y="42275"/>
                  </a:lnTo>
                  <a:lnTo>
                    <a:pt x="38616" y="42414"/>
                  </a:lnTo>
                  <a:lnTo>
                    <a:pt x="38017" y="42534"/>
                  </a:lnTo>
                  <a:lnTo>
                    <a:pt x="37397" y="42634"/>
                  </a:lnTo>
                  <a:lnTo>
                    <a:pt x="36797" y="42734"/>
                  </a:lnTo>
                  <a:lnTo>
                    <a:pt x="36178" y="42814"/>
                  </a:lnTo>
                  <a:lnTo>
                    <a:pt x="35538" y="42874"/>
                  </a:lnTo>
                  <a:lnTo>
                    <a:pt x="34919" y="42914"/>
                  </a:lnTo>
                  <a:lnTo>
                    <a:pt x="34279" y="42954"/>
                  </a:lnTo>
                  <a:lnTo>
                    <a:pt x="33020" y="42994"/>
                  </a:lnTo>
                  <a:lnTo>
                    <a:pt x="31741" y="42994"/>
                  </a:lnTo>
                  <a:lnTo>
                    <a:pt x="30461" y="42954"/>
                  </a:lnTo>
                  <a:lnTo>
                    <a:pt x="29182" y="42874"/>
                  </a:lnTo>
                  <a:lnTo>
                    <a:pt x="27903" y="42794"/>
                  </a:lnTo>
                  <a:lnTo>
                    <a:pt x="26624" y="42674"/>
                  </a:lnTo>
                  <a:lnTo>
                    <a:pt x="25365" y="42554"/>
                  </a:lnTo>
                  <a:lnTo>
                    <a:pt x="25365" y="42554"/>
                  </a:lnTo>
                  <a:lnTo>
                    <a:pt x="24145" y="42434"/>
                  </a:lnTo>
                  <a:lnTo>
                    <a:pt x="22926" y="42355"/>
                  </a:lnTo>
                  <a:lnTo>
                    <a:pt x="20488" y="42195"/>
                  </a:lnTo>
                  <a:lnTo>
                    <a:pt x="19288" y="42095"/>
                  </a:lnTo>
                  <a:lnTo>
                    <a:pt x="18089" y="41995"/>
                  </a:lnTo>
                  <a:lnTo>
                    <a:pt x="16890" y="41855"/>
                  </a:lnTo>
                  <a:lnTo>
                    <a:pt x="16310" y="41755"/>
                  </a:lnTo>
                  <a:lnTo>
                    <a:pt x="15731" y="41675"/>
                  </a:lnTo>
                  <a:lnTo>
                    <a:pt x="15151" y="41555"/>
                  </a:lnTo>
                  <a:lnTo>
                    <a:pt x="14571" y="41435"/>
                  </a:lnTo>
                  <a:lnTo>
                    <a:pt x="14012" y="41295"/>
                  </a:lnTo>
                  <a:lnTo>
                    <a:pt x="13452" y="41155"/>
                  </a:lnTo>
                  <a:lnTo>
                    <a:pt x="12892" y="40975"/>
                  </a:lnTo>
                  <a:lnTo>
                    <a:pt x="12333" y="40795"/>
                  </a:lnTo>
                  <a:lnTo>
                    <a:pt x="11793" y="40576"/>
                  </a:lnTo>
                  <a:lnTo>
                    <a:pt x="11253" y="40356"/>
                  </a:lnTo>
                  <a:lnTo>
                    <a:pt x="10714" y="40096"/>
                  </a:lnTo>
                  <a:lnTo>
                    <a:pt x="10194" y="39816"/>
                  </a:lnTo>
                  <a:lnTo>
                    <a:pt x="9674" y="39516"/>
                  </a:lnTo>
                  <a:lnTo>
                    <a:pt x="9175" y="39196"/>
                  </a:lnTo>
                  <a:lnTo>
                    <a:pt x="8675" y="38837"/>
                  </a:lnTo>
                  <a:lnTo>
                    <a:pt x="8175" y="38457"/>
                  </a:lnTo>
                  <a:lnTo>
                    <a:pt x="7696" y="38057"/>
                  </a:lnTo>
                  <a:lnTo>
                    <a:pt x="7216" y="37597"/>
                  </a:lnTo>
                  <a:lnTo>
                    <a:pt x="7216" y="37597"/>
                  </a:lnTo>
                  <a:lnTo>
                    <a:pt x="6836" y="37218"/>
                  </a:lnTo>
                  <a:lnTo>
                    <a:pt x="6456" y="36798"/>
                  </a:lnTo>
                  <a:lnTo>
                    <a:pt x="6097" y="36378"/>
                  </a:lnTo>
                  <a:lnTo>
                    <a:pt x="5757" y="35958"/>
                  </a:lnTo>
                  <a:lnTo>
                    <a:pt x="5437" y="35519"/>
                  </a:lnTo>
                  <a:lnTo>
                    <a:pt x="5137" y="35079"/>
                  </a:lnTo>
                  <a:lnTo>
                    <a:pt x="4837" y="34619"/>
                  </a:lnTo>
                  <a:lnTo>
                    <a:pt x="4558" y="34160"/>
                  </a:lnTo>
                  <a:lnTo>
                    <a:pt x="4298" y="33680"/>
                  </a:lnTo>
                  <a:lnTo>
                    <a:pt x="4058" y="33200"/>
                  </a:lnTo>
                  <a:lnTo>
                    <a:pt x="3838" y="32720"/>
                  </a:lnTo>
                  <a:lnTo>
                    <a:pt x="3618" y="32221"/>
                  </a:lnTo>
                  <a:lnTo>
                    <a:pt x="3418" y="31721"/>
                  </a:lnTo>
                  <a:lnTo>
                    <a:pt x="3238" y="31201"/>
                  </a:lnTo>
                  <a:lnTo>
                    <a:pt x="3078" y="30702"/>
                  </a:lnTo>
                  <a:lnTo>
                    <a:pt x="2919" y="30182"/>
                  </a:lnTo>
                  <a:lnTo>
                    <a:pt x="2779" y="29662"/>
                  </a:lnTo>
                  <a:lnTo>
                    <a:pt x="2659" y="29123"/>
                  </a:lnTo>
                  <a:lnTo>
                    <a:pt x="2539" y="28603"/>
                  </a:lnTo>
                  <a:lnTo>
                    <a:pt x="2439" y="28063"/>
                  </a:lnTo>
                  <a:lnTo>
                    <a:pt x="2359" y="27524"/>
                  </a:lnTo>
                  <a:lnTo>
                    <a:pt x="2279" y="26984"/>
                  </a:lnTo>
                  <a:lnTo>
                    <a:pt x="2239" y="26444"/>
                  </a:lnTo>
                  <a:lnTo>
                    <a:pt x="2179" y="25905"/>
                  </a:lnTo>
                  <a:lnTo>
                    <a:pt x="2159" y="25365"/>
                  </a:lnTo>
                  <a:lnTo>
                    <a:pt x="2139" y="24805"/>
                  </a:lnTo>
                  <a:lnTo>
                    <a:pt x="2139" y="24266"/>
                  </a:lnTo>
                  <a:lnTo>
                    <a:pt x="2139" y="23726"/>
                  </a:lnTo>
                  <a:lnTo>
                    <a:pt x="2159" y="23186"/>
                  </a:lnTo>
                  <a:lnTo>
                    <a:pt x="2179" y="22627"/>
                  </a:lnTo>
                  <a:lnTo>
                    <a:pt x="2279" y="21547"/>
                  </a:lnTo>
                  <a:lnTo>
                    <a:pt x="2279" y="21547"/>
                  </a:lnTo>
                  <a:lnTo>
                    <a:pt x="2479" y="19908"/>
                  </a:lnTo>
                  <a:lnTo>
                    <a:pt x="2679" y="18269"/>
                  </a:lnTo>
                  <a:lnTo>
                    <a:pt x="2779" y="17450"/>
                  </a:lnTo>
                  <a:lnTo>
                    <a:pt x="2839" y="16630"/>
                  </a:lnTo>
                  <a:lnTo>
                    <a:pt x="2859" y="15811"/>
                  </a:lnTo>
                  <a:lnTo>
                    <a:pt x="2859" y="14991"/>
                  </a:lnTo>
                  <a:lnTo>
                    <a:pt x="2859" y="14991"/>
                  </a:lnTo>
                  <a:lnTo>
                    <a:pt x="2819" y="14332"/>
                  </a:lnTo>
                  <a:lnTo>
                    <a:pt x="2759" y="13672"/>
                  </a:lnTo>
                  <a:lnTo>
                    <a:pt x="2679" y="13013"/>
                  </a:lnTo>
                  <a:lnTo>
                    <a:pt x="2579" y="12353"/>
                  </a:lnTo>
                  <a:lnTo>
                    <a:pt x="2459" y="11714"/>
                  </a:lnTo>
                  <a:lnTo>
                    <a:pt x="2319" y="11054"/>
                  </a:lnTo>
                  <a:lnTo>
                    <a:pt x="2159" y="10414"/>
                  </a:lnTo>
                  <a:lnTo>
                    <a:pt x="1999" y="9775"/>
                  </a:lnTo>
                  <a:lnTo>
                    <a:pt x="1639" y="8476"/>
                  </a:lnTo>
                  <a:lnTo>
                    <a:pt x="1260" y="7196"/>
                  </a:lnTo>
                  <a:lnTo>
                    <a:pt x="880" y="5917"/>
                  </a:lnTo>
                  <a:lnTo>
                    <a:pt x="540" y="4638"/>
                  </a:lnTo>
                  <a:lnTo>
                    <a:pt x="540" y="4638"/>
                  </a:lnTo>
                  <a:lnTo>
                    <a:pt x="400" y="4078"/>
                  </a:lnTo>
                  <a:lnTo>
                    <a:pt x="260" y="3519"/>
                  </a:lnTo>
                  <a:lnTo>
                    <a:pt x="160" y="2959"/>
                  </a:lnTo>
                  <a:lnTo>
                    <a:pt x="80" y="2399"/>
                  </a:lnTo>
                  <a:lnTo>
                    <a:pt x="20" y="1840"/>
                  </a:lnTo>
                  <a:lnTo>
                    <a:pt x="0" y="1260"/>
                  </a:lnTo>
                  <a:lnTo>
                    <a:pt x="20" y="700"/>
                  </a:lnTo>
                  <a:lnTo>
                    <a:pt x="40" y="421"/>
                  </a:lnTo>
                  <a:lnTo>
                    <a:pt x="80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2199005" y="4285609"/>
              <a:ext cx="714191" cy="174262"/>
            </a:xfrm>
            <a:custGeom>
              <a:avLst/>
              <a:gdLst/>
              <a:ahLst/>
              <a:cxnLst/>
              <a:rect l="l" t="t" r="r" b="b"/>
              <a:pathLst>
                <a:path w="56026" h="13673" extrusionOk="0">
                  <a:moveTo>
                    <a:pt x="27044" y="1"/>
                  </a:moveTo>
                  <a:lnTo>
                    <a:pt x="25045" y="21"/>
                  </a:lnTo>
                  <a:lnTo>
                    <a:pt x="23026" y="81"/>
                  </a:lnTo>
                  <a:lnTo>
                    <a:pt x="21027" y="180"/>
                  </a:lnTo>
                  <a:lnTo>
                    <a:pt x="19049" y="300"/>
                  </a:lnTo>
                  <a:lnTo>
                    <a:pt x="17649" y="400"/>
                  </a:lnTo>
                  <a:lnTo>
                    <a:pt x="16250" y="520"/>
                  </a:lnTo>
                  <a:lnTo>
                    <a:pt x="14851" y="660"/>
                  </a:lnTo>
                  <a:lnTo>
                    <a:pt x="13472" y="840"/>
                  </a:lnTo>
                  <a:lnTo>
                    <a:pt x="12073" y="1040"/>
                  </a:lnTo>
                  <a:lnTo>
                    <a:pt x="10714" y="1280"/>
                  </a:lnTo>
                  <a:lnTo>
                    <a:pt x="10014" y="1420"/>
                  </a:lnTo>
                  <a:lnTo>
                    <a:pt x="9335" y="1560"/>
                  </a:lnTo>
                  <a:lnTo>
                    <a:pt x="8655" y="1740"/>
                  </a:lnTo>
                  <a:lnTo>
                    <a:pt x="7976" y="1899"/>
                  </a:lnTo>
                  <a:lnTo>
                    <a:pt x="6936" y="2199"/>
                  </a:lnTo>
                  <a:lnTo>
                    <a:pt x="6396" y="2379"/>
                  </a:lnTo>
                  <a:lnTo>
                    <a:pt x="5897" y="2559"/>
                  </a:lnTo>
                  <a:lnTo>
                    <a:pt x="5377" y="2759"/>
                  </a:lnTo>
                  <a:lnTo>
                    <a:pt x="4857" y="2959"/>
                  </a:lnTo>
                  <a:lnTo>
                    <a:pt x="4378" y="3179"/>
                  </a:lnTo>
                  <a:lnTo>
                    <a:pt x="3878" y="3418"/>
                  </a:lnTo>
                  <a:lnTo>
                    <a:pt x="3398" y="3678"/>
                  </a:lnTo>
                  <a:lnTo>
                    <a:pt x="2939" y="3958"/>
                  </a:lnTo>
                  <a:lnTo>
                    <a:pt x="2479" y="4258"/>
                  </a:lnTo>
                  <a:lnTo>
                    <a:pt x="2059" y="4578"/>
                  </a:lnTo>
                  <a:lnTo>
                    <a:pt x="1639" y="4918"/>
                  </a:lnTo>
                  <a:lnTo>
                    <a:pt x="1240" y="5277"/>
                  </a:lnTo>
                  <a:lnTo>
                    <a:pt x="860" y="5657"/>
                  </a:lnTo>
                  <a:lnTo>
                    <a:pt x="500" y="6077"/>
                  </a:lnTo>
                  <a:lnTo>
                    <a:pt x="340" y="6297"/>
                  </a:lnTo>
                  <a:lnTo>
                    <a:pt x="220" y="6517"/>
                  </a:lnTo>
                  <a:lnTo>
                    <a:pt x="120" y="6756"/>
                  </a:lnTo>
                  <a:lnTo>
                    <a:pt x="60" y="7016"/>
                  </a:lnTo>
                  <a:lnTo>
                    <a:pt x="20" y="7276"/>
                  </a:lnTo>
                  <a:lnTo>
                    <a:pt x="0" y="7536"/>
                  </a:lnTo>
                  <a:lnTo>
                    <a:pt x="20" y="7816"/>
                  </a:lnTo>
                  <a:lnTo>
                    <a:pt x="60" y="8076"/>
                  </a:lnTo>
                  <a:lnTo>
                    <a:pt x="120" y="8335"/>
                  </a:lnTo>
                  <a:lnTo>
                    <a:pt x="220" y="8615"/>
                  </a:lnTo>
                  <a:lnTo>
                    <a:pt x="320" y="8875"/>
                  </a:lnTo>
                  <a:lnTo>
                    <a:pt x="440" y="9115"/>
                  </a:lnTo>
                  <a:lnTo>
                    <a:pt x="580" y="9375"/>
                  </a:lnTo>
                  <a:lnTo>
                    <a:pt x="740" y="9595"/>
                  </a:lnTo>
                  <a:lnTo>
                    <a:pt x="900" y="9814"/>
                  </a:lnTo>
                  <a:lnTo>
                    <a:pt x="1100" y="10034"/>
                  </a:lnTo>
                  <a:lnTo>
                    <a:pt x="1280" y="10214"/>
                  </a:lnTo>
                  <a:lnTo>
                    <a:pt x="1500" y="10394"/>
                  </a:lnTo>
                  <a:lnTo>
                    <a:pt x="1699" y="10554"/>
                  </a:lnTo>
                  <a:lnTo>
                    <a:pt x="1939" y="10714"/>
                  </a:lnTo>
                  <a:lnTo>
                    <a:pt x="2159" y="10854"/>
                  </a:lnTo>
                  <a:lnTo>
                    <a:pt x="2399" y="10974"/>
                  </a:lnTo>
                  <a:lnTo>
                    <a:pt x="2899" y="11214"/>
                  </a:lnTo>
                  <a:lnTo>
                    <a:pt x="3418" y="11394"/>
                  </a:lnTo>
                  <a:lnTo>
                    <a:pt x="3958" y="11573"/>
                  </a:lnTo>
                  <a:lnTo>
                    <a:pt x="4498" y="11713"/>
                  </a:lnTo>
                  <a:lnTo>
                    <a:pt x="5017" y="11833"/>
                  </a:lnTo>
                  <a:lnTo>
                    <a:pt x="5837" y="12013"/>
                  </a:lnTo>
                  <a:lnTo>
                    <a:pt x="6636" y="12173"/>
                  </a:lnTo>
                  <a:lnTo>
                    <a:pt x="7436" y="12313"/>
                  </a:lnTo>
                  <a:lnTo>
                    <a:pt x="8235" y="12453"/>
                  </a:lnTo>
                  <a:lnTo>
                    <a:pt x="9854" y="12693"/>
                  </a:lnTo>
                  <a:lnTo>
                    <a:pt x="11473" y="12873"/>
                  </a:lnTo>
                  <a:lnTo>
                    <a:pt x="13112" y="13033"/>
                  </a:lnTo>
                  <a:lnTo>
                    <a:pt x="14731" y="13172"/>
                  </a:lnTo>
                  <a:lnTo>
                    <a:pt x="16370" y="13252"/>
                  </a:lnTo>
                  <a:lnTo>
                    <a:pt x="18009" y="13332"/>
                  </a:lnTo>
                  <a:lnTo>
                    <a:pt x="19648" y="13372"/>
                  </a:lnTo>
                  <a:lnTo>
                    <a:pt x="21287" y="13412"/>
                  </a:lnTo>
                  <a:lnTo>
                    <a:pt x="24585" y="13432"/>
                  </a:lnTo>
                  <a:lnTo>
                    <a:pt x="27863" y="13452"/>
                  </a:lnTo>
                  <a:lnTo>
                    <a:pt x="31161" y="13492"/>
                  </a:lnTo>
                  <a:lnTo>
                    <a:pt x="33600" y="13552"/>
                  </a:lnTo>
                  <a:lnTo>
                    <a:pt x="36038" y="13612"/>
                  </a:lnTo>
                  <a:lnTo>
                    <a:pt x="38477" y="13652"/>
                  </a:lnTo>
                  <a:lnTo>
                    <a:pt x="39696" y="13672"/>
                  </a:lnTo>
                  <a:lnTo>
                    <a:pt x="40895" y="13672"/>
                  </a:lnTo>
                  <a:lnTo>
                    <a:pt x="42114" y="13652"/>
                  </a:lnTo>
                  <a:lnTo>
                    <a:pt x="43334" y="13632"/>
                  </a:lnTo>
                  <a:lnTo>
                    <a:pt x="44553" y="13572"/>
                  </a:lnTo>
                  <a:lnTo>
                    <a:pt x="45752" y="13512"/>
                  </a:lnTo>
                  <a:lnTo>
                    <a:pt x="46971" y="13412"/>
                  </a:lnTo>
                  <a:lnTo>
                    <a:pt x="48171" y="13292"/>
                  </a:lnTo>
                  <a:lnTo>
                    <a:pt x="49390" y="13132"/>
                  </a:lnTo>
                  <a:lnTo>
                    <a:pt x="50589" y="12953"/>
                  </a:lnTo>
                  <a:lnTo>
                    <a:pt x="51209" y="12833"/>
                  </a:lnTo>
                  <a:lnTo>
                    <a:pt x="51848" y="12693"/>
                  </a:lnTo>
                  <a:lnTo>
                    <a:pt x="52468" y="12513"/>
                  </a:lnTo>
                  <a:lnTo>
                    <a:pt x="52788" y="12413"/>
                  </a:lnTo>
                  <a:lnTo>
                    <a:pt x="53087" y="12313"/>
                  </a:lnTo>
                  <a:lnTo>
                    <a:pt x="53367" y="12193"/>
                  </a:lnTo>
                  <a:lnTo>
                    <a:pt x="53667" y="12053"/>
                  </a:lnTo>
                  <a:lnTo>
                    <a:pt x="53947" y="11913"/>
                  </a:lnTo>
                  <a:lnTo>
                    <a:pt x="54207" y="11753"/>
                  </a:lnTo>
                  <a:lnTo>
                    <a:pt x="54467" y="11573"/>
                  </a:lnTo>
                  <a:lnTo>
                    <a:pt x="54726" y="11374"/>
                  </a:lnTo>
                  <a:lnTo>
                    <a:pt x="54946" y="11174"/>
                  </a:lnTo>
                  <a:lnTo>
                    <a:pt x="55166" y="10934"/>
                  </a:lnTo>
                  <a:lnTo>
                    <a:pt x="55366" y="10694"/>
                  </a:lnTo>
                  <a:lnTo>
                    <a:pt x="55546" y="10434"/>
                  </a:lnTo>
                  <a:lnTo>
                    <a:pt x="55686" y="10154"/>
                  </a:lnTo>
                  <a:lnTo>
                    <a:pt x="55806" y="9854"/>
                  </a:lnTo>
                  <a:lnTo>
                    <a:pt x="55906" y="9555"/>
                  </a:lnTo>
                  <a:lnTo>
                    <a:pt x="55966" y="9235"/>
                  </a:lnTo>
                  <a:lnTo>
                    <a:pt x="56006" y="8935"/>
                  </a:lnTo>
                  <a:lnTo>
                    <a:pt x="56026" y="8615"/>
                  </a:lnTo>
                  <a:lnTo>
                    <a:pt x="56006" y="8295"/>
                  </a:lnTo>
                  <a:lnTo>
                    <a:pt x="55966" y="7976"/>
                  </a:lnTo>
                  <a:lnTo>
                    <a:pt x="55906" y="7676"/>
                  </a:lnTo>
                  <a:lnTo>
                    <a:pt x="55826" y="7356"/>
                  </a:lnTo>
                  <a:lnTo>
                    <a:pt x="55706" y="7076"/>
                  </a:lnTo>
                  <a:lnTo>
                    <a:pt x="55566" y="6776"/>
                  </a:lnTo>
                  <a:lnTo>
                    <a:pt x="55386" y="6517"/>
                  </a:lnTo>
                  <a:lnTo>
                    <a:pt x="55206" y="6257"/>
                  </a:lnTo>
                  <a:lnTo>
                    <a:pt x="54966" y="6017"/>
                  </a:lnTo>
                  <a:lnTo>
                    <a:pt x="54746" y="5777"/>
                  </a:lnTo>
                  <a:lnTo>
                    <a:pt x="54487" y="5557"/>
                  </a:lnTo>
                  <a:lnTo>
                    <a:pt x="54227" y="5337"/>
                  </a:lnTo>
                  <a:lnTo>
                    <a:pt x="53967" y="5137"/>
                  </a:lnTo>
                  <a:lnTo>
                    <a:pt x="53687" y="4958"/>
                  </a:lnTo>
                  <a:lnTo>
                    <a:pt x="53387" y="4778"/>
                  </a:lnTo>
                  <a:lnTo>
                    <a:pt x="53107" y="4598"/>
                  </a:lnTo>
                  <a:lnTo>
                    <a:pt x="52488" y="4298"/>
                  </a:lnTo>
                  <a:lnTo>
                    <a:pt x="51868" y="4018"/>
                  </a:lnTo>
                  <a:lnTo>
                    <a:pt x="51229" y="3778"/>
                  </a:lnTo>
                  <a:lnTo>
                    <a:pt x="50589" y="3538"/>
                  </a:lnTo>
                  <a:lnTo>
                    <a:pt x="49650" y="3219"/>
                  </a:lnTo>
                  <a:lnTo>
                    <a:pt x="48690" y="2899"/>
                  </a:lnTo>
                  <a:lnTo>
                    <a:pt x="47751" y="2619"/>
                  </a:lnTo>
                  <a:lnTo>
                    <a:pt x="46791" y="2339"/>
                  </a:lnTo>
                  <a:lnTo>
                    <a:pt x="45832" y="2099"/>
                  </a:lnTo>
                  <a:lnTo>
                    <a:pt x="44873" y="1859"/>
                  </a:lnTo>
                  <a:lnTo>
                    <a:pt x="43893" y="1640"/>
                  </a:lnTo>
                  <a:lnTo>
                    <a:pt x="42914" y="1440"/>
                  </a:lnTo>
                  <a:lnTo>
                    <a:pt x="41954" y="1240"/>
                  </a:lnTo>
                  <a:lnTo>
                    <a:pt x="40975" y="1060"/>
                  </a:lnTo>
                  <a:lnTo>
                    <a:pt x="39976" y="900"/>
                  </a:lnTo>
                  <a:lnTo>
                    <a:pt x="38996" y="760"/>
                  </a:lnTo>
                  <a:lnTo>
                    <a:pt x="38017" y="640"/>
                  </a:lnTo>
                  <a:lnTo>
                    <a:pt x="37017" y="520"/>
                  </a:lnTo>
                  <a:lnTo>
                    <a:pt x="36038" y="400"/>
                  </a:lnTo>
                  <a:lnTo>
                    <a:pt x="35039" y="320"/>
                  </a:lnTo>
                  <a:lnTo>
                    <a:pt x="34039" y="240"/>
                  </a:lnTo>
                  <a:lnTo>
                    <a:pt x="33040" y="180"/>
                  </a:lnTo>
                  <a:lnTo>
                    <a:pt x="31041" y="81"/>
                  </a:lnTo>
                  <a:lnTo>
                    <a:pt x="29042" y="21"/>
                  </a:lnTo>
                  <a:lnTo>
                    <a:pt x="270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2291225" y="4325092"/>
              <a:ext cx="528460" cy="95294"/>
            </a:xfrm>
            <a:custGeom>
              <a:avLst/>
              <a:gdLst/>
              <a:ahLst/>
              <a:cxnLst/>
              <a:rect l="l" t="t" r="r" b="b"/>
              <a:pathLst>
                <a:path w="41456" h="7477" extrusionOk="0">
                  <a:moveTo>
                    <a:pt x="20009" y="1"/>
                  </a:moveTo>
                  <a:lnTo>
                    <a:pt x="18529" y="21"/>
                  </a:lnTo>
                  <a:lnTo>
                    <a:pt x="17030" y="61"/>
                  </a:lnTo>
                  <a:lnTo>
                    <a:pt x="15551" y="101"/>
                  </a:lnTo>
                  <a:lnTo>
                    <a:pt x="14072" y="161"/>
                  </a:lnTo>
                  <a:lnTo>
                    <a:pt x="12013" y="280"/>
                  </a:lnTo>
                  <a:lnTo>
                    <a:pt x="10974" y="360"/>
                  </a:lnTo>
                  <a:lnTo>
                    <a:pt x="9955" y="460"/>
                  </a:lnTo>
                  <a:lnTo>
                    <a:pt x="8935" y="580"/>
                  </a:lnTo>
                  <a:lnTo>
                    <a:pt x="7916" y="700"/>
                  </a:lnTo>
                  <a:lnTo>
                    <a:pt x="6897" y="860"/>
                  </a:lnTo>
                  <a:lnTo>
                    <a:pt x="5897" y="1040"/>
                  </a:lnTo>
                  <a:lnTo>
                    <a:pt x="5118" y="1200"/>
                  </a:lnTo>
                  <a:lnTo>
                    <a:pt x="4338" y="1400"/>
                  </a:lnTo>
                  <a:lnTo>
                    <a:pt x="3599" y="1620"/>
                  </a:lnTo>
                  <a:lnTo>
                    <a:pt x="2859" y="1879"/>
                  </a:lnTo>
                  <a:lnTo>
                    <a:pt x="2499" y="2019"/>
                  </a:lnTo>
                  <a:lnTo>
                    <a:pt x="2160" y="2179"/>
                  </a:lnTo>
                  <a:lnTo>
                    <a:pt x="1820" y="2339"/>
                  </a:lnTo>
                  <a:lnTo>
                    <a:pt x="1500" y="2499"/>
                  </a:lnTo>
                  <a:lnTo>
                    <a:pt x="1200" y="2699"/>
                  </a:lnTo>
                  <a:lnTo>
                    <a:pt x="900" y="2879"/>
                  </a:lnTo>
                  <a:lnTo>
                    <a:pt x="621" y="3099"/>
                  </a:lnTo>
                  <a:lnTo>
                    <a:pt x="361" y="3319"/>
                  </a:lnTo>
                  <a:lnTo>
                    <a:pt x="241" y="3439"/>
                  </a:lnTo>
                  <a:lnTo>
                    <a:pt x="141" y="3558"/>
                  </a:lnTo>
                  <a:lnTo>
                    <a:pt x="81" y="3698"/>
                  </a:lnTo>
                  <a:lnTo>
                    <a:pt x="21" y="3838"/>
                  </a:lnTo>
                  <a:lnTo>
                    <a:pt x="1" y="3978"/>
                  </a:lnTo>
                  <a:lnTo>
                    <a:pt x="1" y="4118"/>
                  </a:lnTo>
                  <a:lnTo>
                    <a:pt x="1" y="4278"/>
                  </a:lnTo>
                  <a:lnTo>
                    <a:pt x="41" y="4418"/>
                  </a:lnTo>
                  <a:lnTo>
                    <a:pt x="81" y="4558"/>
                  </a:lnTo>
                  <a:lnTo>
                    <a:pt x="141" y="4718"/>
                  </a:lnTo>
                  <a:lnTo>
                    <a:pt x="221" y="4858"/>
                  </a:lnTo>
                  <a:lnTo>
                    <a:pt x="321" y="4998"/>
                  </a:lnTo>
                  <a:lnTo>
                    <a:pt x="421" y="5117"/>
                  </a:lnTo>
                  <a:lnTo>
                    <a:pt x="541" y="5257"/>
                  </a:lnTo>
                  <a:lnTo>
                    <a:pt x="661" y="5377"/>
                  </a:lnTo>
                  <a:lnTo>
                    <a:pt x="800" y="5477"/>
                  </a:lnTo>
                  <a:lnTo>
                    <a:pt x="1100" y="5677"/>
                  </a:lnTo>
                  <a:lnTo>
                    <a:pt x="1420" y="5857"/>
                  </a:lnTo>
                  <a:lnTo>
                    <a:pt x="1760" y="5997"/>
                  </a:lnTo>
                  <a:lnTo>
                    <a:pt x="2140" y="6117"/>
                  </a:lnTo>
                  <a:lnTo>
                    <a:pt x="2519" y="6237"/>
                  </a:lnTo>
                  <a:lnTo>
                    <a:pt x="2919" y="6317"/>
                  </a:lnTo>
                  <a:lnTo>
                    <a:pt x="3699" y="6477"/>
                  </a:lnTo>
                  <a:lnTo>
                    <a:pt x="4898" y="6657"/>
                  </a:lnTo>
                  <a:lnTo>
                    <a:pt x="6077" y="6816"/>
                  </a:lnTo>
                  <a:lnTo>
                    <a:pt x="7276" y="6936"/>
                  </a:lnTo>
                  <a:lnTo>
                    <a:pt x="8476" y="7036"/>
                  </a:lnTo>
                  <a:lnTo>
                    <a:pt x="9695" y="7136"/>
                  </a:lnTo>
                  <a:lnTo>
                    <a:pt x="10894" y="7196"/>
                  </a:lnTo>
                  <a:lnTo>
                    <a:pt x="12113" y="7256"/>
                  </a:lnTo>
                  <a:lnTo>
                    <a:pt x="13313" y="7276"/>
                  </a:lnTo>
                  <a:lnTo>
                    <a:pt x="15751" y="7336"/>
                  </a:lnTo>
                  <a:lnTo>
                    <a:pt x="18190" y="7356"/>
                  </a:lnTo>
                  <a:lnTo>
                    <a:pt x="20628" y="7356"/>
                  </a:lnTo>
                  <a:lnTo>
                    <a:pt x="23047" y="7376"/>
                  </a:lnTo>
                  <a:lnTo>
                    <a:pt x="26664" y="7436"/>
                  </a:lnTo>
                  <a:lnTo>
                    <a:pt x="28463" y="7456"/>
                  </a:lnTo>
                  <a:lnTo>
                    <a:pt x="30262" y="7476"/>
                  </a:lnTo>
                  <a:lnTo>
                    <a:pt x="32061" y="7456"/>
                  </a:lnTo>
                  <a:lnTo>
                    <a:pt x="32960" y="7416"/>
                  </a:lnTo>
                  <a:lnTo>
                    <a:pt x="33860" y="7376"/>
                  </a:lnTo>
                  <a:lnTo>
                    <a:pt x="34759" y="7336"/>
                  </a:lnTo>
                  <a:lnTo>
                    <a:pt x="35659" y="7256"/>
                  </a:lnTo>
                  <a:lnTo>
                    <a:pt x="36538" y="7176"/>
                  </a:lnTo>
                  <a:lnTo>
                    <a:pt x="37438" y="7076"/>
                  </a:lnTo>
                  <a:lnTo>
                    <a:pt x="37897" y="7016"/>
                  </a:lnTo>
                  <a:lnTo>
                    <a:pt x="38357" y="6936"/>
                  </a:lnTo>
                  <a:lnTo>
                    <a:pt x="38837" y="6836"/>
                  </a:lnTo>
                  <a:lnTo>
                    <a:pt x="39277" y="6736"/>
                  </a:lnTo>
                  <a:lnTo>
                    <a:pt x="39716" y="6597"/>
                  </a:lnTo>
                  <a:lnTo>
                    <a:pt x="40116" y="6417"/>
                  </a:lnTo>
                  <a:lnTo>
                    <a:pt x="40316" y="6317"/>
                  </a:lnTo>
                  <a:lnTo>
                    <a:pt x="40496" y="6217"/>
                  </a:lnTo>
                  <a:lnTo>
                    <a:pt x="40656" y="6097"/>
                  </a:lnTo>
                  <a:lnTo>
                    <a:pt x="40836" y="5977"/>
                  </a:lnTo>
                  <a:lnTo>
                    <a:pt x="40975" y="5837"/>
                  </a:lnTo>
                  <a:lnTo>
                    <a:pt x="41095" y="5697"/>
                  </a:lnTo>
                  <a:lnTo>
                    <a:pt x="41215" y="5557"/>
                  </a:lnTo>
                  <a:lnTo>
                    <a:pt x="41295" y="5397"/>
                  </a:lnTo>
                  <a:lnTo>
                    <a:pt x="41375" y="5217"/>
                  </a:lnTo>
                  <a:lnTo>
                    <a:pt x="41415" y="5058"/>
                  </a:lnTo>
                  <a:lnTo>
                    <a:pt x="41455" y="4878"/>
                  </a:lnTo>
                  <a:lnTo>
                    <a:pt x="41455" y="4718"/>
                  </a:lnTo>
                  <a:lnTo>
                    <a:pt x="41455" y="4538"/>
                  </a:lnTo>
                  <a:lnTo>
                    <a:pt x="41415" y="4358"/>
                  </a:lnTo>
                  <a:lnTo>
                    <a:pt x="41375" y="4198"/>
                  </a:lnTo>
                  <a:lnTo>
                    <a:pt x="41315" y="4018"/>
                  </a:lnTo>
                  <a:lnTo>
                    <a:pt x="41215" y="3858"/>
                  </a:lnTo>
                  <a:lnTo>
                    <a:pt x="41115" y="3718"/>
                  </a:lnTo>
                  <a:lnTo>
                    <a:pt x="40995" y="3558"/>
                  </a:lnTo>
                  <a:lnTo>
                    <a:pt x="40856" y="3419"/>
                  </a:lnTo>
                  <a:lnTo>
                    <a:pt x="40676" y="3279"/>
                  </a:lnTo>
                  <a:lnTo>
                    <a:pt x="40496" y="3159"/>
                  </a:lnTo>
                  <a:lnTo>
                    <a:pt x="40136" y="2919"/>
                  </a:lnTo>
                  <a:lnTo>
                    <a:pt x="39716" y="2699"/>
                  </a:lnTo>
                  <a:lnTo>
                    <a:pt x="39297" y="2519"/>
                  </a:lnTo>
                  <a:lnTo>
                    <a:pt x="38837" y="2359"/>
                  </a:lnTo>
                  <a:lnTo>
                    <a:pt x="38377" y="2199"/>
                  </a:lnTo>
                  <a:lnTo>
                    <a:pt x="37917" y="2059"/>
                  </a:lnTo>
                  <a:lnTo>
                    <a:pt x="37438" y="1939"/>
                  </a:lnTo>
                  <a:lnTo>
                    <a:pt x="36039" y="1600"/>
                  </a:lnTo>
                  <a:lnTo>
                    <a:pt x="34619" y="1280"/>
                  </a:lnTo>
                  <a:lnTo>
                    <a:pt x="33200" y="1020"/>
                  </a:lnTo>
                  <a:lnTo>
                    <a:pt x="31761" y="780"/>
                  </a:lnTo>
                  <a:lnTo>
                    <a:pt x="30302" y="580"/>
                  </a:lnTo>
                  <a:lnTo>
                    <a:pt x="28863" y="420"/>
                  </a:lnTo>
                  <a:lnTo>
                    <a:pt x="27384" y="280"/>
                  </a:lnTo>
                  <a:lnTo>
                    <a:pt x="25925" y="181"/>
                  </a:lnTo>
                  <a:lnTo>
                    <a:pt x="24446" y="101"/>
                  </a:lnTo>
                  <a:lnTo>
                    <a:pt x="22967" y="41"/>
                  </a:lnTo>
                  <a:lnTo>
                    <a:pt x="21488" y="21"/>
                  </a:lnTo>
                  <a:lnTo>
                    <a:pt x="2000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2189317" y="4562515"/>
              <a:ext cx="34418" cy="73373"/>
            </a:xfrm>
            <a:custGeom>
              <a:avLst/>
              <a:gdLst/>
              <a:ahLst/>
              <a:cxnLst/>
              <a:rect l="l" t="t" r="r" b="b"/>
              <a:pathLst>
                <a:path w="2700" h="5757" extrusionOk="0">
                  <a:moveTo>
                    <a:pt x="121" y="0"/>
                  </a:moveTo>
                  <a:lnTo>
                    <a:pt x="1" y="300"/>
                  </a:lnTo>
                  <a:lnTo>
                    <a:pt x="161" y="360"/>
                  </a:lnTo>
                  <a:lnTo>
                    <a:pt x="321" y="440"/>
                  </a:lnTo>
                  <a:lnTo>
                    <a:pt x="461" y="540"/>
                  </a:lnTo>
                  <a:lnTo>
                    <a:pt x="621" y="660"/>
                  </a:lnTo>
                  <a:lnTo>
                    <a:pt x="920" y="920"/>
                  </a:lnTo>
                  <a:lnTo>
                    <a:pt x="1200" y="1239"/>
                  </a:lnTo>
                  <a:lnTo>
                    <a:pt x="1380" y="1459"/>
                  </a:lnTo>
                  <a:lnTo>
                    <a:pt x="1560" y="1699"/>
                  </a:lnTo>
                  <a:lnTo>
                    <a:pt x="1700" y="1959"/>
                  </a:lnTo>
                  <a:lnTo>
                    <a:pt x="1840" y="2219"/>
                  </a:lnTo>
                  <a:lnTo>
                    <a:pt x="1960" y="2499"/>
                  </a:lnTo>
                  <a:lnTo>
                    <a:pt x="2060" y="2778"/>
                  </a:lnTo>
                  <a:lnTo>
                    <a:pt x="2160" y="3058"/>
                  </a:lnTo>
                  <a:lnTo>
                    <a:pt x="2240" y="3338"/>
                  </a:lnTo>
                  <a:lnTo>
                    <a:pt x="2300" y="3618"/>
                  </a:lnTo>
                  <a:lnTo>
                    <a:pt x="2339" y="3918"/>
                  </a:lnTo>
                  <a:lnTo>
                    <a:pt x="2379" y="4217"/>
                  </a:lnTo>
                  <a:lnTo>
                    <a:pt x="2379" y="4517"/>
                  </a:lnTo>
                  <a:lnTo>
                    <a:pt x="2379" y="4797"/>
                  </a:lnTo>
                  <a:lnTo>
                    <a:pt x="2359" y="5097"/>
                  </a:lnTo>
                  <a:lnTo>
                    <a:pt x="2319" y="5397"/>
                  </a:lnTo>
                  <a:lnTo>
                    <a:pt x="2260" y="5677"/>
                  </a:lnTo>
                  <a:lnTo>
                    <a:pt x="2579" y="5757"/>
                  </a:lnTo>
                  <a:lnTo>
                    <a:pt x="2639" y="5437"/>
                  </a:lnTo>
                  <a:lnTo>
                    <a:pt x="2679" y="5137"/>
                  </a:lnTo>
                  <a:lnTo>
                    <a:pt x="2699" y="4817"/>
                  </a:lnTo>
                  <a:lnTo>
                    <a:pt x="2699" y="4517"/>
                  </a:lnTo>
                  <a:lnTo>
                    <a:pt x="2679" y="4198"/>
                  </a:lnTo>
                  <a:lnTo>
                    <a:pt x="2659" y="3878"/>
                  </a:lnTo>
                  <a:lnTo>
                    <a:pt x="2619" y="3578"/>
                  </a:lnTo>
                  <a:lnTo>
                    <a:pt x="2539" y="3258"/>
                  </a:lnTo>
                  <a:lnTo>
                    <a:pt x="2459" y="2958"/>
                  </a:lnTo>
                  <a:lnTo>
                    <a:pt x="2359" y="2658"/>
                  </a:lnTo>
                  <a:lnTo>
                    <a:pt x="2260" y="2359"/>
                  </a:lnTo>
                  <a:lnTo>
                    <a:pt x="2120" y="2079"/>
                  </a:lnTo>
                  <a:lnTo>
                    <a:pt x="1980" y="1799"/>
                  </a:lnTo>
                  <a:lnTo>
                    <a:pt x="1820" y="1539"/>
                  </a:lnTo>
                  <a:lnTo>
                    <a:pt x="1640" y="1279"/>
                  </a:lnTo>
                  <a:lnTo>
                    <a:pt x="1440" y="1039"/>
                  </a:lnTo>
                  <a:lnTo>
                    <a:pt x="1300" y="860"/>
                  </a:lnTo>
                  <a:lnTo>
                    <a:pt x="1140" y="680"/>
                  </a:lnTo>
                  <a:lnTo>
                    <a:pt x="980" y="540"/>
                  </a:lnTo>
                  <a:lnTo>
                    <a:pt x="800" y="400"/>
                  </a:lnTo>
                  <a:lnTo>
                    <a:pt x="641" y="280"/>
                  </a:lnTo>
                  <a:lnTo>
                    <a:pt x="461" y="160"/>
                  </a:lnTo>
                  <a:lnTo>
                    <a:pt x="301" y="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2872867" y="4544175"/>
              <a:ext cx="62692" cy="84321"/>
            </a:xfrm>
            <a:custGeom>
              <a:avLst/>
              <a:gdLst/>
              <a:ahLst/>
              <a:cxnLst/>
              <a:rect l="l" t="t" r="r" b="b"/>
              <a:pathLst>
                <a:path w="4918" h="6616" extrusionOk="0">
                  <a:moveTo>
                    <a:pt x="4778" y="0"/>
                  </a:moveTo>
                  <a:lnTo>
                    <a:pt x="4318" y="240"/>
                  </a:lnTo>
                  <a:lnTo>
                    <a:pt x="3858" y="520"/>
                  </a:lnTo>
                  <a:lnTo>
                    <a:pt x="3418" y="819"/>
                  </a:lnTo>
                  <a:lnTo>
                    <a:pt x="3019" y="1159"/>
                  </a:lnTo>
                  <a:lnTo>
                    <a:pt x="2619" y="1499"/>
                  </a:lnTo>
                  <a:lnTo>
                    <a:pt x="2259" y="1879"/>
                  </a:lnTo>
                  <a:lnTo>
                    <a:pt x="1919" y="2279"/>
                  </a:lnTo>
                  <a:lnTo>
                    <a:pt x="1580" y="2698"/>
                  </a:lnTo>
                  <a:lnTo>
                    <a:pt x="1280" y="3138"/>
                  </a:lnTo>
                  <a:lnTo>
                    <a:pt x="1020" y="3578"/>
                  </a:lnTo>
                  <a:lnTo>
                    <a:pt x="780" y="4057"/>
                  </a:lnTo>
                  <a:lnTo>
                    <a:pt x="560" y="4537"/>
                  </a:lnTo>
                  <a:lnTo>
                    <a:pt x="380" y="5017"/>
                  </a:lnTo>
                  <a:lnTo>
                    <a:pt x="220" y="5537"/>
                  </a:lnTo>
                  <a:lnTo>
                    <a:pt x="81" y="6036"/>
                  </a:lnTo>
                  <a:lnTo>
                    <a:pt x="1" y="6576"/>
                  </a:lnTo>
                  <a:lnTo>
                    <a:pt x="300" y="6616"/>
                  </a:lnTo>
                  <a:lnTo>
                    <a:pt x="400" y="6116"/>
                  </a:lnTo>
                  <a:lnTo>
                    <a:pt x="520" y="5617"/>
                  </a:lnTo>
                  <a:lnTo>
                    <a:pt x="680" y="5137"/>
                  </a:lnTo>
                  <a:lnTo>
                    <a:pt x="860" y="4657"/>
                  </a:lnTo>
                  <a:lnTo>
                    <a:pt x="1060" y="4197"/>
                  </a:lnTo>
                  <a:lnTo>
                    <a:pt x="1300" y="3738"/>
                  </a:lnTo>
                  <a:lnTo>
                    <a:pt x="1560" y="3298"/>
                  </a:lnTo>
                  <a:lnTo>
                    <a:pt x="1839" y="2878"/>
                  </a:lnTo>
                  <a:lnTo>
                    <a:pt x="2159" y="2478"/>
                  </a:lnTo>
                  <a:lnTo>
                    <a:pt x="2479" y="2099"/>
                  </a:lnTo>
                  <a:lnTo>
                    <a:pt x="2839" y="1739"/>
                  </a:lnTo>
                  <a:lnTo>
                    <a:pt x="3219" y="1399"/>
                  </a:lnTo>
                  <a:lnTo>
                    <a:pt x="3618" y="1079"/>
                  </a:lnTo>
                  <a:lnTo>
                    <a:pt x="4038" y="780"/>
                  </a:lnTo>
                  <a:lnTo>
                    <a:pt x="4458" y="520"/>
                  </a:lnTo>
                  <a:lnTo>
                    <a:pt x="4918" y="280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2894778" y="4578051"/>
              <a:ext cx="37465" cy="6640"/>
            </a:xfrm>
            <a:custGeom>
              <a:avLst/>
              <a:gdLst/>
              <a:ahLst/>
              <a:cxnLst/>
              <a:rect l="l" t="t" r="r" b="b"/>
              <a:pathLst>
                <a:path w="2939" h="521" extrusionOk="0">
                  <a:moveTo>
                    <a:pt x="740" y="0"/>
                  </a:moveTo>
                  <a:lnTo>
                    <a:pt x="380" y="20"/>
                  </a:lnTo>
                  <a:lnTo>
                    <a:pt x="1" y="60"/>
                  </a:lnTo>
                  <a:lnTo>
                    <a:pt x="40" y="380"/>
                  </a:lnTo>
                  <a:lnTo>
                    <a:pt x="400" y="340"/>
                  </a:lnTo>
                  <a:lnTo>
                    <a:pt x="760" y="320"/>
                  </a:lnTo>
                  <a:lnTo>
                    <a:pt x="1120" y="300"/>
                  </a:lnTo>
                  <a:lnTo>
                    <a:pt x="1460" y="320"/>
                  </a:lnTo>
                  <a:lnTo>
                    <a:pt x="1819" y="340"/>
                  </a:lnTo>
                  <a:lnTo>
                    <a:pt x="2179" y="380"/>
                  </a:lnTo>
                  <a:lnTo>
                    <a:pt x="2519" y="440"/>
                  </a:lnTo>
                  <a:lnTo>
                    <a:pt x="2879" y="520"/>
                  </a:lnTo>
                  <a:lnTo>
                    <a:pt x="2939" y="200"/>
                  </a:lnTo>
                  <a:lnTo>
                    <a:pt x="2579" y="120"/>
                  </a:lnTo>
                  <a:lnTo>
                    <a:pt x="2219" y="60"/>
                  </a:lnTo>
                  <a:lnTo>
                    <a:pt x="1859" y="2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2403584" y="4625946"/>
              <a:ext cx="93516" cy="130687"/>
            </a:xfrm>
            <a:custGeom>
              <a:avLst/>
              <a:gdLst/>
              <a:ahLst/>
              <a:cxnLst/>
              <a:rect l="l" t="t" r="r" b="b"/>
              <a:pathLst>
                <a:path w="7336" h="10254" extrusionOk="0">
                  <a:moveTo>
                    <a:pt x="0" y="0"/>
                  </a:moveTo>
                  <a:lnTo>
                    <a:pt x="0" y="320"/>
                  </a:lnTo>
                  <a:lnTo>
                    <a:pt x="920" y="320"/>
                  </a:lnTo>
                  <a:lnTo>
                    <a:pt x="1400" y="340"/>
                  </a:lnTo>
                  <a:lnTo>
                    <a:pt x="1919" y="380"/>
                  </a:lnTo>
                  <a:lnTo>
                    <a:pt x="2439" y="460"/>
                  </a:lnTo>
                  <a:lnTo>
                    <a:pt x="2959" y="560"/>
                  </a:lnTo>
                  <a:lnTo>
                    <a:pt x="3478" y="680"/>
                  </a:lnTo>
                  <a:lnTo>
                    <a:pt x="3998" y="859"/>
                  </a:lnTo>
                  <a:lnTo>
                    <a:pt x="4238" y="979"/>
                  </a:lnTo>
                  <a:lnTo>
                    <a:pt x="4498" y="1079"/>
                  </a:lnTo>
                  <a:lnTo>
                    <a:pt x="4718" y="1199"/>
                  </a:lnTo>
                  <a:lnTo>
                    <a:pt x="4957" y="1339"/>
                  </a:lnTo>
                  <a:lnTo>
                    <a:pt x="5157" y="1479"/>
                  </a:lnTo>
                  <a:lnTo>
                    <a:pt x="5377" y="1639"/>
                  </a:lnTo>
                  <a:lnTo>
                    <a:pt x="5577" y="1799"/>
                  </a:lnTo>
                  <a:lnTo>
                    <a:pt x="5757" y="1959"/>
                  </a:lnTo>
                  <a:lnTo>
                    <a:pt x="5937" y="2139"/>
                  </a:lnTo>
                  <a:lnTo>
                    <a:pt x="6097" y="2319"/>
                  </a:lnTo>
                  <a:lnTo>
                    <a:pt x="6237" y="2498"/>
                  </a:lnTo>
                  <a:lnTo>
                    <a:pt x="6377" y="2698"/>
                  </a:lnTo>
                  <a:lnTo>
                    <a:pt x="6516" y="2898"/>
                  </a:lnTo>
                  <a:lnTo>
                    <a:pt x="6616" y="3098"/>
                  </a:lnTo>
                  <a:lnTo>
                    <a:pt x="6716" y="3298"/>
                  </a:lnTo>
                  <a:lnTo>
                    <a:pt x="6796" y="3518"/>
                  </a:lnTo>
                  <a:lnTo>
                    <a:pt x="6896" y="3778"/>
                  </a:lnTo>
                  <a:lnTo>
                    <a:pt x="6956" y="4038"/>
                  </a:lnTo>
                  <a:lnTo>
                    <a:pt x="6996" y="4317"/>
                  </a:lnTo>
                  <a:lnTo>
                    <a:pt x="7016" y="4597"/>
                  </a:lnTo>
                  <a:lnTo>
                    <a:pt x="7016" y="4877"/>
                  </a:lnTo>
                  <a:lnTo>
                    <a:pt x="7016" y="5157"/>
                  </a:lnTo>
                  <a:lnTo>
                    <a:pt x="6976" y="5437"/>
                  </a:lnTo>
                  <a:lnTo>
                    <a:pt x="6916" y="5716"/>
                  </a:lnTo>
                  <a:lnTo>
                    <a:pt x="6856" y="5996"/>
                  </a:lnTo>
                  <a:lnTo>
                    <a:pt x="6756" y="6276"/>
                  </a:lnTo>
                  <a:lnTo>
                    <a:pt x="6656" y="6556"/>
                  </a:lnTo>
                  <a:lnTo>
                    <a:pt x="6536" y="6816"/>
                  </a:lnTo>
                  <a:lnTo>
                    <a:pt x="6397" y="7076"/>
                  </a:lnTo>
                  <a:lnTo>
                    <a:pt x="6237" y="7335"/>
                  </a:lnTo>
                  <a:lnTo>
                    <a:pt x="6057" y="7595"/>
                  </a:lnTo>
                  <a:lnTo>
                    <a:pt x="5857" y="7815"/>
                  </a:lnTo>
                  <a:lnTo>
                    <a:pt x="5677" y="8015"/>
                  </a:lnTo>
                  <a:lnTo>
                    <a:pt x="5477" y="8215"/>
                  </a:lnTo>
                  <a:lnTo>
                    <a:pt x="5277" y="8395"/>
                  </a:lnTo>
                  <a:lnTo>
                    <a:pt x="5057" y="8575"/>
                  </a:lnTo>
                  <a:lnTo>
                    <a:pt x="4837" y="8735"/>
                  </a:lnTo>
                  <a:lnTo>
                    <a:pt x="4598" y="8895"/>
                  </a:lnTo>
                  <a:lnTo>
                    <a:pt x="4358" y="9034"/>
                  </a:lnTo>
                  <a:lnTo>
                    <a:pt x="4098" y="9174"/>
                  </a:lnTo>
                  <a:lnTo>
                    <a:pt x="3838" y="9314"/>
                  </a:lnTo>
                  <a:lnTo>
                    <a:pt x="3558" y="9434"/>
                  </a:lnTo>
                  <a:lnTo>
                    <a:pt x="2999" y="9634"/>
                  </a:lnTo>
                  <a:lnTo>
                    <a:pt x="2399" y="9814"/>
                  </a:lnTo>
                  <a:lnTo>
                    <a:pt x="1779" y="9934"/>
                  </a:lnTo>
                  <a:lnTo>
                    <a:pt x="1819" y="10254"/>
                  </a:lnTo>
                  <a:lnTo>
                    <a:pt x="2159" y="10194"/>
                  </a:lnTo>
                  <a:lnTo>
                    <a:pt x="2479" y="10114"/>
                  </a:lnTo>
                  <a:lnTo>
                    <a:pt x="2799" y="10034"/>
                  </a:lnTo>
                  <a:lnTo>
                    <a:pt x="3099" y="9934"/>
                  </a:lnTo>
                  <a:lnTo>
                    <a:pt x="3398" y="9834"/>
                  </a:lnTo>
                  <a:lnTo>
                    <a:pt x="3698" y="9714"/>
                  </a:lnTo>
                  <a:lnTo>
                    <a:pt x="3978" y="9594"/>
                  </a:lnTo>
                  <a:lnTo>
                    <a:pt x="4258" y="9454"/>
                  </a:lnTo>
                  <a:lnTo>
                    <a:pt x="4518" y="9314"/>
                  </a:lnTo>
                  <a:lnTo>
                    <a:pt x="4778" y="9154"/>
                  </a:lnTo>
                  <a:lnTo>
                    <a:pt x="5017" y="8994"/>
                  </a:lnTo>
                  <a:lnTo>
                    <a:pt x="5257" y="8815"/>
                  </a:lnTo>
                  <a:lnTo>
                    <a:pt x="5477" y="8635"/>
                  </a:lnTo>
                  <a:lnTo>
                    <a:pt x="5697" y="8435"/>
                  </a:lnTo>
                  <a:lnTo>
                    <a:pt x="5897" y="8235"/>
                  </a:lnTo>
                  <a:lnTo>
                    <a:pt x="6097" y="8035"/>
                  </a:lnTo>
                  <a:lnTo>
                    <a:pt x="6297" y="7775"/>
                  </a:lnTo>
                  <a:lnTo>
                    <a:pt x="6496" y="7515"/>
                  </a:lnTo>
                  <a:lnTo>
                    <a:pt x="6656" y="7236"/>
                  </a:lnTo>
                  <a:lnTo>
                    <a:pt x="6816" y="6956"/>
                  </a:lnTo>
                  <a:lnTo>
                    <a:pt x="6956" y="6676"/>
                  </a:lnTo>
                  <a:lnTo>
                    <a:pt x="7056" y="6376"/>
                  </a:lnTo>
                  <a:lnTo>
                    <a:pt x="7156" y="6076"/>
                  </a:lnTo>
                  <a:lnTo>
                    <a:pt x="7236" y="5776"/>
                  </a:lnTo>
                  <a:lnTo>
                    <a:pt x="7296" y="5477"/>
                  </a:lnTo>
                  <a:lnTo>
                    <a:pt x="7336" y="5177"/>
                  </a:lnTo>
                  <a:lnTo>
                    <a:pt x="7336" y="4877"/>
                  </a:lnTo>
                  <a:lnTo>
                    <a:pt x="7336" y="4577"/>
                  </a:lnTo>
                  <a:lnTo>
                    <a:pt x="7316" y="4277"/>
                  </a:lnTo>
                  <a:lnTo>
                    <a:pt x="7256" y="3978"/>
                  </a:lnTo>
                  <a:lnTo>
                    <a:pt x="7196" y="3698"/>
                  </a:lnTo>
                  <a:lnTo>
                    <a:pt x="7096" y="3398"/>
                  </a:lnTo>
                  <a:lnTo>
                    <a:pt x="7016" y="3178"/>
                  </a:lnTo>
                  <a:lnTo>
                    <a:pt x="6896" y="2958"/>
                  </a:lnTo>
                  <a:lnTo>
                    <a:pt x="6776" y="2738"/>
                  </a:lnTo>
                  <a:lnTo>
                    <a:pt x="6656" y="2518"/>
                  </a:lnTo>
                  <a:lnTo>
                    <a:pt x="6496" y="2319"/>
                  </a:lnTo>
                  <a:lnTo>
                    <a:pt x="6337" y="2119"/>
                  </a:lnTo>
                  <a:lnTo>
                    <a:pt x="6177" y="1919"/>
                  </a:lnTo>
                  <a:lnTo>
                    <a:pt x="5977" y="1739"/>
                  </a:lnTo>
                  <a:lnTo>
                    <a:pt x="5777" y="1559"/>
                  </a:lnTo>
                  <a:lnTo>
                    <a:pt x="5577" y="1379"/>
                  </a:lnTo>
                  <a:lnTo>
                    <a:pt x="5357" y="1219"/>
                  </a:lnTo>
                  <a:lnTo>
                    <a:pt x="5117" y="1079"/>
                  </a:lnTo>
                  <a:lnTo>
                    <a:pt x="4877" y="939"/>
                  </a:lnTo>
                  <a:lnTo>
                    <a:pt x="4638" y="800"/>
                  </a:lnTo>
                  <a:lnTo>
                    <a:pt x="4378" y="680"/>
                  </a:lnTo>
                  <a:lnTo>
                    <a:pt x="4118" y="580"/>
                  </a:lnTo>
                  <a:lnTo>
                    <a:pt x="3578" y="380"/>
                  </a:lnTo>
                  <a:lnTo>
                    <a:pt x="3039" y="240"/>
                  </a:lnTo>
                  <a:lnTo>
                    <a:pt x="2499" y="140"/>
                  </a:lnTo>
                  <a:lnTo>
                    <a:pt x="1959" y="80"/>
                  </a:lnTo>
                  <a:lnTo>
                    <a:pt x="1440" y="2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2644592" y="4624926"/>
              <a:ext cx="92764" cy="132981"/>
            </a:xfrm>
            <a:custGeom>
              <a:avLst/>
              <a:gdLst/>
              <a:ahLst/>
              <a:cxnLst/>
              <a:rect l="l" t="t" r="r" b="b"/>
              <a:pathLst>
                <a:path w="7277" h="10434" extrusionOk="0">
                  <a:moveTo>
                    <a:pt x="7256" y="0"/>
                  </a:moveTo>
                  <a:lnTo>
                    <a:pt x="6697" y="60"/>
                  </a:lnTo>
                  <a:lnTo>
                    <a:pt x="6157" y="160"/>
                  </a:lnTo>
                  <a:lnTo>
                    <a:pt x="5617" y="300"/>
                  </a:lnTo>
                  <a:lnTo>
                    <a:pt x="5098" y="460"/>
                  </a:lnTo>
                  <a:lnTo>
                    <a:pt x="4578" y="640"/>
                  </a:lnTo>
                  <a:lnTo>
                    <a:pt x="4058" y="840"/>
                  </a:lnTo>
                  <a:lnTo>
                    <a:pt x="3099" y="1259"/>
                  </a:lnTo>
                  <a:lnTo>
                    <a:pt x="2619" y="1459"/>
                  </a:lnTo>
                  <a:lnTo>
                    <a:pt x="2139" y="1699"/>
                  </a:lnTo>
                  <a:lnTo>
                    <a:pt x="1900" y="1839"/>
                  </a:lnTo>
                  <a:lnTo>
                    <a:pt x="1680" y="1979"/>
                  </a:lnTo>
                  <a:lnTo>
                    <a:pt x="1460" y="2159"/>
                  </a:lnTo>
                  <a:lnTo>
                    <a:pt x="1240" y="2339"/>
                  </a:lnTo>
                  <a:lnTo>
                    <a:pt x="1020" y="2558"/>
                  </a:lnTo>
                  <a:lnTo>
                    <a:pt x="840" y="2818"/>
                  </a:lnTo>
                  <a:lnTo>
                    <a:pt x="660" y="3118"/>
                  </a:lnTo>
                  <a:lnTo>
                    <a:pt x="500" y="3418"/>
                  </a:lnTo>
                  <a:lnTo>
                    <a:pt x="361" y="3758"/>
                  </a:lnTo>
                  <a:lnTo>
                    <a:pt x="241" y="4118"/>
                  </a:lnTo>
                  <a:lnTo>
                    <a:pt x="141" y="4497"/>
                  </a:lnTo>
                  <a:lnTo>
                    <a:pt x="81" y="4897"/>
                  </a:lnTo>
                  <a:lnTo>
                    <a:pt x="41" y="5257"/>
                  </a:lnTo>
                  <a:lnTo>
                    <a:pt x="1" y="5597"/>
                  </a:lnTo>
                  <a:lnTo>
                    <a:pt x="1" y="5956"/>
                  </a:lnTo>
                  <a:lnTo>
                    <a:pt x="21" y="6316"/>
                  </a:lnTo>
                  <a:lnTo>
                    <a:pt x="61" y="6696"/>
                  </a:lnTo>
                  <a:lnTo>
                    <a:pt x="121" y="7056"/>
                  </a:lnTo>
                  <a:lnTo>
                    <a:pt x="201" y="7415"/>
                  </a:lnTo>
                  <a:lnTo>
                    <a:pt x="301" y="7755"/>
                  </a:lnTo>
                  <a:lnTo>
                    <a:pt x="440" y="8095"/>
                  </a:lnTo>
                  <a:lnTo>
                    <a:pt x="600" y="8415"/>
                  </a:lnTo>
                  <a:lnTo>
                    <a:pt x="780" y="8735"/>
                  </a:lnTo>
                  <a:lnTo>
                    <a:pt x="980" y="9014"/>
                  </a:lnTo>
                  <a:lnTo>
                    <a:pt x="1200" y="9294"/>
                  </a:lnTo>
                  <a:lnTo>
                    <a:pt x="1460" y="9554"/>
                  </a:lnTo>
                  <a:lnTo>
                    <a:pt x="1760" y="9774"/>
                  </a:lnTo>
                  <a:lnTo>
                    <a:pt x="2079" y="9974"/>
                  </a:lnTo>
                  <a:lnTo>
                    <a:pt x="2299" y="10094"/>
                  </a:lnTo>
                  <a:lnTo>
                    <a:pt x="2559" y="10194"/>
                  </a:lnTo>
                  <a:lnTo>
                    <a:pt x="2799" y="10274"/>
                  </a:lnTo>
                  <a:lnTo>
                    <a:pt x="3059" y="10334"/>
                  </a:lnTo>
                  <a:lnTo>
                    <a:pt x="3299" y="10374"/>
                  </a:lnTo>
                  <a:lnTo>
                    <a:pt x="3559" y="10414"/>
                  </a:lnTo>
                  <a:lnTo>
                    <a:pt x="3818" y="10434"/>
                  </a:lnTo>
                  <a:lnTo>
                    <a:pt x="4438" y="10434"/>
                  </a:lnTo>
                  <a:lnTo>
                    <a:pt x="4778" y="10394"/>
                  </a:lnTo>
                  <a:lnTo>
                    <a:pt x="5138" y="10354"/>
                  </a:lnTo>
                  <a:lnTo>
                    <a:pt x="5477" y="10294"/>
                  </a:lnTo>
                  <a:lnTo>
                    <a:pt x="6197" y="10154"/>
                  </a:lnTo>
                  <a:lnTo>
                    <a:pt x="6896" y="9974"/>
                  </a:lnTo>
                  <a:lnTo>
                    <a:pt x="6816" y="9674"/>
                  </a:lnTo>
                  <a:lnTo>
                    <a:pt x="6217" y="9814"/>
                  </a:lnTo>
                  <a:lnTo>
                    <a:pt x="5617" y="9954"/>
                  </a:lnTo>
                  <a:lnTo>
                    <a:pt x="5018" y="10054"/>
                  </a:lnTo>
                  <a:lnTo>
                    <a:pt x="4718" y="10094"/>
                  </a:lnTo>
                  <a:lnTo>
                    <a:pt x="4418" y="10114"/>
                  </a:lnTo>
                  <a:lnTo>
                    <a:pt x="3838" y="10114"/>
                  </a:lnTo>
                  <a:lnTo>
                    <a:pt x="3559" y="10094"/>
                  </a:lnTo>
                  <a:lnTo>
                    <a:pt x="3279" y="10054"/>
                  </a:lnTo>
                  <a:lnTo>
                    <a:pt x="2999" y="9994"/>
                  </a:lnTo>
                  <a:lnTo>
                    <a:pt x="2739" y="9914"/>
                  </a:lnTo>
                  <a:lnTo>
                    <a:pt x="2479" y="9814"/>
                  </a:lnTo>
                  <a:lnTo>
                    <a:pt x="2219" y="9694"/>
                  </a:lnTo>
                  <a:lnTo>
                    <a:pt x="1940" y="9514"/>
                  </a:lnTo>
                  <a:lnTo>
                    <a:pt x="1660" y="9294"/>
                  </a:lnTo>
                  <a:lnTo>
                    <a:pt x="1420" y="9074"/>
                  </a:lnTo>
                  <a:lnTo>
                    <a:pt x="1220" y="8815"/>
                  </a:lnTo>
                  <a:lnTo>
                    <a:pt x="1020" y="8535"/>
                  </a:lnTo>
                  <a:lnTo>
                    <a:pt x="860" y="8255"/>
                  </a:lnTo>
                  <a:lnTo>
                    <a:pt x="720" y="7935"/>
                  </a:lnTo>
                  <a:lnTo>
                    <a:pt x="600" y="7635"/>
                  </a:lnTo>
                  <a:lnTo>
                    <a:pt x="500" y="7296"/>
                  </a:lnTo>
                  <a:lnTo>
                    <a:pt x="420" y="6976"/>
                  </a:lnTo>
                  <a:lnTo>
                    <a:pt x="380" y="6636"/>
                  </a:lnTo>
                  <a:lnTo>
                    <a:pt x="341" y="6296"/>
                  </a:lnTo>
                  <a:lnTo>
                    <a:pt x="321" y="5936"/>
                  </a:lnTo>
                  <a:lnTo>
                    <a:pt x="321" y="5617"/>
                  </a:lnTo>
                  <a:lnTo>
                    <a:pt x="341" y="5277"/>
                  </a:lnTo>
                  <a:lnTo>
                    <a:pt x="380" y="4957"/>
                  </a:lnTo>
                  <a:lnTo>
                    <a:pt x="460" y="4557"/>
                  </a:lnTo>
                  <a:lnTo>
                    <a:pt x="540" y="4217"/>
                  </a:lnTo>
                  <a:lnTo>
                    <a:pt x="660" y="3878"/>
                  </a:lnTo>
                  <a:lnTo>
                    <a:pt x="780" y="3558"/>
                  </a:lnTo>
                  <a:lnTo>
                    <a:pt x="920" y="3278"/>
                  </a:lnTo>
                  <a:lnTo>
                    <a:pt x="1080" y="3018"/>
                  </a:lnTo>
                  <a:lnTo>
                    <a:pt x="1260" y="2778"/>
                  </a:lnTo>
                  <a:lnTo>
                    <a:pt x="1460" y="2558"/>
                  </a:lnTo>
                  <a:lnTo>
                    <a:pt x="1660" y="2399"/>
                  </a:lnTo>
                  <a:lnTo>
                    <a:pt x="1860" y="2239"/>
                  </a:lnTo>
                  <a:lnTo>
                    <a:pt x="2079" y="2099"/>
                  </a:lnTo>
                  <a:lnTo>
                    <a:pt x="2299" y="1979"/>
                  </a:lnTo>
                  <a:lnTo>
                    <a:pt x="2759" y="1759"/>
                  </a:lnTo>
                  <a:lnTo>
                    <a:pt x="3219" y="1539"/>
                  </a:lnTo>
                  <a:lnTo>
                    <a:pt x="4198" y="1139"/>
                  </a:lnTo>
                  <a:lnTo>
                    <a:pt x="4698" y="939"/>
                  </a:lnTo>
                  <a:lnTo>
                    <a:pt x="5197" y="760"/>
                  </a:lnTo>
                  <a:lnTo>
                    <a:pt x="5697" y="600"/>
                  </a:lnTo>
                  <a:lnTo>
                    <a:pt x="6217" y="460"/>
                  </a:lnTo>
                  <a:lnTo>
                    <a:pt x="6737" y="380"/>
                  </a:lnTo>
                  <a:lnTo>
                    <a:pt x="7276" y="320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2493522" y="4662116"/>
              <a:ext cx="155430" cy="88909"/>
            </a:xfrm>
            <a:custGeom>
              <a:avLst/>
              <a:gdLst/>
              <a:ahLst/>
              <a:cxnLst/>
              <a:rect l="l" t="t" r="r" b="b"/>
              <a:pathLst>
                <a:path w="12193" h="6976" extrusionOk="0">
                  <a:moveTo>
                    <a:pt x="1579" y="0"/>
                  </a:moveTo>
                  <a:lnTo>
                    <a:pt x="1339" y="40"/>
                  </a:lnTo>
                  <a:lnTo>
                    <a:pt x="1119" y="100"/>
                  </a:lnTo>
                  <a:lnTo>
                    <a:pt x="900" y="200"/>
                  </a:lnTo>
                  <a:lnTo>
                    <a:pt x="800" y="280"/>
                  </a:lnTo>
                  <a:lnTo>
                    <a:pt x="720" y="360"/>
                  </a:lnTo>
                  <a:lnTo>
                    <a:pt x="600" y="500"/>
                  </a:lnTo>
                  <a:lnTo>
                    <a:pt x="480" y="640"/>
                  </a:lnTo>
                  <a:lnTo>
                    <a:pt x="400" y="820"/>
                  </a:lnTo>
                  <a:lnTo>
                    <a:pt x="340" y="1000"/>
                  </a:lnTo>
                  <a:lnTo>
                    <a:pt x="300" y="1180"/>
                  </a:lnTo>
                  <a:lnTo>
                    <a:pt x="260" y="1379"/>
                  </a:lnTo>
                  <a:lnTo>
                    <a:pt x="200" y="1759"/>
                  </a:lnTo>
                  <a:lnTo>
                    <a:pt x="40" y="3038"/>
                  </a:lnTo>
                  <a:lnTo>
                    <a:pt x="0" y="3258"/>
                  </a:lnTo>
                  <a:lnTo>
                    <a:pt x="0" y="3458"/>
                  </a:lnTo>
                  <a:lnTo>
                    <a:pt x="0" y="3678"/>
                  </a:lnTo>
                  <a:lnTo>
                    <a:pt x="40" y="3898"/>
                  </a:lnTo>
                  <a:lnTo>
                    <a:pt x="120" y="4098"/>
                  </a:lnTo>
                  <a:lnTo>
                    <a:pt x="240" y="4278"/>
                  </a:lnTo>
                  <a:lnTo>
                    <a:pt x="380" y="4457"/>
                  </a:lnTo>
                  <a:lnTo>
                    <a:pt x="520" y="4617"/>
                  </a:lnTo>
                  <a:lnTo>
                    <a:pt x="800" y="4897"/>
                  </a:lnTo>
                  <a:lnTo>
                    <a:pt x="1099" y="5157"/>
                  </a:lnTo>
                  <a:lnTo>
                    <a:pt x="1399" y="5397"/>
                  </a:lnTo>
                  <a:lnTo>
                    <a:pt x="1699" y="5617"/>
                  </a:lnTo>
                  <a:lnTo>
                    <a:pt x="1999" y="5837"/>
                  </a:lnTo>
                  <a:lnTo>
                    <a:pt x="2319" y="6017"/>
                  </a:lnTo>
                  <a:lnTo>
                    <a:pt x="2638" y="6196"/>
                  </a:lnTo>
                  <a:lnTo>
                    <a:pt x="2958" y="6336"/>
                  </a:lnTo>
                  <a:lnTo>
                    <a:pt x="3278" y="6476"/>
                  </a:lnTo>
                  <a:lnTo>
                    <a:pt x="3618" y="6596"/>
                  </a:lnTo>
                  <a:lnTo>
                    <a:pt x="3938" y="6696"/>
                  </a:lnTo>
                  <a:lnTo>
                    <a:pt x="4277" y="6796"/>
                  </a:lnTo>
                  <a:lnTo>
                    <a:pt x="4617" y="6856"/>
                  </a:lnTo>
                  <a:lnTo>
                    <a:pt x="4957" y="6916"/>
                  </a:lnTo>
                  <a:lnTo>
                    <a:pt x="5297" y="6956"/>
                  </a:lnTo>
                  <a:lnTo>
                    <a:pt x="5657" y="6976"/>
                  </a:lnTo>
                  <a:lnTo>
                    <a:pt x="5996" y="6976"/>
                  </a:lnTo>
                  <a:lnTo>
                    <a:pt x="6336" y="6956"/>
                  </a:lnTo>
                  <a:lnTo>
                    <a:pt x="6696" y="6936"/>
                  </a:lnTo>
                  <a:lnTo>
                    <a:pt x="7036" y="6896"/>
                  </a:lnTo>
                  <a:lnTo>
                    <a:pt x="7395" y="6836"/>
                  </a:lnTo>
                  <a:lnTo>
                    <a:pt x="7735" y="6756"/>
                  </a:lnTo>
                  <a:lnTo>
                    <a:pt x="8075" y="6656"/>
                  </a:lnTo>
                  <a:lnTo>
                    <a:pt x="8415" y="6556"/>
                  </a:lnTo>
                  <a:lnTo>
                    <a:pt x="8755" y="6436"/>
                  </a:lnTo>
                  <a:lnTo>
                    <a:pt x="9094" y="6296"/>
                  </a:lnTo>
                  <a:lnTo>
                    <a:pt x="9434" y="6136"/>
                  </a:lnTo>
                  <a:lnTo>
                    <a:pt x="9754" y="5957"/>
                  </a:lnTo>
                  <a:lnTo>
                    <a:pt x="10094" y="5777"/>
                  </a:lnTo>
                  <a:lnTo>
                    <a:pt x="10414" y="5577"/>
                  </a:lnTo>
                  <a:lnTo>
                    <a:pt x="10733" y="5357"/>
                  </a:lnTo>
                  <a:lnTo>
                    <a:pt x="11053" y="5137"/>
                  </a:lnTo>
                  <a:lnTo>
                    <a:pt x="11293" y="4937"/>
                  </a:lnTo>
                  <a:lnTo>
                    <a:pt x="11533" y="4717"/>
                  </a:lnTo>
                  <a:lnTo>
                    <a:pt x="11633" y="4597"/>
                  </a:lnTo>
                  <a:lnTo>
                    <a:pt x="11713" y="4477"/>
                  </a:lnTo>
                  <a:lnTo>
                    <a:pt x="11793" y="4338"/>
                  </a:lnTo>
                  <a:lnTo>
                    <a:pt x="11873" y="4198"/>
                  </a:lnTo>
                  <a:lnTo>
                    <a:pt x="11933" y="4018"/>
                  </a:lnTo>
                  <a:lnTo>
                    <a:pt x="11973" y="3818"/>
                  </a:lnTo>
                  <a:lnTo>
                    <a:pt x="12013" y="3438"/>
                  </a:lnTo>
                  <a:lnTo>
                    <a:pt x="12073" y="3098"/>
                  </a:lnTo>
                  <a:lnTo>
                    <a:pt x="12113" y="2759"/>
                  </a:lnTo>
                  <a:lnTo>
                    <a:pt x="12173" y="2399"/>
                  </a:lnTo>
                  <a:lnTo>
                    <a:pt x="12193" y="2059"/>
                  </a:lnTo>
                  <a:lnTo>
                    <a:pt x="12193" y="1719"/>
                  </a:lnTo>
                  <a:lnTo>
                    <a:pt x="12173" y="1559"/>
                  </a:lnTo>
                  <a:lnTo>
                    <a:pt x="12153" y="1399"/>
                  </a:lnTo>
                  <a:lnTo>
                    <a:pt x="12093" y="1259"/>
                  </a:lnTo>
                  <a:lnTo>
                    <a:pt x="12033" y="1100"/>
                  </a:lnTo>
                  <a:lnTo>
                    <a:pt x="11953" y="960"/>
                  </a:lnTo>
                  <a:lnTo>
                    <a:pt x="11853" y="820"/>
                  </a:lnTo>
                  <a:lnTo>
                    <a:pt x="11633" y="600"/>
                  </a:lnTo>
                  <a:lnTo>
                    <a:pt x="11393" y="420"/>
                  </a:lnTo>
                  <a:lnTo>
                    <a:pt x="11153" y="280"/>
                  </a:lnTo>
                  <a:lnTo>
                    <a:pt x="10913" y="180"/>
                  </a:lnTo>
                  <a:lnTo>
                    <a:pt x="10673" y="100"/>
                  </a:lnTo>
                  <a:lnTo>
                    <a:pt x="10434" y="60"/>
                  </a:lnTo>
                  <a:lnTo>
                    <a:pt x="9914" y="60"/>
                  </a:lnTo>
                  <a:lnTo>
                    <a:pt x="9674" y="120"/>
                  </a:lnTo>
                  <a:lnTo>
                    <a:pt x="9414" y="180"/>
                  </a:lnTo>
                  <a:lnTo>
                    <a:pt x="9154" y="260"/>
                  </a:lnTo>
                  <a:lnTo>
                    <a:pt x="8915" y="360"/>
                  </a:lnTo>
                  <a:lnTo>
                    <a:pt x="8655" y="480"/>
                  </a:lnTo>
                  <a:lnTo>
                    <a:pt x="8415" y="600"/>
                  </a:lnTo>
                  <a:lnTo>
                    <a:pt x="7955" y="880"/>
                  </a:lnTo>
                  <a:lnTo>
                    <a:pt x="7735" y="1000"/>
                  </a:lnTo>
                  <a:lnTo>
                    <a:pt x="7535" y="1100"/>
                  </a:lnTo>
                  <a:lnTo>
                    <a:pt x="7316" y="1180"/>
                  </a:lnTo>
                  <a:lnTo>
                    <a:pt x="7096" y="1239"/>
                  </a:lnTo>
                  <a:lnTo>
                    <a:pt x="6876" y="1279"/>
                  </a:lnTo>
                  <a:lnTo>
                    <a:pt x="6656" y="1299"/>
                  </a:lnTo>
                  <a:lnTo>
                    <a:pt x="6416" y="1319"/>
                  </a:lnTo>
                  <a:lnTo>
                    <a:pt x="6196" y="1299"/>
                  </a:lnTo>
                  <a:lnTo>
                    <a:pt x="5956" y="1279"/>
                  </a:lnTo>
                  <a:lnTo>
                    <a:pt x="5737" y="1239"/>
                  </a:lnTo>
                  <a:lnTo>
                    <a:pt x="5257" y="1120"/>
                  </a:lnTo>
                  <a:lnTo>
                    <a:pt x="4917" y="1020"/>
                  </a:lnTo>
                  <a:lnTo>
                    <a:pt x="4577" y="880"/>
                  </a:lnTo>
                  <a:lnTo>
                    <a:pt x="3918" y="620"/>
                  </a:lnTo>
                  <a:lnTo>
                    <a:pt x="3258" y="360"/>
                  </a:lnTo>
                  <a:lnTo>
                    <a:pt x="2918" y="220"/>
                  </a:lnTo>
                  <a:lnTo>
                    <a:pt x="2578" y="120"/>
                  </a:lnTo>
                  <a:lnTo>
                    <a:pt x="2339" y="60"/>
                  </a:lnTo>
                  <a:lnTo>
                    <a:pt x="2079" y="2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2498863" y="4833801"/>
              <a:ext cx="120783" cy="42046"/>
            </a:xfrm>
            <a:custGeom>
              <a:avLst/>
              <a:gdLst/>
              <a:ahLst/>
              <a:cxnLst/>
              <a:rect l="l" t="t" r="r" b="b"/>
              <a:pathLst>
                <a:path w="9475" h="3299" extrusionOk="0">
                  <a:moveTo>
                    <a:pt x="4978" y="1"/>
                  </a:moveTo>
                  <a:lnTo>
                    <a:pt x="4538" y="41"/>
                  </a:lnTo>
                  <a:lnTo>
                    <a:pt x="4118" y="81"/>
                  </a:lnTo>
                  <a:lnTo>
                    <a:pt x="3719" y="141"/>
                  </a:lnTo>
                  <a:lnTo>
                    <a:pt x="3339" y="221"/>
                  </a:lnTo>
                  <a:lnTo>
                    <a:pt x="2979" y="341"/>
                  </a:lnTo>
                  <a:lnTo>
                    <a:pt x="2619" y="461"/>
                  </a:lnTo>
                  <a:lnTo>
                    <a:pt x="2279" y="621"/>
                  </a:lnTo>
                  <a:lnTo>
                    <a:pt x="1960" y="800"/>
                  </a:lnTo>
                  <a:lnTo>
                    <a:pt x="1600" y="1020"/>
                  </a:lnTo>
                  <a:lnTo>
                    <a:pt x="1280" y="1260"/>
                  </a:lnTo>
                  <a:lnTo>
                    <a:pt x="980" y="1540"/>
                  </a:lnTo>
                  <a:lnTo>
                    <a:pt x="700" y="1840"/>
                  </a:lnTo>
                  <a:lnTo>
                    <a:pt x="481" y="2160"/>
                  </a:lnTo>
                  <a:lnTo>
                    <a:pt x="281" y="2499"/>
                  </a:lnTo>
                  <a:lnTo>
                    <a:pt x="121" y="2839"/>
                  </a:lnTo>
                  <a:lnTo>
                    <a:pt x="1" y="3199"/>
                  </a:lnTo>
                  <a:lnTo>
                    <a:pt x="301" y="3299"/>
                  </a:lnTo>
                  <a:lnTo>
                    <a:pt x="421" y="2959"/>
                  </a:lnTo>
                  <a:lnTo>
                    <a:pt x="560" y="2639"/>
                  </a:lnTo>
                  <a:lnTo>
                    <a:pt x="740" y="2339"/>
                  </a:lnTo>
                  <a:lnTo>
                    <a:pt x="960" y="2040"/>
                  </a:lnTo>
                  <a:lnTo>
                    <a:pt x="1200" y="1760"/>
                  </a:lnTo>
                  <a:lnTo>
                    <a:pt x="1480" y="1500"/>
                  </a:lnTo>
                  <a:lnTo>
                    <a:pt x="1780" y="1280"/>
                  </a:lnTo>
                  <a:lnTo>
                    <a:pt x="2120" y="1060"/>
                  </a:lnTo>
                  <a:lnTo>
                    <a:pt x="2419" y="900"/>
                  </a:lnTo>
                  <a:lnTo>
                    <a:pt x="2739" y="760"/>
                  </a:lnTo>
                  <a:lnTo>
                    <a:pt x="3079" y="641"/>
                  </a:lnTo>
                  <a:lnTo>
                    <a:pt x="3419" y="541"/>
                  </a:lnTo>
                  <a:lnTo>
                    <a:pt x="3798" y="461"/>
                  </a:lnTo>
                  <a:lnTo>
                    <a:pt x="4178" y="381"/>
                  </a:lnTo>
                  <a:lnTo>
                    <a:pt x="4578" y="341"/>
                  </a:lnTo>
                  <a:lnTo>
                    <a:pt x="4978" y="321"/>
                  </a:lnTo>
                  <a:lnTo>
                    <a:pt x="5358" y="321"/>
                  </a:lnTo>
                  <a:lnTo>
                    <a:pt x="5737" y="341"/>
                  </a:lnTo>
                  <a:lnTo>
                    <a:pt x="6097" y="381"/>
                  </a:lnTo>
                  <a:lnTo>
                    <a:pt x="6437" y="441"/>
                  </a:lnTo>
                  <a:lnTo>
                    <a:pt x="6757" y="521"/>
                  </a:lnTo>
                  <a:lnTo>
                    <a:pt x="7056" y="621"/>
                  </a:lnTo>
                  <a:lnTo>
                    <a:pt x="7356" y="740"/>
                  </a:lnTo>
                  <a:lnTo>
                    <a:pt x="7636" y="880"/>
                  </a:lnTo>
                  <a:lnTo>
                    <a:pt x="7936" y="1080"/>
                  </a:lnTo>
                  <a:lnTo>
                    <a:pt x="8216" y="1300"/>
                  </a:lnTo>
                  <a:lnTo>
                    <a:pt x="8456" y="1540"/>
                  </a:lnTo>
                  <a:lnTo>
                    <a:pt x="8675" y="1800"/>
                  </a:lnTo>
                  <a:lnTo>
                    <a:pt x="8855" y="2080"/>
                  </a:lnTo>
                  <a:lnTo>
                    <a:pt x="8995" y="2379"/>
                  </a:lnTo>
                  <a:lnTo>
                    <a:pt x="9095" y="2679"/>
                  </a:lnTo>
                  <a:lnTo>
                    <a:pt x="9175" y="2979"/>
                  </a:lnTo>
                  <a:lnTo>
                    <a:pt x="9475" y="2939"/>
                  </a:lnTo>
                  <a:lnTo>
                    <a:pt x="9415" y="2599"/>
                  </a:lnTo>
                  <a:lnTo>
                    <a:pt x="9295" y="2260"/>
                  </a:lnTo>
                  <a:lnTo>
                    <a:pt x="9135" y="1940"/>
                  </a:lnTo>
                  <a:lnTo>
                    <a:pt x="8935" y="1620"/>
                  </a:lnTo>
                  <a:lnTo>
                    <a:pt x="8695" y="1340"/>
                  </a:lnTo>
                  <a:lnTo>
                    <a:pt x="8436" y="1060"/>
                  </a:lnTo>
                  <a:lnTo>
                    <a:pt x="8136" y="820"/>
                  </a:lnTo>
                  <a:lnTo>
                    <a:pt x="7796" y="621"/>
                  </a:lnTo>
                  <a:lnTo>
                    <a:pt x="7496" y="461"/>
                  </a:lnTo>
                  <a:lnTo>
                    <a:pt x="7176" y="341"/>
                  </a:lnTo>
                  <a:lnTo>
                    <a:pt x="6857" y="221"/>
                  </a:lnTo>
                  <a:lnTo>
                    <a:pt x="6517" y="141"/>
                  </a:lnTo>
                  <a:lnTo>
                    <a:pt x="6157" y="81"/>
                  </a:lnTo>
                  <a:lnTo>
                    <a:pt x="5777" y="41"/>
                  </a:lnTo>
                  <a:lnTo>
                    <a:pt x="5377" y="2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2491483" y="4660077"/>
              <a:ext cx="159509" cy="92988"/>
            </a:xfrm>
            <a:custGeom>
              <a:avLst/>
              <a:gdLst/>
              <a:ahLst/>
              <a:cxnLst/>
              <a:rect l="l" t="t" r="r" b="b"/>
              <a:pathLst>
                <a:path w="12513" h="7296" extrusionOk="0">
                  <a:moveTo>
                    <a:pt x="2119" y="320"/>
                  </a:moveTo>
                  <a:lnTo>
                    <a:pt x="2339" y="360"/>
                  </a:lnTo>
                  <a:lnTo>
                    <a:pt x="2699" y="440"/>
                  </a:lnTo>
                  <a:lnTo>
                    <a:pt x="3038" y="540"/>
                  </a:lnTo>
                  <a:lnTo>
                    <a:pt x="3378" y="660"/>
                  </a:lnTo>
                  <a:lnTo>
                    <a:pt x="4058" y="940"/>
                  </a:lnTo>
                  <a:lnTo>
                    <a:pt x="4697" y="1200"/>
                  </a:lnTo>
                  <a:lnTo>
                    <a:pt x="5037" y="1320"/>
                  </a:lnTo>
                  <a:lnTo>
                    <a:pt x="5377" y="1439"/>
                  </a:lnTo>
                  <a:lnTo>
                    <a:pt x="5637" y="1499"/>
                  </a:lnTo>
                  <a:lnTo>
                    <a:pt x="5897" y="1559"/>
                  </a:lnTo>
                  <a:lnTo>
                    <a:pt x="6136" y="1599"/>
                  </a:lnTo>
                  <a:lnTo>
                    <a:pt x="6376" y="1619"/>
                  </a:lnTo>
                  <a:lnTo>
                    <a:pt x="6616" y="1639"/>
                  </a:lnTo>
                  <a:lnTo>
                    <a:pt x="6856" y="1619"/>
                  </a:lnTo>
                  <a:lnTo>
                    <a:pt x="7076" y="1599"/>
                  </a:lnTo>
                  <a:lnTo>
                    <a:pt x="7296" y="1559"/>
                  </a:lnTo>
                  <a:lnTo>
                    <a:pt x="7536" y="1479"/>
                  </a:lnTo>
                  <a:lnTo>
                    <a:pt x="7755" y="1399"/>
                  </a:lnTo>
                  <a:lnTo>
                    <a:pt x="7975" y="1300"/>
                  </a:lnTo>
                  <a:lnTo>
                    <a:pt x="8195" y="1180"/>
                  </a:lnTo>
                  <a:lnTo>
                    <a:pt x="8495" y="980"/>
                  </a:lnTo>
                  <a:lnTo>
                    <a:pt x="8795" y="820"/>
                  </a:lnTo>
                  <a:lnTo>
                    <a:pt x="9075" y="700"/>
                  </a:lnTo>
                  <a:lnTo>
                    <a:pt x="9334" y="580"/>
                  </a:lnTo>
                  <a:lnTo>
                    <a:pt x="9614" y="480"/>
                  </a:lnTo>
                  <a:lnTo>
                    <a:pt x="9854" y="420"/>
                  </a:lnTo>
                  <a:lnTo>
                    <a:pt x="10094" y="380"/>
                  </a:lnTo>
                  <a:lnTo>
                    <a:pt x="10334" y="360"/>
                  </a:lnTo>
                  <a:lnTo>
                    <a:pt x="10554" y="380"/>
                  </a:lnTo>
                  <a:lnTo>
                    <a:pt x="10773" y="400"/>
                  </a:lnTo>
                  <a:lnTo>
                    <a:pt x="10973" y="460"/>
                  </a:lnTo>
                  <a:lnTo>
                    <a:pt x="11173" y="540"/>
                  </a:lnTo>
                  <a:lnTo>
                    <a:pt x="11353" y="640"/>
                  </a:lnTo>
                  <a:lnTo>
                    <a:pt x="11553" y="760"/>
                  </a:lnTo>
                  <a:lnTo>
                    <a:pt x="11713" y="920"/>
                  </a:lnTo>
                  <a:lnTo>
                    <a:pt x="11893" y="1080"/>
                  </a:lnTo>
                  <a:lnTo>
                    <a:pt x="11953" y="1180"/>
                  </a:lnTo>
                  <a:lnTo>
                    <a:pt x="12033" y="1280"/>
                  </a:lnTo>
                  <a:lnTo>
                    <a:pt x="12133" y="1499"/>
                  </a:lnTo>
                  <a:lnTo>
                    <a:pt x="12173" y="1719"/>
                  </a:lnTo>
                  <a:lnTo>
                    <a:pt x="12213" y="1959"/>
                  </a:lnTo>
                  <a:lnTo>
                    <a:pt x="12213" y="2199"/>
                  </a:lnTo>
                  <a:lnTo>
                    <a:pt x="12173" y="2459"/>
                  </a:lnTo>
                  <a:lnTo>
                    <a:pt x="12113" y="2979"/>
                  </a:lnTo>
                  <a:lnTo>
                    <a:pt x="12053" y="3278"/>
                  </a:lnTo>
                  <a:lnTo>
                    <a:pt x="12033" y="3578"/>
                  </a:lnTo>
                  <a:lnTo>
                    <a:pt x="11973" y="3958"/>
                  </a:lnTo>
                  <a:lnTo>
                    <a:pt x="11933" y="4138"/>
                  </a:lnTo>
                  <a:lnTo>
                    <a:pt x="11873" y="4298"/>
                  </a:lnTo>
                  <a:lnTo>
                    <a:pt x="11813" y="4438"/>
                  </a:lnTo>
                  <a:lnTo>
                    <a:pt x="11753" y="4558"/>
                  </a:lnTo>
                  <a:lnTo>
                    <a:pt x="11553" y="4777"/>
                  </a:lnTo>
                  <a:lnTo>
                    <a:pt x="11353" y="4977"/>
                  </a:lnTo>
                  <a:lnTo>
                    <a:pt x="11113" y="5157"/>
                  </a:lnTo>
                  <a:lnTo>
                    <a:pt x="10793" y="5397"/>
                  </a:lnTo>
                  <a:lnTo>
                    <a:pt x="10474" y="5617"/>
                  </a:lnTo>
                  <a:lnTo>
                    <a:pt x="10154" y="5817"/>
                  </a:lnTo>
                  <a:lnTo>
                    <a:pt x="9814" y="5997"/>
                  </a:lnTo>
                  <a:lnTo>
                    <a:pt x="9494" y="6177"/>
                  </a:lnTo>
                  <a:lnTo>
                    <a:pt x="9155" y="6316"/>
                  </a:lnTo>
                  <a:lnTo>
                    <a:pt x="8815" y="6456"/>
                  </a:lnTo>
                  <a:lnTo>
                    <a:pt x="8475" y="6576"/>
                  </a:lnTo>
                  <a:lnTo>
                    <a:pt x="8135" y="6676"/>
                  </a:lnTo>
                  <a:lnTo>
                    <a:pt x="7795" y="6776"/>
                  </a:lnTo>
                  <a:lnTo>
                    <a:pt x="7456" y="6836"/>
                  </a:lnTo>
                  <a:lnTo>
                    <a:pt x="7116" y="6896"/>
                  </a:lnTo>
                  <a:lnTo>
                    <a:pt x="6756" y="6936"/>
                  </a:lnTo>
                  <a:lnTo>
                    <a:pt x="6416" y="6956"/>
                  </a:lnTo>
                  <a:lnTo>
                    <a:pt x="6076" y="6976"/>
                  </a:lnTo>
                  <a:lnTo>
                    <a:pt x="5737" y="6956"/>
                  </a:lnTo>
                  <a:lnTo>
                    <a:pt x="5397" y="6936"/>
                  </a:lnTo>
                  <a:lnTo>
                    <a:pt x="5077" y="6896"/>
                  </a:lnTo>
                  <a:lnTo>
                    <a:pt x="4737" y="6836"/>
                  </a:lnTo>
                  <a:lnTo>
                    <a:pt x="4397" y="6776"/>
                  </a:lnTo>
                  <a:lnTo>
                    <a:pt x="4078" y="6676"/>
                  </a:lnTo>
                  <a:lnTo>
                    <a:pt x="3758" y="6576"/>
                  </a:lnTo>
                  <a:lnTo>
                    <a:pt x="3438" y="6456"/>
                  </a:lnTo>
                  <a:lnTo>
                    <a:pt x="3118" y="6316"/>
                  </a:lnTo>
                  <a:lnTo>
                    <a:pt x="2798" y="6177"/>
                  </a:lnTo>
                  <a:lnTo>
                    <a:pt x="2499" y="5997"/>
                  </a:lnTo>
                  <a:lnTo>
                    <a:pt x="2199" y="5817"/>
                  </a:lnTo>
                  <a:lnTo>
                    <a:pt x="1899" y="5617"/>
                  </a:lnTo>
                  <a:lnTo>
                    <a:pt x="1619" y="5417"/>
                  </a:lnTo>
                  <a:lnTo>
                    <a:pt x="1339" y="5177"/>
                  </a:lnTo>
                  <a:lnTo>
                    <a:pt x="1060" y="4937"/>
                  </a:lnTo>
                  <a:lnTo>
                    <a:pt x="800" y="4677"/>
                  </a:lnTo>
                  <a:lnTo>
                    <a:pt x="660" y="4518"/>
                  </a:lnTo>
                  <a:lnTo>
                    <a:pt x="540" y="4358"/>
                  </a:lnTo>
                  <a:lnTo>
                    <a:pt x="440" y="4198"/>
                  </a:lnTo>
                  <a:lnTo>
                    <a:pt x="360" y="3998"/>
                  </a:lnTo>
                  <a:lnTo>
                    <a:pt x="320" y="3818"/>
                  </a:lnTo>
                  <a:lnTo>
                    <a:pt x="320" y="3618"/>
                  </a:lnTo>
                  <a:lnTo>
                    <a:pt x="320" y="3418"/>
                  </a:lnTo>
                  <a:lnTo>
                    <a:pt x="360" y="3218"/>
                  </a:lnTo>
                  <a:lnTo>
                    <a:pt x="520" y="1939"/>
                  </a:lnTo>
                  <a:lnTo>
                    <a:pt x="580" y="1559"/>
                  </a:lnTo>
                  <a:lnTo>
                    <a:pt x="660" y="1200"/>
                  </a:lnTo>
                  <a:lnTo>
                    <a:pt x="720" y="1040"/>
                  </a:lnTo>
                  <a:lnTo>
                    <a:pt x="780" y="880"/>
                  </a:lnTo>
                  <a:lnTo>
                    <a:pt x="880" y="740"/>
                  </a:lnTo>
                  <a:lnTo>
                    <a:pt x="980" y="620"/>
                  </a:lnTo>
                  <a:lnTo>
                    <a:pt x="1080" y="540"/>
                  </a:lnTo>
                  <a:lnTo>
                    <a:pt x="1179" y="480"/>
                  </a:lnTo>
                  <a:lnTo>
                    <a:pt x="1299" y="420"/>
                  </a:lnTo>
                  <a:lnTo>
                    <a:pt x="1419" y="380"/>
                  </a:lnTo>
                  <a:lnTo>
                    <a:pt x="1659" y="340"/>
                  </a:lnTo>
                  <a:lnTo>
                    <a:pt x="1899" y="320"/>
                  </a:lnTo>
                  <a:close/>
                  <a:moveTo>
                    <a:pt x="1879" y="0"/>
                  </a:moveTo>
                  <a:lnTo>
                    <a:pt x="1619" y="20"/>
                  </a:lnTo>
                  <a:lnTo>
                    <a:pt x="1359" y="60"/>
                  </a:lnTo>
                  <a:lnTo>
                    <a:pt x="1139" y="140"/>
                  </a:lnTo>
                  <a:lnTo>
                    <a:pt x="940" y="260"/>
                  </a:lnTo>
                  <a:lnTo>
                    <a:pt x="760" y="400"/>
                  </a:lnTo>
                  <a:lnTo>
                    <a:pt x="640" y="540"/>
                  </a:lnTo>
                  <a:lnTo>
                    <a:pt x="520" y="700"/>
                  </a:lnTo>
                  <a:lnTo>
                    <a:pt x="440" y="880"/>
                  </a:lnTo>
                  <a:lnTo>
                    <a:pt x="360" y="1080"/>
                  </a:lnTo>
                  <a:lnTo>
                    <a:pt x="300" y="1260"/>
                  </a:lnTo>
                  <a:lnTo>
                    <a:pt x="260" y="1479"/>
                  </a:lnTo>
                  <a:lnTo>
                    <a:pt x="200" y="1899"/>
                  </a:lnTo>
                  <a:lnTo>
                    <a:pt x="40" y="3178"/>
                  </a:lnTo>
                  <a:lnTo>
                    <a:pt x="20" y="3398"/>
                  </a:lnTo>
                  <a:lnTo>
                    <a:pt x="0" y="3618"/>
                  </a:lnTo>
                  <a:lnTo>
                    <a:pt x="0" y="3858"/>
                  </a:lnTo>
                  <a:lnTo>
                    <a:pt x="40" y="4098"/>
                  </a:lnTo>
                  <a:lnTo>
                    <a:pt x="100" y="4218"/>
                  </a:lnTo>
                  <a:lnTo>
                    <a:pt x="140" y="4318"/>
                  </a:lnTo>
                  <a:lnTo>
                    <a:pt x="260" y="4538"/>
                  </a:lnTo>
                  <a:lnTo>
                    <a:pt x="420" y="4717"/>
                  </a:lnTo>
                  <a:lnTo>
                    <a:pt x="580" y="4897"/>
                  </a:lnTo>
                  <a:lnTo>
                    <a:pt x="860" y="5177"/>
                  </a:lnTo>
                  <a:lnTo>
                    <a:pt x="1179" y="5457"/>
                  </a:lnTo>
                  <a:lnTo>
                    <a:pt x="1479" y="5697"/>
                  </a:lnTo>
                  <a:lnTo>
                    <a:pt x="1799" y="5937"/>
                  </a:lnTo>
                  <a:lnTo>
                    <a:pt x="2139" y="6157"/>
                  </a:lnTo>
                  <a:lnTo>
                    <a:pt x="2479" y="6356"/>
                  </a:lnTo>
                  <a:lnTo>
                    <a:pt x="2818" y="6536"/>
                  </a:lnTo>
                  <a:lnTo>
                    <a:pt x="3158" y="6696"/>
                  </a:lnTo>
                  <a:lnTo>
                    <a:pt x="3518" y="6836"/>
                  </a:lnTo>
                  <a:lnTo>
                    <a:pt x="3858" y="6956"/>
                  </a:lnTo>
                  <a:lnTo>
                    <a:pt x="4238" y="7056"/>
                  </a:lnTo>
                  <a:lnTo>
                    <a:pt x="4597" y="7136"/>
                  </a:lnTo>
                  <a:lnTo>
                    <a:pt x="4957" y="7216"/>
                  </a:lnTo>
                  <a:lnTo>
                    <a:pt x="5337" y="7256"/>
                  </a:lnTo>
                  <a:lnTo>
                    <a:pt x="5717" y="7276"/>
                  </a:lnTo>
                  <a:lnTo>
                    <a:pt x="6076" y="7296"/>
                  </a:lnTo>
                  <a:lnTo>
                    <a:pt x="6416" y="7276"/>
                  </a:lnTo>
                  <a:lnTo>
                    <a:pt x="6756" y="7256"/>
                  </a:lnTo>
                  <a:lnTo>
                    <a:pt x="7076" y="7236"/>
                  </a:lnTo>
                  <a:lnTo>
                    <a:pt x="7416" y="7176"/>
                  </a:lnTo>
                  <a:lnTo>
                    <a:pt x="7755" y="7116"/>
                  </a:lnTo>
                  <a:lnTo>
                    <a:pt x="8075" y="7036"/>
                  </a:lnTo>
                  <a:lnTo>
                    <a:pt x="8415" y="6936"/>
                  </a:lnTo>
                  <a:lnTo>
                    <a:pt x="8735" y="6816"/>
                  </a:lnTo>
                  <a:lnTo>
                    <a:pt x="9075" y="6696"/>
                  </a:lnTo>
                  <a:lnTo>
                    <a:pt x="9394" y="6556"/>
                  </a:lnTo>
                  <a:lnTo>
                    <a:pt x="9734" y="6416"/>
                  </a:lnTo>
                  <a:lnTo>
                    <a:pt x="10054" y="6236"/>
                  </a:lnTo>
                  <a:lnTo>
                    <a:pt x="10374" y="6057"/>
                  </a:lnTo>
                  <a:lnTo>
                    <a:pt x="10694" y="5857"/>
                  </a:lnTo>
                  <a:lnTo>
                    <a:pt x="10993" y="5637"/>
                  </a:lnTo>
                  <a:lnTo>
                    <a:pt x="11313" y="5417"/>
                  </a:lnTo>
                  <a:lnTo>
                    <a:pt x="11573" y="5217"/>
                  </a:lnTo>
                  <a:lnTo>
                    <a:pt x="11813" y="4977"/>
                  </a:lnTo>
                  <a:lnTo>
                    <a:pt x="11913" y="4857"/>
                  </a:lnTo>
                  <a:lnTo>
                    <a:pt x="12013" y="4717"/>
                  </a:lnTo>
                  <a:lnTo>
                    <a:pt x="12093" y="4578"/>
                  </a:lnTo>
                  <a:lnTo>
                    <a:pt x="12173" y="4418"/>
                  </a:lnTo>
                  <a:lnTo>
                    <a:pt x="12253" y="4218"/>
                  </a:lnTo>
                  <a:lnTo>
                    <a:pt x="12293" y="4018"/>
                  </a:lnTo>
                  <a:lnTo>
                    <a:pt x="12333" y="3618"/>
                  </a:lnTo>
                  <a:lnTo>
                    <a:pt x="12412" y="3038"/>
                  </a:lnTo>
                  <a:lnTo>
                    <a:pt x="12492" y="2459"/>
                  </a:lnTo>
                  <a:lnTo>
                    <a:pt x="12512" y="2179"/>
                  </a:lnTo>
                  <a:lnTo>
                    <a:pt x="12512" y="1899"/>
                  </a:lnTo>
                  <a:lnTo>
                    <a:pt x="12492" y="1639"/>
                  </a:lnTo>
                  <a:lnTo>
                    <a:pt x="12412" y="1360"/>
                  </a:lnTo>
                  <a:lnTo>
                    <a:pt x="12373" y="1240"/>
                  </a:lnTo>
                  <a:lnTo>
                    <a:pt x="12293" y="1120"/>
                  </a:lnTo>
                  <a:lnTo>
                    <a:pt x="12213" y="1000"/>
                  </a:lnTo>
                  <a:lnTo>
                    <a:pt x="12133" y="880"/>
                  </a:lnTo>
                  <a:lnTo>
                    <a:pt x="11933" y="680"/>
                  </a:lnTo>
                  <a:lnTo>
                    <a:pt x="11733" y="520"/>
                  </a:lnTo>
                  <a:lnTo>
                    <a:pt x="11533" y="380"/>
                  </a:lnTo>
                  <a:lnTo>
                    <a:pt x="11313" y="260"/>
                  </a:lnTo>
                  <a:lnTo>
                    <a:pt x="11093" y="160"/>
                  </a:lnTo>
                  <a:lnTo>
                    <a:pt x="10873" y="100"/>
                  </a:lnTo>
                  <a:lnTo>
                    <a:pt x="10614" y="60"/>
                  </a:lnTo>
                  <a:lnTo>
                    <a:pt x="10374" y="40"/>
                  </a:lnTo>
                  <a:lnTo>
                    <a:pt x="10114" y="60"/>
                  </a:lnTo>
                  <a:lnTo>
                    <a:pt x="9854" y="100"/>
                  </a:lnTo>
                  <a:lnTo>
                    <a:pt x="9574" y="180"/>
                  </a:lnTo>
                  <a:lnTo>
                    <a:pt x="9274" y="260"/>
                  </a:lnTo>
                  <a:lnTo>
                    <a:pt x="8975" y="380"/>
                  </a:lnTo>
                  <a:lnTo>
                    <a:pt x="8675" y="540"/>
                  </a:lnTo>
                  <a:lnTo>
                    <a:pt x="8355" y="700"/>
                  </a:lnTo>
                  <a:lnTo>
                    <a:pt x="8035" y="900"/>
                  </a:lnTo>
                  <a:lnTo>
                    <a:pt x="7835" y="1020"/>
                  </a:lnTo>
                  <a:lnTo>
                    <a:pt x="7635" y="1120"/>
                  </a:lnTo>
                  <a:lnTo>
                    <a:pt x="7436" y="1180"/>
                  </a:lnTo>
                  <a:lnTo>
                    <a:pt x="7216" y="1240"/>
                  </a:lnTo>
                  <a:lnTo>
                    <a:pt x="7016" y="1280"/>
                  </a:lnTo>
                  <a:lnTo>
                    <a:pt x="6816" y="1300"/>
                  </a:lnTo>
                  <a:lnTo>
                    <a:pt x="6616" y="1320"/>
                  </a:lnTo>
                  <a:lnTo>
                    <a:pt x="6396" y="1300"/>
                  </a:lnTo>
                  <a:lnTo>
                    <a:pt x="6176" y="1280"/>
                  </a:lnTo>
                  <a:lnTo>
                    <a:pt x="5937" y="1240"/>
                  </a:lnTo>
                  <a:lnTo>
                    <a:pt x="5717" y="1200"/>
                  </a:lnTo>
                  <a:lnTo>
                    <a:pt x="5457" y="1120"/>
                  </a:lnTo>
                  <a:lnTo>
                    <a:pt x="5137" y="1020"/>
                  </a:lnTo>
                  <a:lnTo>
                    <a:pt x="4817" y="900"/>
                  </a:lnTo>
                  <a:lnTo>
                    <a:pt x="4178" y="640"/>
                  </a:lnTo>
                  <a:lnTo>
                    <a:pt x="3498" y="360"/>
                  </a:lnTo>
                  <a:lnTo>
                    <a:pt x="3138" y="240"/>
                  </a:lnTo>
                  <a:lnTo>
                    <a:pt x="2778" y="140"/>
                  </a:lnTo>
                  <a:lnTo>
                    <a:pt x="2459" y="60"/>
                  </a:lnTo>
                  <a:lnTo>
                    <a:pt x="2159" y="2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2912355" y="4609633"/>
              <a:ext cx="37465" cy="49693"/>
            </a:xfrm>
            <a:custGeom>
              <a:avLst/>
              <a:gdLst/>
              <a:ahLst/>
              <a:cxnLst/>
              <a:rect l="l" t="t" r="r" b="b"/>
              <a:pathLst>
                <a:path w="2939" h="3899" extrusionOk="0">
                  <a:moveTo>
                    <a:pt x="2779" y="1"/>
                  </a:moveTo>
                  <a:lnTo>
                    <a:pt x="2719" y="21"/>
                  </a:lnTo>
                  <a:lnTo>
                    <a:pt x="2659" y="41"/>
                  </a:lnTo>
                  <a:lnTo>
                    <a:pt x="2619" y="101"/>
                  </a:lnTo>
                  <a:lnTo>
                    <a:pt x="2379" y="580"/>
                  </a:lnTo>
                  <a:lnTo>
                    <a:pt x="2099" y="1060"/>
                  </a:lnTo>
                  <a:lnTo>
                    <a:pt x="1800" y="1520"/>
                  </a:lnTo>
                  <a:lnTo>
                    <a:pt x="1480" y="1960"/>
                  </a:lnTo>
                  <a:lnTo>
                    <a:pt x="1160" y="2399"/>
                  </a:lnTo>
                  <a:lnTo>
                    <a:pt x="800" y="2819"/>
                  </a:lnTo>
                  <a:lnTo>
                    <a:pt x="440" y="3239"/>
                  </a:lnTo>
                  <a:lnTo>
                    <a:pt x="41" y="3619"/>
                  </a:lnTo>
                  <a:lnTo>
                    <a:pt x="1" y="3679"/>
                  </a:lnTo>
                  <a:lnTo>
                    <a:pt x="1" y="3738"/>
                  </a:lnTo>
                  <a:lnTo>
                    <a:pt x="1" y="3798"/>
                  </a:lnTo>
                  <a:lnTo>
                    <a:pt x="41" y="3838"/>
                  </a:lnTo>
                  <a:lnTo>
                    <a:pt x="101" y="3878"/>
                  </a:lnTo>
                  <a:lnTo>
                    <a:pt x="161" y="3898"/>
                  </a:lnTo>
                  <a:lnTo>
                    <a:pt x="221" y="3878"/>
                  </a:lnTo>
                  <a:lnTo>
                    <a:pt x="261" y="3858"/>
                  </a:lnTo>
                  <a:lnTo>
                    <a:pt x="660" y="3459"/>
                  </a:lnTo>
                  <a:lnTo>
                    <a:pt x="1040" y="3039"/>
                  </a:lnTo>
                  <a:lnTo>
                    <a:pt x="1400" y="2599"/>
                  </a:lnTo>
                  <a:lnTo>
                    <a:pt x="1740" y="2159"/>
                  </a:lnTo>
                  <a:lnTo>
                    <a:pt x="2059" y="1700"/>
                  </a:lnTo>
                  <a:lnTo>
                    <a:pt x="2359" y="1220"/>
                  </a:lnTo>
                  <a:lnTo>
                    <a:pt x="2659" y="740"/>
                  </a:lnTo>
                  <a:lnTo>
                    <a:pt x="2919" y="241"/>
                  </a:lnTo>
                  <a:lnTo>
                    <a:pt x="2939" y="181"/>
                  </a:lnTo>
                  <a:lnTo>
                    <a:pt x="2919" y="121"/>
                  </a:lnTo>
                  <a:lnTo>
                    <a:pt x="2899" y="61"/>
                  </a:lnTo>
                  <a:lnTo>
                    <a:pt x="2839" y="21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2474670" y="4492202"/>
              <a:ext cx="66249" cy="125092"/>
            </a:xfrm>
            <a:custGeom>
              <a:avLst/>
              <a:gdLst/>
              <a:ahLst/>
              <a:cxnLst/>
              <a:rect l="l" t="t" r="r" b="b"/>
              <a:pathLst>
                <a:path w="5197" h="9815" extrusionOk="0">
                  <a:moveTo>
                    <a:pt x="2598" y="1"/>
                  </a:moveTo>
                  <a:lnTo>
                    <a:pt x="2359" y="21"/>
                  </a:lnTo>
                  <a:lnTo>
                    <a:pt x="2099" y="41"/>
                  </a:lnTo>
                  <a:lnTo>
                    <a:pt x="1879" y="100"/>
                  </a:lnTo>
                  <a:lnTo>
                    <a:pt x="1639" y="160"/>
                  </a:lnTo>
                  <a:lnTo>
                    <a:pt x="1419" y="260"/>
                  </a:lnTo>
                  <a:lnTo>
                    <a:pt x="1199" y="360"/>
                  </a:lnTo>
                  <a:lnTo>
                    <a:pt x="999" y="480"/>
                  </a:lnTo>
                  <a:lnTo>
                    <a:pt x="800" y="640"/>
                  </a:lnTo>
                  <a:lnTo>
                    <a:pt x="640" y="800"/>
                  </a:lnTo>
                  <a:lnTo>
                    <a:pt x="480" y="980"/>
                  </a:lnTo>
                  <a:lnTo>
                    <a:pt x="340" y="1200"/>
                  </a:lnTo>
                  <a:lnTo>
                    <a:pt x="220" y="1420"/>
                  </a:lnTo>
                  <a:lnTo>
                    <a:pt x="120" y="1660"/>
                  </a:lnTo>
                  <a:lnTo>
                    <a:pt x="60" y="1939"/>
                  </a:lnTo>
                  <a:lnTo>
                    <a:pt x="0" y="2219"/>
                  </a:lnTo>
                  <a:lnTo>
                    <a:pt x="0" y="2519"/>
                  </a:lnTo>
                  <a:lnTo>
                    <a:pt x="0" y="7296"/>
                  </a:lnTo>
                  <a:lnTo>
                    <a:pt x="0" y="7616"/>
                  </a:lnTo>
                  <a:lnTo>
                    <a:pt x="60" y="7896"/>
                  </a:lnTo>
                  <a:lnTo>
                    <a:pt x="120" y="8155"/>
                  </a:lnTo>
                  <a:lnTo>
                    <a:pt x="220" y="8395"/>
                  </a:lnTo>
                  <a:lnTo>
                    <a:pt x="340" y="8635"/>
                  </a:lnTo>
                  <a:lnTo>
                    <a:pt x="480" y="8835"/>
                  </a:lnTo>
                  <a:lnTo>
                    <a:pt x="640" y="9015"/>
                  </a:lnTo>
                  <a:lnTo>
                    <a:pt x="800" y="9195"/>
                  </a:lnTo>
                  <a:lnTo>
                    <a:pt x="999" y="9335"/>
                  </a:lnTo>
                  <a:lnTo>
                    <a:pt x="1199" y="9455"/>
                  </a:lnTo>
                  <a:lnTo>
                    <a:pt x="1419" y="9575"/>
                  </a:lnTo>
                  <a:lnTo>
                    <a:pt x="1639" y="9655"/>
                  </a:lnTo>
                  <a:lnTo>
                    <a:pt x="1879" y="9734"/>
                  </a:lnTo>
                  <a:lnTo>
                    <a:pt x="2099" y="9774"/>
                  </a:lnTo>
                  <a:lnTo>
                    <a:pt x="2359" y="9794"/>
                  </a:lnTo>
                  <a:lnTo>
                    <a:pt x="2598" y="9814"/>
                  </a:lnTo>
                  <a:lnTo>
                    <a:pt x="2838" y="9794"/>
                  </a:lnTo>
                  <a:lnTo>
                    <a:pt x="3078" y="9774"/>
                  </a:lnTo>
                  <a:lnTo>
                    <a:pt x="3318" y="9734"/>
                  </a:lnTo>
                  <a:lnTo>
                    <a:pt x="3538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97" y="9335"/>
                  </a:lnTo>
                  <a:lnTo>
                    <a:pt x="4377" y="9195"/>
                  </a:lnTo>
                  <a:lnTo>
                    <a:pt x="4557" y="9015"/>
                  </a:lnTo>
                  <a:lnTo>
                    <a:pt x="4717" y="8835"/>
                  </a:lnTo>
                  <a:lnTo>
                    <a:pt x="4857" y="8635"/>
                  </a:lnTo>
                  <a:lnTo>
                    <a:pt x="4977" y="8395"/>
                  </a:lnTo>
                  <a:lnTo>
                    <a:pt x="5057" y="8155"/>
                  </a:lnTo>
                  <a:lnTo>
                    <a:pt x="5137" y="7896"/>
                  </a:lnTo>
                  <a:lnTo>
                    <a:pt x="5177" y="7616"/>
                  </a:lnTo>
                  <a:lnTo>
                    <a:pt x="5197" y="7296"/>
                  </a:lnTo>
                  <a:lnTo>
                    <a:pt x="5197" y="2519"/>
                  </a:lnTo>
                  <a:lnTo>
                    <a:pt x="5177" y="2219"/>
                  </a:lnTo>
                  <a:lnTo>
                    <a:pt x="5137" y="1939"/>
                  </a:lnTo>
                  <a:lnTo>
                    <a:pt x="5057" y="1660"/>
                  </a:lnTo>
                  <a:lnTo>
                    <a:pt x="4977" y="1420"/>
                  </a:lnTo>
                  <a:lnTo>
                    <a:pt x="4857" y="1200"/>
                  </a:lnTo>
                  <a:lnTo>
                    <a:pt x="4717" y="980"/>
                  </a:lnTo>
                  <a:lnTo>
                    <a:pt x="4557" y="800"/>
                  </a:lnTo>
                  <a:lnTo>
                    <a:pt x="4377" y="640"/>
                  </a:lnTo>
                  <a:lnTo>
                    <a:pt x="4197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8" y="160"/>
                  </a:lnTo>
                  <a:lnTo>
                    <a:pt x="3318" y="100"/>
                  </a:lnTo>
                  <a:lnTo>
                    <a:pt x="3078" y="41"/>
                  </a:lnTo>
                  <a:lnTo>
                    <a:pt x="2838" y="21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2582173" y="4492202"/>
              <a:ext cx="66262" cy="125092"/>
            </a:xfrm>
            <a:custGeom>
              <a:avLst/>
              <a:gdLst/>
              <a:ahLst/>
              <a:cxnLst/>
              <a:rect l="l" t="t" r="r" b="b"/>
              <a:pathLst>
                <a:path w="5198" h="9815" extrusionOk="0">
                  <a:moveTo>
                    <a:pt x="2599" y="1"/>
                  </a:moveTo>
                  <a:lnTo>
                    <a:pt x="2339" y="21"/>
                  </a:lnTo>
                  <a:lnTo>
                    <a:pt x="2099" y="41"/>
                  </a:lnTo>
                  <a:lnTo>
                    <a:pt x="1860" y="100"/>
                  </a:lnTo>
                  <a:lnTo>
                    <a:pt x="1640" y="160"/>
                  </a:lnTo>
                  <a:lnTo>
                    <a:pt x="1420" y="260"/>
                  </a:lnTo>
                  <a:lnTo>
                    <a:pt x="1200" y="360"/>
                  </a:lnTo>
                  <a:lnTo>
                    <a:pt x="1000" y="480"/>
                  </a:lnTo>
                  <a:lnTo>
                    <a:pt x="800" y="640"/>
                  </a:lnTo>
                  <a:lnTo>
                    <a:pt x="620" y="800"/>
                  </a:lnTo>
                  <a:lnTo>
                    <a:pt x="480" y="980"/>
                  </a:lnTo>
                  <a:lnTo>
                    <a:pt x="341" y="1200"/>
                  </a:lnTo>
                  <a:lnTo>
                    <a:pt x="221" y="1420"/>
                  </a:lnTo>
                  <a:lnTo>
                    <a:pt x="121" y="1660"/>
                  </a:lnTo>
                  <a:lnTo>
                    <a:pt x="41" y="1939"/>
                  </a:lnTo>
                  <a:lnTo>
                    <a:pt x="1" y="2219"/>
                  </a:lnTo>
                  <a:lnTo>
                    <a:pt x="1" y="2519"/>
                  </a:lnTo>
                  <a:lnTo>
                    <a:pt x="1" y="7296"/>
                  </a:lnTo>
                  <a:lnTo>
                    <a:pt x="1" y="7616"/>
                  </a:lnTo>
                  <a:lnTo>
                    <a:pt x="41" y="7896"/>
                  </a:lnTo>
                  <a:lnTo>
                    <a:pt x="121" y="8155"/>
                  </a:lnTo>
                  <a:lnTo>
                    <a:pt x="221" y="8395"/>
                  </a:lnTo>
                  <a:lnTo>
                    <a:pt x="341" y="8635"/>
                  </a:lnTo>
                  <a:lnTo>
                    <a:pt x="480" y="8835"/>
                  </a:lnTo>
                  <a:lnTo>
                    <a:pt x="620" y="9015"/>
                  </a:lnTo>
                  <a:lnTo>
                    <a:pt x="800" y="9195"/>
                  </a:lnTo>
                  <a:lnTo>
                    <a:pt x="1000" y="9335"/>
                  </a:lnTo>
                  <a:lnTo>
                    <a:pt x="1200" y="9455"/>
                  </a:lnTo>
                  <a:lnTo>
                    <a:pt x="1420" y="9575"/>
                  </a:lnTo>
                  <a:lnTo>
                    <a:pt x="1640" y="9655"/>
                  </a:lnTo>
                  <a:lnTo>
                    <a:pt x="1860" y="9734"/>
                  </a:lnTo>
                  <a:lnTo>
                    <a:pt x="2099" y="9774"/>
                  </a:lnTo>
                  <a:lnTo>
                    <a:pt x="2339" y="9794"/>
                  </a:lnTo>
                  <a:lnTo>
                    <a:pt x="2599" y="9814"/>
                  </a:lnTo>
                  <a:lnTo>
                    <a:pt x="2839" y="9794"/>
                  </a:lnTo>
                  <a:lnTo>
                    <a:pt x="3079" y="9774"/>
                  </a:lnTo>
                  <a:lnTo>
                    <a:pt x="3319" y="9734"/>
                  </a:lnTo>
                  <a:lnTo>
                    <a:pt x="3539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78" y="9335"/>
                  </a:lnTo>
                  <a:lnTo>
                    <a:pt x="4378" y="9195"/>
                  </a:lnTo>
                  <a:lnTo>
                    <a:pt x="4558" y="9015"/>
                  </a:lnTo>
                  <a:lnTo>
                    <a:pt x="4718" y="8835"/>
                  </a:lnTo>
                  <a:lnTo>
                    <a:pt x="4838" y="8635"/>
                  </a:lnTo>
                  <a:lnTo>
                    <a:pt x="4958" y="8395"/>
                  </a:lnTo>
                  <a:lnTo>
                    <a:pt x="5058" y="8155"/>
                  </a:lnTo>
                  <a:lnTo>
                    <a:pt x="5138" y="7896"/>
                  </a:lnTo>
                  <a:lnTo>
                    <a:pt x="5178" y="7616"/>
                  </a:lnTo>
                  <a:lnTo>
                    <a:pt x="5198" y="7296"/>
                  </a:lnTo>
                  <a:lnTo>
                    <a:pt x="5198" y="2519"/>
                  </a:lnTo>
                  <a:lnTo>
                    <a:pt x="5178" y="2219"/>
                  </a:lnTo>
                  <a:lnTo>
                    <a:pt x="5138" y="1939"/>
                  </a:lnTo>
                  <a:lnTo>
                    <a:pt x="5058" y="1660"/>
                  </a:lnTo>
                  <a:lnTo>
                    <a:pt x="4958" y="1420"/>
                  </a:lnTo>
                  <a:lnTo>
                    <a:pt x="4838" y="1200"/>
                  </a:lnTo>
                  <a:lnTo>
                    <a:pt x="4718" y="980"/>
                  </a:lnTo>
                  <a:lnTo>
                    <a:pt x="4558" y="800"/>
                  </a:lnTo>
                  <a:lnTo>
                    <a:pt x="4378" y="640"/>
                  </a:lnTo>
                  <a:lnTo>
                    <a:pt x="4178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9" y="160"/>
                  </a:lnTo>
                  <a:lnTo>
                    <a:pt x="3319" y="100"/>
                  </a:lnTo>
                  <a:lnTo>
                    <a:pt x="3079" y="41"/>
                  </a:lnTo>
                  <a:lnTo>
                    <a:pt x="2839" y="2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2594920" y="4533725"/>
              <a:ext cx="40524" cy="42046"/>
            </a:xfrm>
            <a:custGeom>
              <a:avLst/>
              <a:gdLst/>
              <a:ahLst/>
              <a:cxnLst/>
              <a:rect l="l" t="t" r="r" b="b"/>
              <a:pathLst>
                <a:path w="3179" h="3299" extrusionOk="0">
                  <a:moveTo>
                    <a:pt x="1599" y="1"/>
                  </a:moveTo>
                  <a:lnTo>
                    <a:pt x="1399" y="20"/>
                  </a:lnTo>
                  <a:lnTo>
                    <a:pt x="1219" y="40"/>
                  </a:lnTo>
                  <a:lnTo>
                    <a:pt x="104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20" y="300"/>
                  </a:lnTo>
                  <a:lnTo>
                    <a:pt x="500" y="400"/>
                  </a:lnTo>
                  <a:lnTo>
                    <a:pt x="400" y="520"/>
                  </a:lnTo>
                  <a:lnTo>
                    <a:pt x="300" y="640"/>
                  </a:lnTo>
                  <a:lnTo>
                    <a:pt x="22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20" y="1340"/>
                  </a:lnTo>
                  <a:lnTo>
                    <a:pt x="0" y="1500"/>
                  </a:lnTo>
                  <a:lnTo>
                    <a:pt x="0" y="1659"/>
                  </a:lnTo>
                  <a:lnTo>
                    <a:pt x="0" y="1799"/>
                  </a:lnTo>
                  <a:lnTo>
                    <a:pt x="2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20" y="2539"/>
                  </a:lnTo>
                  <a:lnTo>
                    <a:pt x="300" y="2659"/>
                  </a:lnTo>
                  <a:lnTo>
                    <a:pt x="400" y="2779"/>
                  </a:lnTo>
                  <a:lnTo>
                    <a:pt x="50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40" y="3219"/>
                  </a:lnTo>
                  <a:lnTo>
                    <a:pt x="1219" y="3258"/>
                  </a:lnTo>
                  <a:lnTo>
                    <a:pt x="1399" y="3298"/>
                  </a:lnTo>
                  <a:lnTo>
                    <a:pt x="1779" y="3298"/>
                  </a:lnTo>
                  <a:lnTo>
                    <a:pt x="1959" y="3258"/>
                  </a:lnTo>
                  <a:lnTo>
                    <a:pt x="2139" y="3219"/>
                  </a:lnTo>
                  <a:lnTo>
                    <a:pt x="2279" y="3159"/>
                  </a:lnTo>
                  <a:lnTo>
                    <a:pt x="2439" y="3079"/>
                  </a:lnTo>
                  <a:lnTo>
                    <a:pt x="2559" y="2999"/>
                  </a:lnTo>
                  <a:lnTo>
                    <a:pt x="2678" y="2899"/>
                  </a:lnTo>
                  <a:lnTo>
                    <a:pt x="2778" y="2779"/>
                  </a:lnTo>
                  <a:lnTo>
                    <a:pt x="2878" y="2659"/>
                  </a:lnTo>
                  <a:lnTo>
                    <a:pt x="2958" y="2539"/>
                  </a:lnTo>
                  <a:lnTo>
                    <a:pt x="3018" y="2399"/>
                  </a:lnTo>
                  <a:lnTo>
                    <a:pt x="3078" y="2259"/>
                  </a:lnTo>
                  <a:lnTo>
                    <a:pt x="3118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7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18" y="1200"/>
                  </a:lnTo>
                  <a:lnTo>
                    <a:pt x="3078" y="1040"/>
                  </a:lnTo>
                  <a:lnTo>
                    <a:pt x="3018" y="900"/>
                  </a:lnTo>
                  <a:lnTo>
                    <a:pt x="2958" y="760"/>
                  </a:lnTo>
                  <a:lnTo>
                    <a:pt x="2878" y="640"/>
                  </a:lnTo>
                  <a:lnTo>
                    <a:pt x="2778" y="520"/>
                  </a:lnTo>
                  <a:lnTo>
                    <a:pt x="2678" y="400"/>
                  </a:lnTo>
                  <a:lnTo>
                    <a:pt x="2559" y="300"/>
                  </a:lnTo>
                  <a:lnTo>
                    <a:pt x="2439" y="220"/>
                  </a:lnTo>
                  <a:lnTo>
                    <a:pt x="2279" y="140"/>
                  </a:lnTo>
                  <a:lnTo>
                    <a:pt x="2139" y="80"/>
                  </a:lnTo>
                  <a:lnTo>
                    <a:pt x="1959" y="40"/>
                  </a:lnTo>
                  <a:lnTo>
                    <a:pt x="177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2486129" y="4533725"/>
              <a:ext cx="40779" cy="42046"/>
            </a:xfrm>
            <a:custGeom>
              <a:avLst/>
              <a:gdLst/>
              <a:ahLst/>
              <a:cxnLst/>
              <a:rect l="l" t="t" r="r" b="b"/>
              <a:pathLst>
                <a:path w="3199" h="3299" extrusionOk="0">
                  <a:moveTo>
                    <a:pt x="1599" y="1"/>
                  </a:moveTo>
                  <a:lnTo>
                    <a:pt x="1400" y="20"/>
                  </a:lnTo>
                  <a:lnTo>
                    <a:pt x="1220" y="40"/>
                  </a:lnTo>
                  <a:lnTo>
                    <a:pt x="106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40" y="300"/>
                  </a:lnTo>
                  <a:lnTo>
                    <a:pt x="520" y="400"/>
                  </a:lnTo>
                  <a:lnTo>
                    <a:pt x="400" y="520"/>
                  </a:lnTo>
                  <a:lnTo>
                    <a:pt x="320" y="640"/>
                  </a:lnTo>
                  <a:lnTo>
                    <a:pt x="24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40" y="1340"/>
                  </a:lnTo>
                  <a:lnTo>
                    <a:pt x="20" y="1500"/>
                  </a:lnTo>
                  <a:lnTo>
                    <a:pt x="0" y="1659"/>
                  </a:lnTo>
                  <a:lnTo>
                    <a:pt x="20" y="1799"/>
                  </a:lnTo>
                  <a:lnTo>
                    <a:pt x="4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40" y="2539"/>
                  </a:lnTo>
                  <a:lnTo>
                    <a:pt x="320" y="2659"/>
                  </a:lnTo>
                  <a:lnTo>
                    <a:pt x="400" y="2779"/>
                  </a:lnTo>
                  <a:lnTo>
                    <a:pt x="52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60" y="3219"/>
                  </a:lnTo>
                  <a:lnTo>
                    <a:pt x="1220" y="3258"/>
                  </a:lnTo>
                  <a:lnTo>
                    <a:pt x="1400" y="3298"/>
                  </a:lnTo>
                  <a:lnTo>
                    <a:pt x="1799" y="3298"/>
                  </a:lnTo>
                  <a:lnTo>
                    <a:pt x="1979" y="3258"/>
                  </a:lnTo>
                  <a:lnTo>
                    <a:pt x="2139" y="3219"/>
                  </a:lnTo>
                  <a:lnTo>
                    <a:pt x="2299" y="3159"/>
                  </a:lnTo>
                  <a:lnTo>
                    <a:pt x="2439" y="3079"/>
                  </a:lnTo>
                  <a:lnTo>
                    <a:pt x="2579" y="2999"/>
                  </a:lnTo>
                  <a:lnTo>
                    <a:pt x="2679" y="2899"/>
                  </a:lnTo>
                  <a:lnTo>
                    <a:pt x="2799" y="2779"/>
                  </a:lnTo>
                  <a:lnTo>
                    <a:pt x="2879" y="2659"/>
                  </a:lnTo>
                  <a:lnTo>
                    <a:pt x="2979" y="2539"/>
                  </a:lnTo>
                  <a:lnTo>
                    <a:pt x="3039" y="2399"/>
                  </a:lnTo>
                  <a:lnTo>
                    <a:pt x="3099" y="2259"/>
                  </a:lnTo>
                  <a:lnTo>
                    <a:pt x="3139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9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39" y="1200"/>
                  </a:lnTo>
                  <a:lnTo>
                    <a:pt x="3099" y="1040"/>
                  </a:lnTo>
                  <a:lnTo>
                    <a:pt x="3039" y="900"/>
                  </a:lnTo>
                  <a:lnTo>
                    <a:pt x="2979" y="760"/>
                  </a:lnTo>
                  <a:lnTo>
                    <a:pt x="2899" y="640"/>
                  </a:lnTo>
                  <a:lnTo>
                    <a:pt x="2799" y="520"/>
                  </a:lnTo>
                  <a:lnTo>
                    <a:pt x="2699" y="400"/>
                  </a:lnTo>
                  <a:lnTo>
                    <a:pt x="2579" y="300"/>
                  </a:lnTo>
                  <a:lnTo>
                    <a:pt x="2439" y="220"/>
                  </a:lnTo>
                  <a:lnTo>
                    <a:pt x="2299" y="140"/>
                  </a:lnTo>
                  <a:lnTo>
                    <a:pt x="2139" y="80"/>
                  </a:lnTo>
                  <a:lnTo>
                    <a:pt x="1979" y="40"/>
                  </a:lnTo>
                  <a:lnTo>
                    <a:pt x="179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2514159" y="3971513"/>
              <a:ext cx="202061" cy="419068"/>
            </a:xfrm>
            <a:custGeom>
              <a:avLst/>
              <a:gdLst/>
              <a:ahLst/>
              <a:cxnLst/>
              <a:rect l="l" t="t" r="r" b="b"/>
              <a:pathLst>
                <a:path w="15851" h="32881" extrusionOk="0">
                  <a:moveTo>
                    <a:pt x="13152" y="1"/>
                  </a:moveTo>
                  <a:lnTo>
                    <a:pt x="12912" y="41"/>
                  </a:lnTo>
                  <a:lnTo>
                    <a:pt x="12672" y="81"/>
                  </a:lnTo>
                  <a:lnTo>
                    <a:pt x="12432" y="161"/>
                  </a:lnTo>
                  <a:lnTo>
                    <a:pt x="12193" y="241"/>
                  </a:lnTo>
                  <a:lnTo>
                    <a:pt x="11973" y="341"/>
                  </a:lnTo>
                  <a:lnTo>
                    <a:pt x="11773" y="481"/>
                  </a:lnTo>
                  <a:lnTo>
                    <a:pt x="11573" y="620"/>
                  </a:lnTo>
                  <a:lnTo>
                    <a:pt x="11393" y="780"/>
                  </a:lnTo>
                  <a:lnTo>
                    <a:pt x="11213" y="980"/>
                  </a:lnTo>
                  <a:lnTo>
                    <a:pt x="11073" y="1180"/>
                  </a:lnTo>
                  <a:lnTo>
                    <a:pt x="10933" y="1400"/>
                  </a:lnTo>
                  <a:lnTo>
                    <a:pt x="10833" y="1640"/>
                  </a:lnTo>
                  <a:lnTo>
                    <a:pt x="10753" y="1920"/>
                  </a:lnTo>
                  <a:lnTo>
                    <a:pt x="10693" y="2200"/>
                  </a:lnTo>
                  <a:lnTo>
                    <a:pt x="10653" y="2499"/>
                  </a:lnTo>
                  <a:lnTo>
                    <a:pt x="10613" y="3099"/>
                  </a:lnTo>
                  <a:lnTo>
                    <a:pt x="10534" y="3659"/>
                  </a:lnTo>
                  <a:lnTo>
                    <a:pt x="10454" y="4238"/>
                  </a:lnTo>
                  <a:lnTo>
                    <a:pt x="10334" y="4778"/>
                  </a:lnTo>
                  <a:lnTo>
                    <a:pt x="10194" y="5318"/>
                  </a:lnTo>
                  <a:lnTo>
                    <a:pt x="10054" y="5837"/>
                  </a:lnTo>
                  <a:lnTo>
                    <a:pt x="9874" y="6357"/>
                  </a:lnTo>
                  <a:lnTo>
                    <a:pt x="9694" y="6857"/>
                  </a:lnTo>
                  <a:lnTo>
                    <a:pt x="9474" y="7356"/>
                  </a:lnTo>
                  <a:lnTo>
                    <a:pt x="9254" y="7856"/>
                  </a:lnTo>
                  <a:lnTo>
                    <a:pt x="9034" y="8336"/>
                  </a:lnTo>
                  <a:lnTo>
                    <a:pt x="8775" y="8815"/>
                  </a:lnTo>
                  <a:lnTo>
                    <a:pt x="8515" y="9275"/>
                  </a:lnTo>
                  <a:lnTo>
                    <a:pt x="8255" y="9735"/>
                  </a:lnTo>
                  <a:lnTo>
                    <a:pt x="7675" y="10654"/>
                  </a:lnTo>
                  <a:lnTo>
                    <a:pt x="7076" y="11534"/>
                  </a:lnTo>
                  <a:lnTo>
                    <a:pt x="6476" y="12433"/>
                  </a:lnTo>
                  <a:lnTo>
                    <a:pt x="5197" y="14212"/>
                  </a:lnTo>
                  <a:lnTo>
                    <a:pt x="4577" y="15112"/>
                  </a:lnTo>
                  <a:lnTo>
                    <a:pt x="3958" y="16031"/>
                  </a:lnTo>
                  <a:lnTo>
                    <a:pt x="3358" y="16990"/>
                  </a:lnTo>
                  <a:lnTo>
                    <a:pt x="2798" y="17950"/>
                  </a:lnTo>
                  <a:lnTo>
                    <a:pt x="2339" y="18809"/>
                  </a:lnTo>
                  <a:lnTo>
                    <a:pt x="1919" y="19669"/>
                  </a:lnTo>
                  <a:lnTo>
                    <a:pt x="1539" y="20568"/>
                  </a:lnTo>
                  <a:lnTo>
                    <a:pt x="1199" y="21448"/>
                  </a:lnTo>
                  <a:lnTo>
                    <a:pt x="880" y="22367"/>
                  </a:lnTo>
                  <a:lnTo>
                    <a:pt x="620" y="23266"/>
                  </a:lnTo>
                  <a:lnTo>
                    <a:pt x="400" y="24206"/>
                  </a:lnTo>
                  <a:lnTo>
                    <a:pt x="220" y="25125"/>
                  </a:lnTo>
                  <a:lnTo>
                    <a:pt x="160" y="25605"/>
                  </a:lnTo>
                  <a:lnTo>
                    <a:pt x="100" y="26065"/>
                  </a:lnTo>
                  <a:lnTo>
                    <a:pt x="60" y="26544"/>
                  </a:lnTo>
                  <a:lnTo>
                    <a:pt x="20" y="27004"/>
                  </a:lnTo>
                  <a:lnTo>
                    <a:pt x="0" y="27484"/>
                  </a:lnTo>
                  <a:lnTo>
                    <a:pt x="0" y="27944"/>
                  </a:lnTo>
                  <a:lnTo>
                    <a:pt x="0" y="28423"/>
                  </a:lnTo>
                  <a:lnTo>
                    <a:pt x="20" y="28903"/>
                  </a:lnTo>
                  <a:lnTo>
                    <a:pt x="60" y="29363"/>
                  </a:lnTo>
                  <a:lnTo>
                    <a:pt x="120" y="29842"/>
                  </a:lnTo>
                  <a:lnTo>
                    <a:pt x="180" y="30302"/>
                  </a:lnTo>
                  <a:lnTo>
                    <a:pt x="260" y="30782"/>
                  </a:lnTo>
                  <a:lnTo>
                    <a:pt x="360" y="31241"/>
                  </a:lnTo>
                  <a:lnTo>
                    <a:pt x="480" y="31721"/>
                  </a:lnTo>
                  <a:lnTo>
                    <a:pt x="600" y="32181"/>
                  </a:lnTo>
                  <a:lnTo>
                    <a:pt x="740" y="32661"/>
                  </a:lnTo>
                  <a:lnTo>
                    <a:pt x="1119" y="32741"/>
                  </a:lnTo>
                  <a:lnTo>
                    <a:pt x="1499" y="32821"/>
                  </a:lnTo>
                  <a:lnTo>
                    <a:pt x="1879" y="32860"/>
                  </a:lnTo>
                  <a:lnTo>
                    <a:pt x="2259" y="32880"/>
                  </a:lnTo>
                  <a:lnTo>
                    <a:pt x="3018" y="32880"/>
                  </a:lnTo>
                  <a:lnTo>
                    <a:pt x="3378" y="32841"/>
                  </a:lnTo>
                  <a:lnTo>
                    <a:pt x="3738" y="32801"/>
                  </a:lnTo>
                  <a:lnTo>
                    <a:pt x="4038" y="32741"/>
                  </a:lnTo>
                  <a:lnTo>
                    <a:pt x="4317" y="32661"/>
                  </a:lnTo>
                  <a:lnTo>
                    <a:pt x="4617" y="32561"/>
                  </a:lnTo>
                  <a:lnTo>
                    <a:pt x="4877" y="32441"/>
                  </a:lnTo>
                  <a:lnTo>
                    <a:pt x="5157" y="32321"/>
                  </a:lnTo>
                  <a:lnTo>
                    <a:pt x="5397" y="32161"/>
                  </a:lnTo>
                  <a:lnTo>
                    <a:pt x="5657" y="31981"/>
                  </a:lnTo>
                  <a:lnTo>
                    <a:pt x="5876" y="31781"/>
                  </a:lnTo>
                  <a:lnTo>
                    <a:pt x="5916" y="31741"/>
                  </a:lnTo>
                  <a:lnTo>
                    <a:pt x="5737" y="31222"/>
                  </a:lnTo>
                  <a:lnTo>
                    <a:pt x="5597" y="30702"/>
                  </a:lnTo>
                  <a:lnTo>
                    <a:pt x="5457" y="30202"/>
                  </a:lnTo>
                  <a:lnTo>
                    <a:pt x="5377" y="29682"/>
                  </a:lnTo>
                  <a:lnTo>
                    <a:pt x="5297" y="29163"/>
                  </a:lnTo>
                  <a:lnTo>
                    <a:pt x="5257" y="28663"/>
                  </a:lnTo>
                  <a:lnTo>
                    <a:pt x="5237" y="28163"/>
                  </a:lnTo>
                  <a:lnTo>
                    <a:pt x="5217" y="27664"/>
                  </a:lnTo>
                  <a:lnTo>
                    <a:pt x="5237" y="27164"/>
                  </a:lnTo>
                  <a:lnTo>
                    <a:pt x="5277" y="26664"/>
                  </a:lnTo>
                  <a:lnTo>
                    <a:pt x="5337" y="26165"/>
                  </a:lnTo>
                  <a:lnTo>
                    <a:pt x="5417" y="25685"/>
                  </a:lnTo>
                  <a:lnTo>
                    <a:pt x="5517" y="25185"/>
                  </a:lnTo>
                  <a:lnTo>
                    <a:pt x="5637" y="24706"/>
                  </a:lnTo>
                  <a:lnTo>
                    <a:pt x="5776" y="24226"/>
                  </a:lnTo>
                  <a:lnTo>
                    <a:pt x="5916" y="23746"/>
                  </a:lnTo>
                  <a:lnTo>
                    <a:pt x="6096" y="23266"/>
                  </a:lnTo>
                  <a:lnTo>
                    <a:pt x="6256" y="22807"/>
                  </a:lnTo>
                  <a:lnTo>
                    <a:pt x="6456" y="22327"/>
                  </a:lnTo>
                  <a:lnTo>
                    <a:pt x="6656" y="21867"/>
                  </a:lnTo>
                  <a:lnTo>
                    <a:pt x="6876" y="21408"/>
                  </a:lnTo>
                  <a:lnTo>
                    <a:pt x="7116" y="20948"/>
                  </a:lnTo>
                  <a:lnTo>
                    <a:pt x="7615" y="20048"/>
                  </a:lnTo>
                  <a:lnTo>
                    <a:pt x="8135" y="19149"/>
                  </a:lnTo>
                  <a:lnTo>
                    <a:pt x="8695" y="18290"/>
                  </a:lnTo>
                  <a:lnTo>
                    <a:pt x="9274" y="17430"/>
                  </a:lnTo>
                  <a:lnTo>
                    <a:pt x="9894" y="16571"/>
                  </a:lnTo>
                  <a:lnTo>
                    <a:pt x="10494" y="15751"/>
                  </a:lnTo>
                  <a:lnTo>
                    <a:pt x="11073" y="14932"/>
                  </a:lnTo>
                  <a:lnTo>
                    <a:pt x="11613" y="14112"/>
                  </a:lnTo>
                  <a:lnTo>
                    <a:pt x="12153" y="13293"/>
                  </a:lnTo>
                  <a:lnTo>
                    <a:pt x="12652" y="12473"/>
                  </a:lnTo>
                  <a:lnTo>
                    <a:pt x="13132" y="11654"/>
                  </a:lnTo>
                  <a:lnTo>
                    <a:pt x="13572" y="10834"/>
                  </a:lnTo>
                  <a:lnTo>
                    <a:pt x="13971" y="9995"/>
                  </a:lnTo>
                  <a:lnTo>
                    <a:pt x="14351" y="9135"/>
                  </a:lnTo>
                  <a:lnTo>
                    <a:pt x="14691" y="8256"/>
                  </a:lnTo>
                  <a:lnTo>
                    <a:pt x="14991" y="7376"/>
                  </a:lnTo>
                  <a:lnTo>
                    <a:pt x="15251" y="6457"/>
                  </a:lnTo>
                  <a:lnTo>
                    <a:pt x="15351" y="5977"/>
                  </a:lnTo>
                  <a:lnTo>
                    <a:pt x="15470" y="5517"/>
                  </a:lnTo>
                  <a:lnTo>
                    <a:pt x="15550" y="5038"/>
                  </a:lnTo>
                  <a:lnTo>
                    <a:pt x="15630" y="4538"/>
                  </a:lnTo>
                  <a:lnTo>
                    <a:pt x="15710" y="4038"/>
                  </a:lnTo>
                  <a:lnTo>
                    <a:pt x="15770" y="3539"/>
                  </a:lnTo>
                  <a:lnTo>
                    <a:pt x="15810" y="3019"/>
                  </a:lnTo>
                  <a:lnTo>
                    <a:pt x="15850" y="2499"/>
                  </a:lnTo>
                  <a:lnTo>
                    <a:pt x="15850" y="2200"/>
                  </a:lnTo>
                  <a:lnTo>
                    <a:pt x="15830" y="1920"/>
                  </a:lnTo>
                  <a:lnTo>
                    <a:pt x="15770" y="1640"/>
                  </a:lnTo>
                  <a:lnTo>
                    <a:pt x="15690" y="1400"/>
                  </a:lnTo>
                  <a:lnTo>
                    <a:pt x="15590" y="1180"/>
                  </a:lnTo>
                  <a:lnTo>
                    <a:pt x="15450" y="980"/>
                  </a:lnTo>
                  <a:lnTo>
                    <a:pt x="15311" y="780"/>
                  </a:lnTo>
                  <a:lnTo>
                    <a:pt x="15151" y="620"/>
                  </a:lnTo>
                  <a:lnTo>
                    <a:pt x="14951" y="481"/>
                  </a:lnTo>
                  <a:lnTo>
                    <a:pt x="14771" y="341"/>
                  </a:lnTo>
                  <a:lnTo>
                    <a:pt x="14551" y="241"/>
                  </a:lnTo>
                  <a:lnTo>
                    <a:pt x="14331" y="161"/>
                  </a:lnTo>
                  <a:lnTo>
                    <a:pt x="14111" y="81"/>
                  </a:lnTo>
                  <a:lnTo>
                    <a:pt x="13871" y="41"/>
                  </a:lnTo>
                  <a:lnTo>
                    <a:pt x="136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2841791" y="4389033"/>
              <a:ext cx="47650" cy="42556"/>
            </a:xfrm>
            <a:custGeom>
              <a:avLst/>
              <a:gdLst/>
              <a:ahLst/>
              <a:cxnLst/>
              <a:rect l="l" t="t" r="r" b="b"/>
              <a:pathLst>
                <a:path w="3738" h="3339" extrusionOk="0">
                  <a:moveTo>
                    <a:pt x="3698" y="1"/>
                  </a:moveTo>
                  <a:lnTo>
                    <a:pt x="3378" y="81"/>
                  </a:lnTo>
                  <a:lnTo>
                    <a:pt x="3418" y="220"/>
                  </a:lnTo>
                  <a:lnTo>
                    <a:pt x="3418" y="360"/>
                  </a:lnTo>
                  <a:lnTo>
                    <a:pt x="3418" y="500"/>
                  </a:lnTo>
                  <a:lnTo>
                    <a:pt x="3398" y="640"/>
                  </a:lnTo>
                  <a:lnTo>
                    <a:pt x="3358" y="780"/>
                  </a:lnTo>
                  <a:lnTo>
                    <a:pt x="3318" y="900"/>
                  </a:lnTo>
                  <a:lnTo>
                    <a:pt x="3258" y="1040"/>
                  </a:lnTo>
                  <a:lnTo>
                    <a:pt x="3178" y="1160"/>
                  </a:lnTo>
                  <a:lnTo>
                    <a:pt x="2998" y="1400"/>
                  </a:lnTo>
                  <a:lnTo>
                    <a:pt x="2778" y="1600"/>
                  </a:lnTo>
                  <a:lnTo>
                    <a:pt x="2539" y="1799"/>
                  </a:lnTo>
                  <a:lnTo>
                    <a:pt x="2299" y="1959"/>
                  </a:lnTo>
                  <a:lnTo>
                    <a:pt x="2079" y="2079"/>
                  </a:lnTo>
                  <a:lnTo>
                    <a:pt x="1839" y="2179"/>
                  </a:lnTo>
                  <a:lnTo>
                    <a:pt x="1359" y="2379"/>
                  </a:lnTo>
                  <a:lnTo>
                    <a:pt x="1019" y="2539"/>
                  </a:lnTo>
                  <a:lnTo>
                    <a:pt x="660" y="2699"/>
                  </a:lnTo>
                  <a:lnTo>
                    <a:pt x="320" y="2879"/>
                  </a:lnTo>
                  <a:lnTo>
                    <a:pt x="0" y="3079"/>
                  </a:lnTo>
                  <a:lnTo>
                    <a:pt x="200" y="3338"/>
                  </a:lnTo>
                  <a:lnTo>
                    <a:pt x="500" y="3139"/>
                  </a:lnTo>
                  <a:lnTo>
                    <a:pt x="800" y="2979"/>
                  </a:lnTo>
                  <a:lnTo>
                    <a:pt x="1139" y="2819"/>
                  </a:lnTo>
                  <a:lnTo>
                    <a:pt x="1479" y="2679"/>
                  </a:lnTo>
                  <a:lnTo>
                    <a:pt x="1979" y="2479"/>
                  </a:lnTo>
                  <a:lnTo>
                    <a:pt x="2219" y="2359"/>
                  </a:lnTo>
                  <a:lnTo>
                    <a:pt x="2459" y="2239"/>
                  </a:lnTo>
                  <a:lnTo>
                    <a:pt x="2738" y="2039"/>
                  </a:lnTo>
                  <a:lnTo>
                    <a:pt x="3018" y="1819"/>
                  </a:lnTo>
                  <a:lnTo>
                    <a:pt x="3258" y="1580"/>
                  </a:lnTo>
                  <a:lnTo>
                    <a:pt x="3358" y="1440"/>
                  </a:lnTo>
                  <a:lnTo>
                    <a:pt x="3458" y="1300"/>
                  </a:lnTo>
                  <a:lnTo>
                    <a:pt x="3538" y="1140"/>
                  </a:lnTo>
                  <a:lnTo>
                    <a:pt x="3618" y="1000"/>
                  </a:lnTo>
                  <a:lnTo>
                    <a:pt x="3678" y="840"/>
                  </a:lnTo>
                  <a:lnTo>
                    <a:pt x="3718" y="680"/>
                  </a:lnTo>
                  <a:lnTo>
                    <a:pt x="3738" y="500"/>
                  </a:lnTo>
                  <a:lnTo>
                    <a:pt x="3738" y="340"/>
                  </a:lnTo>
                  <a:lnTo>
                    <a:pt x="3718" y="18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2687395" y="4435908"/>
              <a:ext cx="133020" cy="10706"/>
            </a:xfrm>
            <a:custGeom>
              <a:avLst/>
              <a:gdLst/>
              <a:ahLst/>
              <a:cxnLst/>
              <a:rect l="l" t="t" r="r" b="b"/>
              <a:pathLst>
                <a:path w="10435" h="840" extrusionOk="0">
                  <a:moveTo>
                    <a:pt x="10414" y="0"/>
                  </a:moveTo>
                  <a:lnTo>
                    <a:pt x="1" y="520"/>
                  </a:lnTo>
                  <a:lnTo>
                    <a:pt x="1" y="840"/>
                  </a:lnTo>
                  <a:lnTo>
                    <a:pt x="10434" y="320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2250462" y="4484555"/>
              <a:ext cx="14545" cy="130955"/>
            </a:xfrm>
            <a:custGeom>
              <a:avLst/>
              <a:gdLst/>
              <a:ahLst/>
              <a:cxnLst/>
              <a:rect l="l" t="t" r="r" b="b"/>
              <a:pathLst>
                <a:path w="1141" h="10275" extrusionOk="0">
                  <a:moveTo>
                    <a:pt x="321" y="1"/>
                  </a:moveTo>
                  <a:lnTo>
                    <a:pt x="1" y="81"/>
                  </a:lnTo>
                  <a:lnTo>
                    <a:pt x="161" y="700"/>
                  </a:lnTo>
                  <a:lnTo>
                    <a:pt x="321" y="1320"/>
                  </a:lnTo>
                  <a:lnTo>
                    <a:pt x="441" y="1960"/>
                  </a:lnTo>
                  <a:lnTo>
                    <a:pt x="541" y="2579"/>
                  </a:lnTo>
                  <a:lnTo>
                    <a:pt x="641" y="3219"/>
                  </a:lnTo>
                  <a:lnTo>
                    <a:pt x="721" y="3839"/>
                  </a:lnTo>
                  <a:lnTo>
                    <a:pt x="760" y="4478"/>
                  </a:lnTo>
                  <a:lnTo>
                    <a:pt x="800" y="5118"/>
                  </a:lnTo>
                  <a:lnTo>
                    <a:pt x="820" y="5757"/>
                  </a:lnTo>
                  <a:lnTo>
                    <a:pt x="820" y="6397"/>
                  </a:lnTo>
                  <a:lnTo>
                    <a:pt x="800" y="7037"/>
                  </a:lnTo>
                  <a:lnTo>
                    <a:pt x="780" y="7676"/>
                  </a:lnTo>
                  <a:lnTo>
                    <a:pt x="721" y="8316"/>
                  </a:lnTo>
                  <a:lnTo>
                    <a:pt x="661" y="8955"/>
                  </a:lnTo>
                  <a:lnTo>
                    <a:pt x="561" y="9595"/>
                  </a:lnTo>
                  <a:lnTo>
                    <a:pt x="461" y="10215"/>
                  </a:lnTo>
                  <a:lnTo>
                    <a:pt x="760" y="10275"/>
                  </a:lnTo>
                  <a:lnTo>
                    <a:pt x="880" y="9635"/>
                  </a:lnTo>
                  <a:lnTo>
                    <a:pt x="960" y="8995"/>
                  </a:lnTo>
                  <a:lnTo>
                    <a:pt x="1040" y="8356"/>
                  </a:lnTo>
                  <a:lnTo>
                    <a:pt x="1100" y="7696"/>
                  </a:lnTo>
                  <a:lnTo>
                    <a:pt x="1120" y="7057"/>
                  </a:lnTo>
                  <a:lnTo>
                    <a:pt x="1140" y="6417"/>
                  </a:lnTo>
                  <a:lnTo>
                    <a:pt x="1140" y="5757"/>
                  </a:lnTo>
                  <a:lnTo>
                    <a:pt x="1120" y="5118"/>
                  </a:lnTo>
                  <a:lnTo>
                    <a:pt x="1080" y="4458"/>
                  </a:lnTo>
                  <a:lnTo>
                    <a:pt x="1020" y="3819"/>
                  </a:lnTo>
                  <a:lnTo>
                    <a:pt x="960" y="3179"/>
                  </a:lnTo>
                  <a:lnTo>
                    <a:pt x="860" y="2539"/>
                  </a:lnTo>
                  <a:lnTo>
                    <a:pt x="760" y="1900"/>
                  </a:lnTo>
                  <a:lnTo>
                    <a:pt x="621" y="1260"/>
                  </a:lnTo>
                  <a:lnTo>
                    <a:pt x="481" y="6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2248690" y="4645560"/>
              <a:ext cx="8413" cy="80255"/>
            </a:xfrm>
            <a:custGeom>
              <a:avLst/>
              <a:gdLst/>
              <a:ahLst/>
              <a:cxnLst/>
              <a:rect l="l" t="t" r="r" b="b"/>
              <a:pathLst>
                <a:path w="660" h="6297" extrusionOk="0">
                  <a:moveTo>
                    <a:pt x="360" y="0"/>
                  </a:moveTo>
                  <a:lnTo>
                    <a:pt x="220" y="780"/>
                  </a:lnTo>
                  <a:lnTo>
                    <a:pt x="120" y="1559"/>
                  </a:lnTo>
                  <a:lnTo>
                    <a:pt x="40" y="2339"/>
                  </a:lnTo>
                  <a:lnTo>
                    <a:pt x="0" y="3138"/>
                  </a:lnTo>
                  <a:lnTo>
                    <a:pt x="0" y="3918"/>
                  </a:lnTo>
                  <a:lnTo>
                    <a:pt x="20" y="4717"/>
                  </a:lnTo>
                  <a:lnTo>
                    <a:pt x="80" y="5497"/>
                  </a:lnTo>
                  <a:lnTo>
                    <a:pt x="160" y="6296"/>
                  </a:lnTo>
                  <a:lnTo>
                    <a:pt x="480" y="6256"/>
                  </a:lnTo>
                  <a:lnTo>
                    <a:pt x="400" y="5477"/>
                  </a:lnTo>
                  <a:lnTo>
                    <a:pt x="340" y="4697"/>
                  </a:lnTo>
                  <a:lnTo>
                    <a:pt x="320" y="3918"/>
                  </a:lnTo>
                  <a:lnTo>
                    <a:pt x="320" y="3138"/>
                  </a:lnTo>
                  <a:lnTo>
                    <a:pt x="360" y="2359"/>
                  </a:lnTo>
                  <a:lnTo>
                    <a:pt x="420" y="1599"/>
                  </a:lnTo>
                  <a:lnTo>
                    <a:pt x="540" y="820"/>
                  </a:lnTo>
                  <a:lnTo>
                    <a:pt x="66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2839497" y="4526078"/>
              <a:ext cx="21671" cy="86373"/>
            </a:xfrm>
            <a:custGeom>
              <a:avLst/>
              <a:gdLst/>
              <a:ahLst/>
              <a:cxnLst/>
              <a:rect l="l" t="t" r="r" b="b"/>
              <a:pathLst>
                <a:path w="1700" h="6777" extrusionOk="0">
                  <a:moveTo>
                    <a:pt x="1399" y="1"/>
                  </a:moveTo>
                  <a:lnTo>
                    <a:pt x="1219" y="401"/>
                  </a:lnTo>
                  <a:lnTo>
                    <a:pt x="1060" y="800"/>
                  </a:lnTo>
                  <a:lnTo>
                    <a:pt x="900" y="1200"/>
                  </a:lnTo>
                  <a:lnTo>
                    <a:pt x="760" y="1620"/>
                  </a:lnTo>
                  <a:lnTo>
                    <a:pt x="620" y="2040"/>
                  </a:lnTo>
                  <a:lnTo>
                    <a:pt x="500" y="2459"/>
                  </a:lnTo>
                  <a:lnTo>
                    <a:pt x="400" y="2879"/>
                  </a:lnTo>
                  <a:lnTo>
                    <a:pt x="300" y="3299"/>
                  </a:lnTo>
                  <a:lnTo>
                    <a:pt x="220" y="3719"/>
                  </a:lnTo>
                  <a:lnTo>
                    <a:pt x="140" y="4158"/>
                  </a:lnTo>
                  <a:lnTo>
                    <a:pt x="80" y="4598"/>
                  </a:lnTo>
                  <a:lnTo>
                    <a:pt x="40" y="5018"/>
                  </a:lnTo>
                  <a:lnTo>
                    <a:pt x="20" y="5457"/>
                  </a:lnTo>
                  <a:lnTo>
                    <a:pt x="0" y="5897"/>
                  </a:lnTo>
                  <a:lnTo>
                    <a:pt x="0" y="6337"/>
                  </a:lnTo>
                  <a:lnTo>
                    <a:pt x="0" y="6777"/>
                  </a:lnTo>
                  <a:lnTo>
                    <a:pt x="320" y="6757"/>
                  </a:lnTo>
                  <a:lnTo>
                    <a:pt x="300" y="6337"/>
                  </a:lnTo>
                  <a:lnTo>
                    <a:pt x="320" y="5897"/>
                  </a:lnTo>
                  <a:lnTo>
                    <a:pt x="340" y="5477"/>
                  </a:lnTo>
                  <a:lnTo>
                    <a:pt x="360" y="5058"/>
                  </a:lnTo>
                  <a:lnTo>
                    <a:pt x="400" y="4618"/>
                  </a:lnTo>
                  <a:lnTo>
                    <a:pt x="460" y="4198"/>
                  </a:lnTo>
                  <a:lnTo>
                    <a:pt x="520" y="3779"/>
                  </a:lnTo>
                  <a:lnTo>
                    <a:pt x="600" y="3359"/>
                  </a:lnTo>
                  <a:lnTo>
                    <a:pt x="700" y="2939"/>
                  </a:lnTo>
                  <a:lnTo>
                    <a:pt x="800" y="2539"/>
                  </a:lnTo>
                  <a:lnTo>
                    <a:pt x="920" y="2120"/>
                  </a:lnTo>
                  <a:lnTo>
                    <a:pt x="1060" y="1720"/>
                  </a:lnTo>
                  <a:lnTo>
                    <a:pt x="1199" y="1320"/>
                  </a:lnTo>
                  <a:lnTo>
                    <a:pt x="1339" y="920"/>
                  </a:lnTo>
                  <a:lnTo>
                    <a:pt x="1519" y="521"/>
                  </a:lnTo>
                  <a:lnTo>
                    <a:pt x="1699" y="14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2314155" y="4347255"/>
              <a:ext cx="92254" cy="43575"/>
            </a:xfrm>
            <a:custGeom>
              <a:avLst/>
              <a:gdLst/>
              <a:ahLst/>
              <a:cxnLst/>
              <a:rect l="l" t="t" r="r" b="b"/>
              <a:pathLst>
                <a:path w="7237" h="3419" extrusionOk="0">
                  <a:moveTo>
                    <a:pt x="7236" y="1"/>
                  </a:moveTo>
                  <a:lnTo>
                    <a:pt x="6457" y="21"/>
                  </a:lnTo>
                  <a:lnTo>
                    <a:pt x="5697" y="61"/>
                  </a:lnTo>
                  <a:lnTo>
                    <a:pt x="4918" y="140"/>
                  </a:lnTo>
                  <a:lnTo>
                    <a:pt x="4158" y="240"/>
                  </a:lnTo>
                  <a:lnTo>
                    <a:pt x="3419" y="400"/>
                  </a:lnTo>
                  <a:lnTo>
                    <a:pt x="2659" y="580"/>
                  </a:lnTo>
                  <a:lnTo>
                    <a:pt x="1920" y="780"/>
                  </a:lnTo>
                  <a:lnTo>
                    <a:pt x="1180" y="1040"/>
                  </a:lnTo>
                  <a:lnTo>
                    <a:pt x="900" y="1160"/>
                  </a:lnTo>
                  <a:lnTo>
                    <a:pt x="640" y="1280"/>
                  </a:lnTo>
                  <a:lnTo>
                    <a:pt x="441" y="1440"/>
                  </a:lnTo>
                  <a:lnTo>
                    <a:pt x="261" y="1600"/>
                  </a:lnTo>
                  <a:lnTo>
                    <a:pt x="121" y="1759"/>
                  </a:lnTo>
                  <a:lnTo>
                    <a:pt x="41" y="1939"/>
                  </a:lnTo>
                  <a:lnTo>
                    <a:pt x="1" y="2139"/>
                  </a:lnTo>
                  <a:lnTo>
                    <a:pt x="1" y="2319"/>
                  </a:lnTo>
                  <a:lnTo>
                    <a:pt x="21" y="2459"/>
                  </a:lnTo>
                  <a:lnTo>
                    <a:pt x="61" y="2599"/>
                  </a:lnTo>
                  <a:lnTo>
                    <a:pt x="121" y="2699"/>
                  </a:lnTo>
                  <a:lnTo>
                    <a:pt x="201" y="2799"/>
                  </a:lnTo>
                  <a:lnTo>
                    <a:pt x="301" y="2899"/>
                  </a:lnTo>
                  <a:lnTo>
                    <a:pt x="401" y="2979"/>
                  </a:lnTo>
                  <a:lnTo>
                    <a:pt x="620" y="3099"/>
                  </a:lnTo>
                  <a:lnTo>
                    <a:pt x="860" y="3199"/>
                  </a:lnTo>
                  <a:lnTo>
                    <a:pt x="1100" y="3259"/>
                  </a:lnTo>
                  <a:lnTo>
                    <a:pt x="1320" y="3299"/>
                  </a:lnTo>
                  <a:lnTo>
                    <a:pt x="1500" y="3319"/>
                  </a:lnTo>
                  <a:lnTo>
                    <a:pt x="2359" y="3398"/>
                  </a:lnTo>
                  <a:lnTo>
                    <a:pt x="3219" y="3418"/>
                  </a:lnTo>
                  <a:lnTo>
                    <a:pt x="3619" y="3398"/>
                  </a:lnTo>
                  <a:lnTo>
                    <a:pt x="3619" y="3079"/>
                  </a:lnTo>
                  <a:lnTo>
                    <a:pt x="3099" y="3099"/>
                  </a:lnTo>
                  <a:lnTo>
                    <a:pt x="2559" y="3079"/>
                  </a:lnTo>
                  <a:lnTo>
                    <a:pt x="2040" y="3059"/>
                  </a:lnTo>
                  <a:lnTo>
                    <a:pt x="1520" y="3019"/>
                  </a:lnTo>
                  <a:lnTo>
                    <a:pt x="1240" y="2959"/>
                  </a:lnTo>
                  <a:lnTo>
                    <a:pt x="1040" y="2919"/>
                  </a:lnTo>
                  <a:lnTo>
                    <a:pt x="840" y="2859"/>
                  </a:lnTo>
                  <a:lnTo>
                    <a:pt x="640" y="2759"/>
                  </a:lnTo>
                  <a:lnTo>
                    <a:pt x="560" y="2699"/>
                  </a:lnTo>
                  <a:lnTo>
                    <a:pt x="481" y="2639"/>
                  </a:lnTo>
                  <a:lnTo>
                    <a:pt x="421" y="2559"/>
                  </a:lnTo>
                  <a:lnTo>
                    <a:pt x="361" y="2479"/>
                  </a:lnTo>
                  <a:lnTo>
                    <a:pt x="321" y="2399"/>
                  </a:lnTo>
                  <a:lnTo>
                    <a:pt x="301" y="2299"/>
                  </a:lnTo>
                  <a:lnTo>
                    <a:pt x="301" y="2199"/>
                  </a:lnTo>
                  <a:lnTo>
                    <a:pt x="321" y="2099"/>
                  </a:lnTo>
                  <a:lnTo>
                    <a:pt x="361" y="2019"/>
                  </a:lnTo>
                  <a:lnTo>
                    <a:pt x="401" y="1939"/>
                  </a:lnTo>
                  <a:lnTo>
                    <a:pt x="521" y="1799"/>
                  </a:lnTo>
                  <a:lnTo>
                    <a:pt x="660" y="1660"/>
                  </a:lnTo>
                  <a:lnTo>
                    <a:pt x="820" y="1560"/>
                  </a:lnTo>
                  <a:lnTo>
                    <a:pt x="1000" y="1460"/>
                  </a:lnTo>
                  <a:lnTo>
                    <a:pt x="1300" y="1340"/>
                  </a:lnTo>
                  <a:lnTo>
                    <a:pt x="2020" y="1100"/>
                  </a:lnTo>
                  <a:lnTo>
                    <a:pt x="2739" y="880"/>
                  </a:lnTo>
                  <a:lnTo>
                    <a:pt x="3479" y="700"/>
                  </a:lnTo>
                  <a:lnTo>
                    <a:pt x="4218" y="560"/>
                  </a:lnTo>
                  <a:lnTo>
                    <a:pt x="4958" y="440"/>
                  </a:lnTo>
                  <a:lnTo>
                    <a:pt x="5717" y="360"/>
                  </a:lnTo>
                  <a:lnTo>
                    <a:pt x="6477" y="320"/>
                  </a:lnTo>
                  <a:lnTo>
                    <a:pt x="7236" y="32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2579624" y="4357196"/>
              <a:ext cx="53527" cy="47386"/>
            </a:xfrm>
            <a:custGeom>
              <a:avLst/>
              <a:gdLst/>
              <a:ahLst/>
              <a:cxnLst/>
              <a:rect l="l" t="t" r="r" b="b"/>
              <a:pathLst>
                <a:path w="4199" h="3718" extrusionOk="0">
                  <a:moveTo>
                    <a:pt x="2120" y="0"/>
                  </a:moveTo>
                  <a:lnTo>
                    <a:pt x="2100" y="320"/>
                  </a:lnTo>
                  <a:lnTo>
                    <a:pt x="2279" y="340"/>
                  </a:lnTo>
                  <a:lnTo>
                    <a:pt x="2479" y="380"/>
                  </a:lnTo>
                  <a:lnTo>
                    <a:pt x="2659" y="420"/>
                  </a:lnTo>
                  <a:lnTo>
                    <a:pt x="2839" y="480"/>
                  </a:lnTo>
                  <a:lnTo>
                    <a:pt x="2999" y="560"/>
                  </a:lnTo>
                  <a:lnTo>
                    <a:pt x="3179" y="640"/>
                  </a:lnTo>
                  <a:lnTo>
                    <a:pt x="3339" y="740"/>
                  </a:lnTo>
                  <a:lnTo>
                    <a:pt x="3499" y="840"/>
                  </a:lnTo>
                  <a:lnTo>
                    <a:pt x="3659" y="999"/>
                  </a:lnTo>
                  <a:lnTo>
                    <a:pt x="3739" y="1079"/>
                  </a:lnTo>
                  <a:lnTo>
                    <a:pt x="3799" y="1159"/>
                  </a:lnTo>
                  <a:lnTo>
                    <a:pt x="3839" y="1239"/>
                  </a:lnTo>
                  <a:lnTo>
                    <a:pt x="3878" y="1339"/>
                  </a:lnTo>
                  <a:lnTo>
                    <a:pt x="3878" y="1439"/>
                  </a:lnTo>
                  <a:lnTo>
                    <a:pt x="3858" y="1519"/>
                  </a:lnTo>
                  <a:lnTo>
                    <a:pt x="3819" y="1599"/>
                  </a:lnTo>
                  <a:lnTo>
                    <a:pt x="3779" y="1659"/>
                  </a:lnTo>
                  <a:lnTo>
                    <a:pt x="3639" y="1779"/>
                  </a:lnTo>
                  <a:lnTo>
                    <a:pt x="3259" y="2099"/>
                  </a:lnTo>
                  <a:lnTo>
                    <a:pt x="2839" y="2399"/>
                  </a:lnTo>
                  <a:lnTo>
                    <a:pt x="2399" y="2658"/>
                  </a:lnTo>
                  <a:lnTo>
                    <a:pt x="1940" y="2878"/>
                  </a:lnTo>
                  <a:lnTo>
                    <a:pt x="1480" y="3058"/>
                  </a:lnTo>
                  <a:lnTo>
                    <a:pt x="1000" y="3218"/>
                  </a:lnTo>
                  <a:lnTo>
                    <a:pt x="501" y="3338"/>
                  </a:lnTo>
                  <a:lnTo>
                    <a:pt x="1" y="3418"/>
                  </a:lnTo>
                  <a:lnTo>
                    <a:pt x="21" y="3718"/>
                  </a:lnTo>
                  <a:lnTo>
                    <a:pt x="561" y="3638"/>
                  </a:lnTo>
                  <a:lnTo>
                    <a:pt x="1080" y="3518"/>
                  </a:lnTo>
                  <a:lnTo>
                    <a:pt x="1580" y="3358"/>
                  </a:lnTo>
                  <a:lnTo>
                    <a:pt x="2080" y="3158"/>
                  </a:lnTo>
                  <a:lnTo>
                    <a:pt x="2559" y="2938"/>
                  </a:lnTo>
                  <a:lnTo>
                    <a:pt x="3019" y="2658"/>
                  </a:lnTo>
                  <a:lnTo>
                    <a:pt x="3439" y="2359"/>
                  </a:lnTo>
                  <a:lnTo>
                    <a:pt x="3858" y="2019"/>
                  </a:lnTo>
                  <a:lnTo>
                    <a:pt x="4018" y="1839"/>
                  </a:lnTo>
                  <a:lnTo>
                    <a:pt x="4098" y="1739"/>
                  </a:lnTo>
                  <a:lnTo>
                    <a:pt x="4158" y="1639"/>
                  </a:lnTo>
                  <a:lnTo>
                    <a:pt x="4198" y="1479"/>
                  </a:lnTo>
                  <a:lnTo>
                    <a:pt x="4198" y="1339"/>
                  </a:lnTo>
                  <a:lnTo>
                    <a:pt x="4158" y="1199"/>
                  </a:lnTo>
                  <a:lnTo>
                    <a:pt x="4098" y="1059"/>
                  </a:lnTo>
                  <a:lnTo>
                    <a:pt x="4018" y="920"/>
                  </a:lnTo>
                  <a:lnTo>
                    <a:pt x="3918" y="800"/>
                  </a:lnTo>
                  <a:lnTo>
                    <a:pt x="3799" y="700"/>
                  </a:lnTo>
                  <a:lnTo>
                    <a:pt x="3679" y="600"/>
                  </a:lnTo>
                  <a:lnTo>
                    <a:pt x="3519" y="480"/>
                  </a:lnTo>
                  <a:lnTo>
                    <a:pt x="3339" y="360"/>
                  </a:lnTo>
                  <a:lnTo>
                    <a:pt x="3139" y="260"/>
                  </a:lnTo>
                  <a:lnTo>
                    <a:pt x="2939" y="180"/>
                  </a:lnTo>
                  <a:lnTo>
                    <a:pt x="2739" y="120"/>
                  </a:lnTo>
                  <a:lnTo>
                    <a:pt x="2539" y="60"/>
                  </a:lnTo>
                  <a:lnTo>
                    <a:pt x="2339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2132762" y="4505189"/>
              <a:ext cx="132510" cy="207629"/>
            </a:xfrm>
            <a:custGeom>
              <a:avLst/>
              <a:gdLst/>
              <a:ahLst/>
              <a:cxnLst/>
              <a:rect l="l" t="t" r="r" b="b"/>
              <a:pathLst>
                <a:path w="10395" h="16291" extrusionOk="0">
                  <a:moveTo>
                    <a:pt x="4718" y="1"/>
                  </a:moveTo>
                  <a:lnTo>
                    <a:pt x="4498" y="21"/>
                  </a:lnTo>
                  <a:lnTo>
                    <a:pt x="4278" y="41"/>
                  </a:lnTo>
                  <a:lnTo>
                    <a:pt x="4038" y="101"/>
                  </a:lnTo>
                  <a:lnTo>
                    <a:pt x="3818" y="161"/>
                  </a:lnTo>
                  <a:lnTo>
                    <a:pt x="3578" y="221"/>
                  </a:lnTo>
                  <a:lnTo>
                    <a:pt x="3359" y="301"/>
                  </a:lnTo>
                  <a:lnTo>
                    <a:pt x="3139" y="401"/>
                  </a:lnTo>
                  <a:lnTo>
                    <a:pt x="2919" y="501"/>
                  </a:lnTo>
                  <a:lnTo>
                    <a:pt x="2719" y="621"/>
                  </a:lnTo>
                  <a:lnTo>
                    <a:pt x="2519" y="740"/>
                  </a:lnTo>
                  <a:lnTo>
                    <a:pt x="2319" y="880"/>
                  </a:lnTo>
                  <a:lnTo>
                    <a:pt x="2139" y="1020"/>
                  </a:lnTo>
                  <a:lnTo>
                    <a:pt x="1959" y="1180"/>
                  </a:lnTo>
                  <a:lnTo>
                    <a:pt x="1780" y="1360"/>
                  </a:lnTo>
                  <a:lnTo>
                    <a:pt x="1640" y="1520"/>
                  </a:lnTo>
                  <a:lnTo>
                    <a:pt x="1480" y="1720"/>
                  </a:lnTo>
                  <a:lnTo>
                    <a:pt x="1340" y="1900"/>
                  </a:lnTo>
                  <a:lnTo>
                    <a:pt x="1220" y="2120"/>
                  </a:lnTo>
                  <a:lnTo>
                    <a:pt x="1100" y="2379"/>
                  </a:lnTo>
                  <a:lnTo>
                    <a:pt x="980" y="2639"/>
                  </a:lnTo>
                  <a:lnTo>
                    <a:pt x="880" y="2919"/>
                  </a:lnTo>
                  <a:lnTo>
                    <a:pt x="780" y="3199"/>
                  </a:lnTo>
                  <a:lnTo>
                    <a:pt x="640" y="3779"/>
                  </a:lnTo>
                  <a:lnTo>
                    <a:pt x="540" y="4358"/>
                  </a:lnTo>
                  <a:lnTo>
                    <a:pt x="400" y="5098"/>
                  </a:lnTo>
                  <a:lnTo>
                    <a:pt x="261" y="5837"/>
                  </a:lnTo>
                  <a:lnTo>
                    <a:pt x="161" y="6577"/>
                  </a:lnTo>
                  <a:lnTo>
                    <a:pt x="61" y="7316"/>
                  </a:lnTo>
                  <a:lnTo>
                    <a:pt x="21" y="8076"/>
                  </a:lnTo>
                  <a:lnTo>
                    <a:pt x="1" y="8815"/>
                  </a:lnTo>
                  <a:lnTo>
                    <a:pt x="1" y="9195"/>
                  </a:lnTo>
                  <a:lnTo>
                    <a:pt x="21" y="9575"/>
                  </a:lnTo>
                  <a:lnTo>
                    <a:pt x="61" y="9935"/>
                  </a:lnTo>
                  <a:lnTo>
                    <a:pt x="121" y="10315"/>
                  </a:lnTo>
                  <a:lnTo>
                    <a:pt x="181" y="10674"/>
                  </a:lnTo>
                  <a:lnTo>
                    <a:pt x="261" y="11054"/>
                  </a:lnTo>
                  <a:lnTo>
                    <a:pt x="360" y="11414"/>
                  </a:lnTo>
                  <a:lnTo>
                    <a:pt x="480" y="11774"/>
                  </a:lnTo>
                  <a:lnTo>
                    <a:pt x="620" y="12133"/>
                  </a:lnTo>
                  <a:lnTo>
                    <a:pt x="780" y="12473"/>
                  </a:lnTo>
                  <a:lnTo>
                    <a:pt x="940" y="12813"/>
                  </a:lnTo>
                  <a:lnTo>
                    <a:pt x="1140" y="13133"/>
                  </a:lnTo>
                  <a:lnTo>
                    <a:pt x="1340" y="13453"/>
                  </a:lnTo>
                  <a:lnTo>
                    <a:pt x="1560" y="13752"/>
                  </a:lnTo>
                  <a:lnTo>
                    <a:pt x="1800" y="14032"/>
                  </a:lnTo>
                  <a:lnTo>
                    <a:pt x="2059" y="14292"/>
                  </a:lnTo>
                  <a:lnTo>
                    <a:pt x="2339" y="14552"/>
                  </a:lnTo>
                  <a:lnTo>
                    <a:pt x="2619" y="14772"/>
                  </a:lnTo>
                  <a:lnTo>
                    <a:pt x="2939" y="14972"/>
                  </a:lnTo>
                  <a:lnTo>
                    <a:pt x="3259" y="15151"/>
                  </a:lnTo>
                  <a:lnTo>
                    <a:pt x="3558" y="15291"/>
                  </a:lnTo>
                  <a:lnTo>
                    <a:pt x="3838" y="15411"/>
                  </a:lnTo>
                  <a:lnTo>
                    <a:pt x="4138" y="15511"/>
                  </a:lnTo>
                  <a:lnTo>
                    <a:pt x="4438" y="15591"/>
                  </a:lnTo>
                  <a:lnTo>
                    <a:pt x="5058" y="15751"/>
                  </a:lnTo>
                  <a:lnTo>
                    <a:pt x="5677" y="15871"/>
                  </a:lnTo>
                  <a:lnTo>
                    <a:pt x="6896" y="16151"/>
                  </a:lnTo>
                  <a:lnTo>
                    <a:pt x="7216" y="16211"/>
                  </a:lnTo>
                  <a:lnTo>
                    <a:pt x="7516" y="16251"/>
                  </a:lnTo>
                  <a:lnTo>
                    <a:pt x="7816" y="16291"/>
                  </a:lnTo>
                  <a:lnTo>
                    <a:pt x="8096" y="16291"/>
                  </a:lnTo>
                  <a:lnTo>
                    <a:pt x="8375" y="16271"/>
                  </a:lnTo>
                  <a:lnTo>
                    <a:pt x="8655" y="16231"/>
                  </a:lnTo>
                  <a:lnTo>
                    <a:pt x="8895" y="16151"/>
                  </a:lnTo>
                  <a:lnTo>
                    <a:pt x="9135" y="16011"/>
                  </a:lnTo>
                  <a:lnTo>
                    <a:pt x="9255" y="15931"/>
                  </a:lnTo>
                  <a:lnTo>
                    <a:pt x="9355" y="15851"/>
                  </a:lnTo>
                  <a:lnTo>
                    <a:pt x="9475" y="15751"/>
                  </a:lnTo>
                  <a:lnTo>
                    <a:pt x="9555" y="15631"/>
                  </a:lnTo>
                  <a:lnTo>
                    <a:pt x="9655" y="15511"/>
                  </a:lnTo>
                  <a:lnTo>
                    <a:pt x="9735" y="15371"/>
                  </a:lnTo>
                  <a:lnTo>
                    <a:pt x="9815" y="15211"/>
                  </a:lnTo>
                  <a:lnTo>
                    <a:pt x="9895" y="15032"/>
                  </a:lnTo>
                  <a:lnTo>
                    <a:pt x="10034" y="14652"/>
                  </a:lnTo>
                  <a:lnTo>
                    <a:pt x="10134" y="14232"/>
                  </a:lnTo>
                  <a:lnTo>
                    <a:pt x="10234" y="13792"/>
                  </a:lnTo>
                  <a:lnTo>
                    <a:pt x="10294" y="13353"/>
                  </a:lnTo>
                  <a:lnTo>
                    <a:pt x="10334" y="12873"/>
                  </a:lnTo>
                  <a:lnTo>
                    <a:pt x="10374" y="12413"/>
                  </a:lnTo>
                  <a:lnTo>
                    <a:pt x="10394" y="11933"/>
                  </a:lnTo>
                  <a:lnTo>
                    <a:pt x="10394" y="11454"/>
                  </a:lnTo>
                  <a:lnTo>
                    <a:pt x="10374" y="10474"/>
                  </a:lnTo>
                  <a:lnTo>
                    <a:pt x="10334" y="9515"/>
                  </a:lnTo>
                  <a:lnTo>
                    <a:pt x="10274" y="8616"/>
                  </a:lnTo>
                  <a:lnTo>
                    <a:pt x="10254" y="7756"/>
                  </a:lnTo>
                  <a:lnTo>
                    <a:pt x="10214" y="6857"/>
                  </a:lnTo>
                  <a:lnTo>
                    <a:pt x="10174" y="6397"/>
                  </a:lnTo>
                  <a:lnTo>
                    <a:pt x="10134" y="5937"/>
                  </a:lnTo>
                  <a:lnTo>
                    <a:pt x="10074" y="5497"/>
                  </a:lnTo>
                  <a:lnTo>
                    <a:pt x="9974" y="5058"/>
                  </a:lnTo>
                  <a:lnTo>
                    <a:pt x="9875" y="4618"/>
                  </a:lnTo>
                  <a:lnTo>
                    <a:pt x="9735" y="4178"/>
                  </a:lnTo>
                  <a:lnTo>
                    <a:pt x="9575" y="3799"/>
                  </a:lnTo>
                  <a:lnTo>
                    <a:pt x="9395" y="3399"/>
                  </a:lnTo>
                  <a:lnTo>
                    <a:pt x="9175" y="2999"/>
                  </a:lnTo>
                  <a:lnTo>
                    <a:pt x="8915" y="2619"/>
                  </a:lnTo>
                  <a:lnTo>
                    <a:pt x="8635" y="2240"/>
                  </a:lnTo>
                  <a:lnTo>
                    <a:pt x="8316" y="1860"/>
                  </a:lnTo>
                  <a:lnTo>
                    <a:pt x="7976" y="1520"/>
                  </a:lnTo>
                  <a:lnTo>
                    <a:pt x="7616" y="1180"/>
                  </a:lnTo>
                  <a:lnTo>
                    <a:pt x="7256" y="900"/>
                  </a:lnTo>
                  <a:lnTo>
                    <a:pt x="6856" y="641"/>
                  </a:lnTo>
                  <a:lnTo>
                    <a:pt x="6437" y="401"/>
                  </a:lnTo>
                  <a:lnTo>
                    <a:pt x="6017" y="221"/>
                  </a:lnTo>
                  <a:lnTo>
                    <a:pt x="5817" y="161"/>
                  </a:lnTo>
                  <a:lnTo>
                    <a:pt x="5597" y="101"/>
                  </a:lnTo>
                  <a:lnTo>
                    <a:pt x="5377" y="61"/>
                  </a:lnTo>
                  <a:lnTo>
                    <a:pt x="5157" y="2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4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2180408" y="4593332"/>
              <a:ext cx="37720" cy="12745"/>
            </a:xfrm>
            <a:custGeom>
              <a:avLst/>
              <a:gdLst/>
              <a:ahLst/>
              <a:cxnLst/>
              <a:rect l="l" t="t" r="r" b="b"/>
              <a:pathLst>
                <a:path w="2959" h="1000" extrusionOk="0">
                  <a:moveTo>
                    <a:pt x="2959" y="1"/>
                  </a:moveTo>
                  <a:lnTo>
                    <a:pt x="2559" y="21"/>
                  </a:lnTo>
                  <a:lnTo>
                    <a:pt x="2179" y="41"/>
                  </a:lnTo>
                  <a:lnTo>
                    <a:pt x="1799" y="101"/>
                  </a:lnTo>
                  <a:lnTo>
                    <a:pt x="1419" y="180"/>
                  </a:lnTo>
                  <a:lnTo>
                    <a:pt x="1060" y="280"/>
                  </a:lnTo>
                  <a:lnTo>
                    <a:pt x="700" y="400"/>
                  </a:lnTo>
                  <a:lnTo>
                    <a:pt x="340" y="540"/>
                  </a:lnTo>
                  <a:lnTo>
                    <a:pt x="0" y="720"/>
                  </a:lnTo>
                  <a:lnTo>
                    <a:pt x="140" y="1000"/>
                  </a:lnTo>
                  <a:lnTo>
                    <a:pt x="480" y="840"/>
                  </a:lnTo>
                  <a:lnTo>
                    <a:pt x="800" y="700"/>
                  </a:lnTo>
                  <a:lnTo>
                    <a:pt x="1160" y="580"/>
                  </a:lnTo>
                  <a:lnTo>
                    <a:pt x="1499" y="500"/>
                  </a:lnTo>
                  <a:lnTo>
                    <a:pt x="1859" y="420"/>
                  </a:lnTo>
                  <a:lnTo>
                    <a:pt x="2219" y="360"/>
                  </a:lnTo>
                  <a:lnTo>
                    <a:pt x="2579" y="340"/>
                  </a:lnTo>
                  <a:lnTo>
                    <a:pt x="2959" y="32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2171485" y="4662116"/>
              <a:ext cx="50722" cy="27262"/>
            </a:xfrm>
            <a:custGeom>
              <a:avLst/>
              <a:gdLst/>
              <a:ahLst/>
              <a:cxnLst/>
              <a:rect l="l" t="t" r="r" b="b"/>
              <a:pathLst>
                <a:path w="3979" h="2139" extrusionOk="0">
                  <a:moveTo>
                    <a:pt x="161" y="0"/>
                  </a:moveTo>
                  <a:lnTo>
                    <a:pt x="101" y="20"/>
                  </a:lnTo>
                  <a:lnTo>
                    <a:pt x="41" y="40"/>
                  </a:lnTo>
                  <a:lnTo>
                    <a:pt x="21" y="10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121" y="480"/>
                  </a:lnTo>
                  <a:lnTo>
                    <a:pt x="261" y="720"/>
                  </a:lnTo>
                  <a:lnTo>
                    <a:pt x="421" y="960"/>
                  </a:lnTo>
                  <a:lnTo>
                    <a:pt x="620" y="1180"/>
                  </a:lnTo>
                  <a:lnTo>
                    <a:pt x="820" y="1379"/>
                  </a:lnTo>
                  <a:lnTo>
                    <a:pt x="1060" y="1559"/>
                  </a:lnTo>
                  <a:lnTo>
                    <a:pt x="1320" y="1719"/>
                  </a:lnTo>
                  <a:lnTo>
                    <a:pt x="1580" y="1859"/>
                  </a:lnTo>
                  <a:lnTo>
                    <a:pt x="1900" y="1979"/>
                  </a:lnTo>
                  <a:lnTo>
                    <a:pt x="2219" y="2079"/>
                  </a:lnTo>
                  <a:lnTo>
                    <a:pt x="2559" y="2139"/>
                  </a:lnTo>
                  <a:lnTo>
                    <a:pt x="3139" y="2139"/>
                  </a:lnTo>
                  <a:lnTo>
                    <a:pt x="3379" y="2099"/>
                  </a:lnTo>
                  <a:lnTo>
                    <a:pt x="3639" y="2039"/>
                  </a:lnTo>
                  <a:lnTo>
                    <a:pt x="3858" y="1959"/>
                  </a:lnTo>
                  <a:lnTo>
                    <a:pt x="3918" y="1939"/>
                  </a:lnTo>
                  <a:lnTo>
                    <a:pt x="3958" y="1879"/>
                  </a:lnTo>
                  <a:lnTo>
                    <a:pt x="3978" y="1819"/>
                  </a:lnTo>
                  <a:lnTo>
                    <a:pt x="3958" y="1759"/>
                  </a:lnTo>
                  <a:lnTo>
                    <a:pt x="3918" y="1699"/>
                  </a:lnTo>
                  <a:lnTo>
                    <a:pt x="3878" y="1679"/>
                  </a:lnTo>
                  <a:lnTo>
                    <a:pt x="3818" y="1659"/>
                  </a:lnTo>
                  <a:lnTo>
                    <a:pt x="3758" y="1679"/>
                  </a:lnTo>
                  <a:lnTo>
                    <a:pt x="3519" y="1739"/>
                  </a:lnTo>
                  <a:lnTo>
                    <a:pt x="3259" y="1799"/>
                  </a:lnTo>
                  <a:lnTo>
                    <a:pt x="3019" y="1819"/>
                  </a:lnTo>
                  <a:lnTo>
                    <a:pt x="2759" y="1819"/>
                  </a:lnTo>
                  <a:lnTo>
                    <a:pt x="2499" y="1799"/>
                  </a:lnTo>
                  <a:lnTo>
                    <a:pt x="2239" y="1759"/>
                  </a:lnTo>
                  <a:lnTo>
                    <a:pt x="1980" y="1679"/>
                  </a:lnTo>
                  <a:lnTo>
                    <a:pt x="1720" y="1579"/>
                  </a:lnTo>
                  <a:lnTo>
                    <a:pt x="1480" y="1459"/>
                  </a:lnTo>
                  <a:lnTo>
                    <a:pt x="1240" y="1299"/>
                  </a:lnTo>
                  <a:lnTo>
                    <a:pt x="1040" y="1140"/>
                  </a:lnTo>
                  <a:lnTo>
                    <a:pt x="840" y="960"/>
                  </a:lnTo>
                  <a:lnTo>
                    <a:pt x="680" y="760"/>
                  </a:lnTo>
                  <a:lnTo>
                    <a:pt x="520" y="560"/>
                  </a:lnTo>
                  <a:lnTo>
                    <a:pt x="401" y="340"/>
                  </a:lnTo>
                  <a:lnTo>
                    <a:pt x="301" y="100"/>
                  </a:lnTo>
                  <a:lnTo>
                    <a:pt x="281" y="60"/>
                  </a:lnTo>
                  <a:lnTo>
                    <a:pt x="221" y="2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39"/>
          <p:cNvGrpSpPr/>
          <p:nvPr/>
        </p:nvGrpSpPr>
        <p:grpSpPr>
          <a:xfrm>
            <a:off x="-496566" y="-152392"/>
            <a:ext cx="1292768" cy="1797093"/>
            <a:chOff x="1358888" y="-8066942"/>
            <a:chExt cx="2068429" cy="2875349"/>
          </a:xfrm>
        </p:grpSpPr>
        <p:sp>
          <p:nvSpPr>
            <p:cNvPr id="1803" name="Google Shape;1803;p39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2" r="21953" b="7909"/>
          <a:stretch>
            <a:fillRect/>
          </a:stretch>
        </p:blipFill>
        <p:spPr>
          <a:xfrm>
            <a:off x="2284862" y="1348703"/>
            <a:ext cx="700532" cy="700532"/>
          </a:xfrm>
          <a:custGeom>
            <a:avLst/>
            <a:gdLst>
              <a:gd name="connsiteX0" fmla="*/ 540000 w 1080000"/>
              <a:gd name="connsiteY0" fmla="*/ 0 h 1080000"/>
              <a:gd name="connsiteX1" fmla="*/ 1080000 w 1080000"/>
              <a:gd name="connsiteY1" fmla="*/ 540000 h 1080000"/>
              <a:gd name="connsiteX2" fmla="*/ 540000 w 1080000"/>
              <a:gd name="connsiteY2" fmla="*/ 1080000 h 1080000"/>
              <a:gd name="connsiteX3" fmla="*/ 0 w 1080000"/>
              <a:gd name="connsiteY3" fmla="*/ 540000 h 1080000"/>
              <a:gd name="connsiteX4" fmla="*/ 540000 w 1080000"/>
              <a:gd name="connsiteY4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000" h="10800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838234"/>
                  <a:pt x="838234" y="1080000"/>
                  <a:pt x="540000" y="1080000"/>
                </a:cubicBezTo>
                <a:cubicBezTo>
                  <a:pt x="241766" y="1080000"/>
                  <a:pt x="0" y="838234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</p:pic>
      <p:sp>
        <p:nvSpPr>
          <p:cNvPr id="119" name="Google Shape;1703;p39"/>
          <p:cNvSpPr txBox="1">
            <a:spLocks noGrp="1"/>
          </p:cNvSpPr>
          <p:nvPr>
            <p:ph type="subTitle" idx="1"/>
          </p:nvPr>
        </p:nvSpPr>
        <p:spPr>
          <a:xfrm>
            <a:off x="3686130" y="2068979"/>
            <a:ext cx="1822313" cy="22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/>
              <a:t>Kemal </a:t>
            </a:r>
            <a:r>
              <a:rPr lang="en-US" sz="1200" dirty="0" err="1"/>
              <a:t>Erlanda</a:t>
            </a:r>
            <a:r>
              <a:rPr lang="en-US" sz="1200" dirty="0"/>
              <a:t> </a:t>
            </a:r>
            <a:r>
              <a:rPr lang="en-US" sz="1200" dirty="0" err="1"/>
              <a:t>Keibar</a:t>
            </a:r>
            <a:endParaRPr sz="1200" dirty="0"/>
          </a:p>
        </p:txBody>
      </p:sp>
      <p:sp>
        <p:nvSpPr>
          <p:cNvPr id="120" name="Google Shape;1704;p39"/>
          <p:cNvSpPr txBox="1">
            <a:spLocks noGrp="1"/>
          </p:cNvSpPr>
          <p:nvPr>
            <p:ph type="subTitle" idx="2"/>
          </p:nvPr>
        </p:nvSpPr>
        <p:spPr>
          <a:xfrm>
            <a:off x="4039879" y="2274727"/>
            <a:ext cx="991770" cy="23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55201120017</a:t>
            </a:r>
            <a:endParaRPr sz="105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t="16324" b="16324"/>
          <a:stretch>
            <a:fillRect/>
          </a:stretch>
        </p:blipFill>
        <p:spPr>
          <a:xfrm>
            <a:off x="4240028" y="1360521"/>
            <a:ext cx="714516" cy="700532"/>
          </a:xfrm>
          <a:custGeom>
            <a:avLst/>
            <a:gdLst>
              <a:gd name="connsiteX0" fmla="*/ 357258 w 714516"/>
              <a:gd name="connsiteY0" fmla="*/ 0 h 700532"/>
              <a:gd name="connsiteX1" fmla="*/ 714516 w 714516"/>
              <a:gd name="connsiteY1" fmla="*/ 350266 h 700532"/>
              <a:gd name="connsiteX2" fmla="*/ 357258 w 714516"/>
              <a:gd name="connsiteY2" fmla="*/ 700532 h 700532"/>
              <a:gd name="connsiteX3" fmla="*/ 0 w 714516"/>
              <a:gd name="connsiteY3" fmla="*/ 350266 h 700532"/>
              <a:gd name="connsiteX4" fmla="*/ 357258 w 714516"/>
              <a:gd name="connsiteY4" fmla="*/ 0 h 70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516" h="700532">
                <a:moveTo>
                  <a:pt x="357258" y="0"/>
                </a:moveTo>
                <a:cubicBezTo>
                  <a:pt x="554566" y="0"/>
                  <a:pt x="714516" y="156819"/>
                  <a:pt x="714516" y="350266"/>
                </a:cubicBezTo>
                <a:cubicBezTo>
                  <a:pt x="714516" y="543713"/>
                  <a:pt x="554566" y="700532"/>
                  <a:pt x="357258" y="700532"/>
                </a:cubicBezTo>
                <a:cubicBezTo>
                  <a:pt x="159950" y="700532"/>
                  <a:pt x="0" y="543713"/>
                  <a:pt x="0" y="350266"/>
                </a:cubicBezTo>
                <a:cubicBezTo>
                  <a:pt x="0" y="156819"/>
                  <a:pt x="159950" y="0"/>
                  <a:pt x="357258" y="0"/>
                </a:cubicBezTo>
                <a:close/>
              </a:path>
            </a:pathLst>
          </a:cu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0" r="12528" b="17910"/>
          <a:stretch>
            <a:fillRect/>
          </a:stretch>
        </p:blipFill>
        <p:spPr>
          <a:xfrm>
            <a:off x="6428886" y="1335717"/>
            <a:ext cx="714516" cy="700532"/>
          </a:xfrm>
          <a:custGeom>
            <a:avLst/>
            <a:gdLst>
              <a:gd name="connsiteX0" fmla="*/ 357258 w 714516"/>
              <a:gd name="connsiteY0" fmla="*/ 0 h 700532"/>
              <a:gd name="connsiteX1" fmla="*/ 714516 w 714516"/>
              <a:gd name="connsiteY1" fmla="*/ 350266 h 700532"/>
              <a:gd name="connsiteX2" fmla="*/ 357258 w 714516"/>
              <a:gd name="connsiteY2" fmla="*/ 700532 h 700532"/>
              <a:gd name="connsiteX3" fmla="*/ 0 w 714516"/>
              <a:gd name="connsiteY3" fmla="*/ 350266 h 700532"/>
              <a:gd name="connsiteX4" fmla="*/ 357258 w 714516"/>
              <a:gd name="connsiteY4" fmla="*/ 0 h 70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516" h="700532">
                <a:moveTo>
                  <a:pt x="357258" y="0"/>
                </a:moveTo>
                <a:cubicBezTo>
                  <a:pt x="554566" y="0"/>
                  <a:pt x="714516" y="156819"/>
                  <a:pt x="714516" y="350266"/>
                </a:cubicBezTo>
                <a:cubicBezTo>
                  <a:pt x="714516" y="543713"/>
                  <a:pt x="554566" y="700532"/>
                  <a:pt x="357258" y="700532"/>
                </a:cubicBezTo>
                <a:cubicBezTo>
                  <a:pt x="159950" y="700532"/>
                  <a:pt x="0" y="543713"/>
                  <a:pt x="0" y="350266"/>
                </a:cubicBezTo>
                <a:cubicBezTo>
                  <a:pt x="0" y="156819"/>
                  <a:pt x="159950" y="0"/>
                  <a:pt x="357258" y="0"/>
                </a:cubicBezTo>
                <a:close/>
              </a:path>
            </a:pathLst>
          </a:custGeom>
        </p:spPr>
      </p:pic>
      <p:sp>
        <p:nvSpPr>
          <p:cNvPr id="133" name="Google Shape;1703;p39"/>
          <p:cNvSpPr txBox="1">
            <a:spLocks noGrp="1"/>
          </p:cNvSpPr>
          <p:nvPr>
            <p:ph type="subTitle" idx="1"/>
          </p:nvPr>
        </p:nvSpPr>
        <p:spPr>
          <a:xfrm>
            <a:off x="6179216" y="2049235"/>
            <a:ext cx="1213857" cy="22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err="1"/>
              <a:t>Robi</a:t>
            </a:r>
            <a:r>
              <a:rPr lang="en-US" sz="1200" dirty="0"/>
              <a:t> </a:t>
            </a:r>
            <a:r>
              <a:rPr lang="en-US" sz="1200" dirty="0" err="1"/>
              <a:t>Nugraha</a:t>
            </a:r>
            <a:endParaRPr sz="1200" dirty="0"/>
          </a:p>
        </p:txBody>
      </p:sp>
      <p:sp>
        <p:nvSpPr>
          <p:cNvPr id="134" name="Google Shape;1704;p39"/>
          <p:cNvSpPr txBox="1">
            <a:spLocks noGrp="1"/>
          </p:cNvSpPr>
          <p:nvPr>
            <p:ph type="subTitle" idx="2"/>
          </p:nvPr>
        </p:nvSpPr>
        <p:spPr>
          <a:xfrm>
            <a:off x="6290259" y="2274727"/>
            <a:ext cx="991770" cy="23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55201120049</a:t>
            </a:r>
            <a:endParaRPr sz="105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6" name="Google Shape;1703;p39"/>
          <p:cNvSpPr txBox="1">
            <a:spLocks noGrp="1"/>
          </p:cNvSpPr>
          <p:nvPr>
            <p:ph type="subTitle" idx="1"/>
          </p:nvPr>
        </p:nvSpPr>
        <p:spPr>
          <a:xfrm>
            <a:off x="6179216" y="3363456"/>
            <a:ext cx="1213857" cy="22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err="1"/>
              <a:t>Putri</a:t>
            </a:r>
            <a:r>
              <a:rPr lang="en-US" sz="1200" dirty="0"/>
              <a:t> </a:t>
            </a:r>
            <a:r>
              <a:rPr lang="en-US" sz="1200" dirty="0" err="1"/>
              <a:t>Avriliya</a:t>
            </a:r>
            <a:endParaRPr sz="1200" dirty="0"/>
          </a:p>
        </p:txBody>
      </p:sp>
      <p:sp>
        <p:nvSpPr>
          <p:cNvPr id="137" name="Google Shape;1704;p39"/>
          <p:cNvSpPr txBox="1">
            <a:spLocks noGrp="1"/>
          </p:cNvSpPr>
          <p:nvPr>
            <p:ph type="subTitle" idx="2"/>
          </p:nvPr>
        </p:nvSpPr>
        <p:spPr>
          <a:xfrm>
            <a:off x="6290259" y="3588948"/>
            <a:ext cx="991770" cy="23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55201120041</a:t>
            </a:r>
            <a:endParaRPr sz="105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26180" r="1737" b="26180"/>
          <a:stretch>
            <a:fillRect/>
          </a:stretch>
        </p:blipFill>
        <p:spPr>
          <a:xfrm rot="4099801">
            <a:off x="6434823" y="2617739"/>
            <a:ext cx="702641" cy="712817"/>
          </a:xfrm>
          <a:custGeom>
            <a:avLst/>
            <a:gdLst>
              <a:gd name="connsiteX0" fmla="*/ 25809 w 702641"/>
              <a:gd name="connsiteY0" fmla="*/ 227070 h 712817"/>
              <a:gd name="connsiteX1" fmla="*/ 483242 w 702641"/>
              <a:gd name="connsiteY1" fmla="*/ 24400 h 712817"/>
              <a:gd name="connsiteX2" fmla="*/ 676832 w 702641"/>
              <a:gd name="connsiteY2" fmla="*/ 485748 h 712817"/>
              <a:gd name="connsiteX3" fmla="*/ 219400 w 702641"/>
              <a:gd name="connsiteY3" fmla="*/ 688418 h 712817"/>
              <a:gd name="connsiteX4" fmla="*/ 25809 w 702641"/>
              <a:gd name="connsiteY4" fmla="*/ 227070 h 71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41" h="712817">
                <a:moveTo>
                  <a:pt x="25809" y="227070"/>
                </a:moveTo>
                <a:cubicBezTo>
                  <a:pt x="98667" y="43706"/>
                  <a:pt x="303467" y="-47033"/>
                  <a:pt x="483242" y="24400"/>
                </a:cubicBezTo>
                <a:cubicBezTo>
                  <a:pt x="663017" y="95832"/>
                  <a:pt x="749690" y="302384"/>
                  <a:pt x="676832" y="485748"/>
                </a:cubicBezTo>
                <a:cubicBezTo>
                  <a:pt x="603974" y="669111"/>
                  <a:pt x="399175" y="759850"/>
                  <a:pt x="219400" y="688418"/>
                </a:cubicBezTo>
                <a:cubicBezTo>
                  <a:pt x="39624" y="616986"/>
                  <a:pt x="-47048" y="410433"/>
                  <a:pt x="25809" y="227070"/>
                </a:cubicBezTo>
                <a:close/>
              </a:path>
            </a:pathLst>
          </a:custGeom>
        </p:spPr>
      </p:pic>
      <p:sp>
        <p:nvSpPr>
          <p:cNvPr id="141" name="Google Shape;1703;p39"/>
          <p:cNvSpPr txBox="1">
            <a:spLocks noGrp="1"/>
          </p:cNvSpPr>
          <p:nvPr>
            <p:ph type="subTitle" idx="1"/>
          </p:nvPr>
        </p:nvSpPr>
        <p:spPr>
          <a:xfrm>
            <a:off x="3975197" y="3363455"/>
            <a:ext cx="1213857" cy="22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err="1"/>
              <a:t>Krismayanti</a:t>
            </a:r>
            <a:endParaRPr sz="1200" dirty="0"/>
          </a:p>
        </p:txBody>
      </p:sp>
      <p:sp>
        <p:nvSpPr>
          <p:cNvPr id="142" name="Google Shape;1704;p39"/>
          <p:cNvSpPr txBox="1">
            <a:spLocks noGrp="1"/>
          </p:cNvSpPr>
          <p:nvPr>
            <p:ph type="subTitle" idx="2"/>
          </p:nvPr>
        </p:nvSpPr>
        <p:spPr>
          <a:xfrm>
            <a:off x="4086240" y="3588947"/>
            <a:ext cx="991770" cy="23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55201120014</a:t>
            </a:r>
            <a:endParaRPr sz="105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4" name="Google Shape;1703;p39"/>
          <p:cNvSpPr txBox="1">
            <a:spLocks noGrp="1"/>
          </p:cNvSpPr>
          <p:nvPr>
            <p:ph type="subTitle" idx="1"/>
          </p:nvPr>
        </p:nvSpPr>
        <p:spPr>
          <a:xfrm>
            <a:off x="1993263" y="3367915"/>
            <a:ext cx="1213857" cy="22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err="1"/>
              <a:t>Nopy</a:t>
            </a:r>
            <a:r>
              <a:rPr lang="en-US" sz="1200" dirty="0"/>
              <a:t> </a:t>
            </a:r>
            <a:r>
              <a:rPr lang="en-US" sz="1200" dirty="0" err="1"/>
              <a:t>Yanti</a:t>
            </a:r>
            <a:endParaRPr sz="1200" dirty="0"/>
          </a:p>
        </p:txBody>
      </p:sp>
      <p:sp>
        <p:nvSpPr>
          <p:cNvPr id="145" name="Google Shape;1704;p39"/>
          <p:cNvSpPr txBox="1">
            <a:spLocks noGrp="1"/>
          </p:cNvSpPr>
          <p:nvPr>
            <p:ph type="subTitle" idx="2"/>
          </p:nvPr>
        </p:nvSpPr>
        <p:spPr>
          <a:xfrm>
            <a:off x="2104306" y="3593407"/>
            <a:ext cx="991770" cy="23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55201120032</a:t>
            </a:r>
            <a:endParaRPr sz="105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178506" y="2661007"/>
            <a:ext cx="714516" cy="700532"/>
            <a:chOff x="3810381" y="2857505"/>
            <a:chExt cx="714516" cy="700532"/>
          </a:xfrm>
        </p:grpSpPr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7" t="66920" r="37125" b="2720"/>
            <a:stretch>
              <a:fillRect/>
            </a:stretch>
          </p:blipFill>
          <p:spPr>
            <a:xfrm>
              <a:off x="3810381" y="2857505"/>
              <a:ext cx="714516" cy="700532"/>
            </a:xfrm>
            <a:custGeom>
              <a:avLst/>
              <a:gdLst>
                <a:gd name="connsiteX0" fmla="*/ 357258 w 714516"/>
                <a:gd name="connsiteY0" fmla="*/ 0 h 700532"/>
                <a:gd name="connsiteX1" fmla="*/ 714516 w 714516"/>
                <a:gd name="connsiteY1" fmla="*/ 350266 h 700532"/>
                <a:gd name="connsiteX2" fmla="*/ 357258 w 714516"/>
                <a:gd name="connsiteY2" fmla="*/ 700532 h 700532"/>
                <a:gd name="connsiteX3" fmla="*/ 0 w 714516"/>
                <a:gd name="connsiteY3" fmla="*/ 350266 h 700532"/>
                <a:gd name="connsiteX4" fmla="*/ 357258 w 714516"/>
                <a:gd name="connsiteY4" fmla="*/ 0 h 70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516" h="700532">
                  <a:moveTo>
                    <a:pt x="357258" y="0"/>
                  </a:moveTo>
                  <a:cubicBezTo>
                    <a:pt x="554566" y="0"/>
                    <a:pt x="714516" y="156819"/>
                    <a:pt x="714516" y="350266"/>
                  </a:cubicBezTo>
                  <a:cubicBezTo>
                    <a:pt x="714516" y="543713"/>
                    <a:pt x="554566" y="700532"/>
                    <a:pt x="357258" y="700532"/>
                  </a:cubicBezTo>
                  <a:cubicBezTo>
                    <a:pt x="159950" y="700532"/>
                    <a:pt x="0" y="543713"/>
                    <a:pt x="0" y="350266"/>
                  </a:cubicBezTo>
                  <a:cubicBezTo>
                    <a:pt x="0" y="156819"/>
                    <a:pt x="159950" y="0"/>
                    <a:pt x="357258" y="0"/>
                  </a:cubicBezTo>
                  <a:close/>
                </a:path>
              </a:pathLst>
            </a:cu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" b="24531"/>
            <a:stretch>
              <a:fillRect/>
            </a:stretch>
          </p:blipFill>
          <p:spPr>
            <a:xfrm>
              <a:off x="3898335" y="2857505"/>
              <a:ext cx="538608" cy="700532"/>
            </a:xfrm>
            <a:custGeom>
              <a:avLst/>
              <a:gdLst>
                <a:gd name="connsiteX0" fmla="*/ 280881 w 538608"/>
                <a:gd name="connsiteY0" fmla="*/ 0 h 700532"/>
                <a:gd name="connsiteX1" fmla="*/ 533501 w 538608"/>
                <a:gd name="connsiteY1" fmla="*/ 102591 h 700532"/>
                <a:gd name="connsiteX2" fmla="*/ 538608 w 538608"/>
                <a:gd name="connsiteY2" fmla="*/ 108660 h 700532"/>
                <a:gd name="connsiteX3" fmla="*/ 538608 w 538608"/>
                <a:gd name="connsiteY3" fmla="*/ 591873 h 700532"/>
                <a:gd name="connsiteX4" fmla="*/ 533501 w 538608"/>
                <a:gd name="connsiteY4" fmla="*/ 597942 h 700532"/>
                <a:gd name="connsiteX5" fmla="*/ 280881 w 538608"/>
                <a:gd name="connsiteY5" fmla="*/ 700532 h 700532"/>
                <a:gd name="connsiteX6" fmla="*/ 28262 w 538608"/>
                <a:gd name="connsiteY6" fmla="*/ 597942 h 700532"/>
                <a:gd name="connsiteX7" fmla="*/ 0 w 538608"/>
                <a:gd name="connsiteY7" fmla="*/ 564359 h 700532"/>
                <a:gd name="connsiteX8" fmla="*/ 0 w 538608"/>
                <a:gd name="connsiteY8" fmla="*/ 136173 h 700532"/>
                <a:gd name="connsiteX9" fmla="*/ 28262 w 538608"/>
                <a:gd name="connsiteY9" fmla="*/ 102591 h 700532"/>
                <a:gd name="connsiteX10" fmla="*/ 280881 w 538608"/>
                <a:gd name="connsiteY10" fmla="*/ 0 h 70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8608" h="700532">
                  <a:moveTo>
                    <a:pt x="280881" y="0"/>
                  </a:moveTo>
                  <a:cubicBezTo>
                    <a:pt x="379535" y="0"/>
                    <a:pt x="468850" y="39205"/>
                    <a:pt x="533501" y="102591"/>
                  </a:cubicBezTo>
                  <a:lnTo>
                    <a:pt x="538608" y="108660"/>
                  </a:lnTo>
                  <a:lnTo>
                    <a:pt x="538608" y="591873"/>
                  </a:lnTo>
                  <a:lnTo>
                    <a:pt x="533501" y="597942"/>
                  </a:lnTo>
                  <a:cubicBezTo>
                    <a:pt x="468850" y="661327"/>
                    <a:pt x="379535" y="700532"/>
                    <a:pt x="280881" y="700532"/>
                  </a:cubicBezTo>
                  <a:cubicBezTo>
                    <a:pt x="182227" y="700532"/>
                    <a:pt x="92913" y="661327"/>
                    <a:pt x="28262" y="597942"/>
                  </a:cubicBezTo>
                  <a:lnTo>
                    <a:pt x="0" y="564359"/>
                  </a:lnTo>
                  <a:lnTo>
                    <a:pt x="0" y="136173"/>
                  </a:lnTo>
                  <a:lnTo>
                    <a:pt x="28262" y="102591"/>
                  </a:lnTo>
                  <a:cubicBezTo>
                    <a:pt x="92913" y="39205"/>
                    <a:pt x="182227" y="0"/>
                    <a:pt x="280881" y="0"/>
                  </a:cubicBezTo>
                  <a:close/>
                </a:path>
              </a:pathLst>
            </a:custGeom>
          </p:spPr>
        </p:pic>
      </p:grpSp>
      <p:pic>
        <p:nvPicPr>
          <p:cNvPr id="157" name="Picture 1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4129" r="152" b="23160"/>
          <a:stretch>
            <a:fillRect/>
          </a:stretch>
        </p:blipFill>
        <p:spPr>
          <a:xfrm>
            <a:off x="2218997" y="2655363"/>
            <a:ext cx="714516" cy="700532"/>
          </a:xfrm>
          <a:custGeom>
            <a:avLst/>
            <a:gdLst>
              <a:gd name="connsiteX0" fmla="*/ 357258 w 714516"/>
              <a:gd name="connsiteY0" fmla="*/ 0 h 700532"/>
              <a:gd name="connsiteX1" fmla="*/ 714516 w 714516"/>
              <a:gd name="connsiteY1" fmla="*/ 350266 h 700532"/>
              <a:gd name="connsiteX2" fmla="*/ 357258 w 714516"/>
              <a:gd name="connsiteY2" fmla="*/ 700532 h 700532"/>
              <a:gd name="connsiteX3" fmla="*/ 0 w 714516"/>
              <a:gd name="connsiteY3" fmla="*/ 350266 h 700532"/>
              <a:gd name="connsiteX4" fmla="*/ 357258 w 714516"/>
              <a:gd name="connsiteY4" fmla="*/ 0 h 70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516" h="700532">
                <a:moveTo>
                  <a:pt x="357258" y="0"/>
                </a:moveTo>
                <a:cubicBezTo>
                  <a:pt x="554566" y="0"/>
                  <a:pt x="714516" y="156819"/>
                  <a:pt x="714516" y="350266"/>
                </a:cubicBezTo>
                <a:cubicBezTo>
                  <a:pt x="714516" y="543713"/>
                  <a:pt x="554566" y="700532"/>
                  <a:pt x="357258" y="700532"/>
                </a:cubicBezTo>
                <a:cubicBezTo>
                  <a:pt x="159950" y="700532"/>
                  <a:pt x="0" y="543713"/>
                  <a:pt x="0" y="350266"/>
                </a:cubicBezTo>
                <a:cubicBezTo>
                  <a:pt x="0" y="156819"/>
                  <a:pt x="159950" y="0"/>
                  <a:pt x="357258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LATAR </a:t>
            </a:r>
            <a:r>
              <a:rPr lang="en" dirty="0" smtClean="0">
                <a:solidFill>
                  <a:srgbClr val="E95757"/>
                </a:solidFill>
              </a:rPr>
              <a:t>BELAKANG</a:t>
            </a:r>
            <a:endParaRPr dirty="0">
              <a:solidFill>
                <a:srgbClr val="E95757"/>
              </a:solidFill>
            </a:endParaRPr>
          </a:p>
        </p:txBody>
      </p:sp>
      <p:sp>
        <p:nvSpPr>
          <p:cNvPr id="1447" name="Google Shape;1447;p35"/>
          <p:cNvSpPr txBox="1">
            <a:spLocks noGrp="1"/>
          </p:cNvSpPr>
          <p:nvPr>
            <p:ph type="body" idx="1"/>
          </p:nvPr>
        </p:nvSpPr>
        <p:spPr>
          <a:xfrm>
            <a:off x="685172" y="1075610"/>
            <a:ext cx="7704000" cy="3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Transformasi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dimensi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model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memindahkan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benda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koordinat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dimensi</a:t>
            </a:r>
            <a:r>
              <a:rPr lang="en-US" sz="1600" dirty="0" smtClean="0"/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Jajar</a:t>
            </a:r>
            <a:r>
              <a:rPr lang="en-US" sz="1600" b="1" dirty="0"/>
              <a:t> </a:t>
            </a:r>
            <a:r>
              <a:rPr lang="en-US" sz="1600" b="1" dirty="0" err="1"/>
              <a:t>genjang</a:t>
            </a:r>
            <a:r>
              <a:rPr lang="en-US" sz="1600" b="1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bangun</a:t>
            </a:r>
            <a:r>
              <a:rPr lang="en-US" sz="1600" dirty="0"/>
              <a:t> </a:t>
            </a:r>
            <a:r>
              <a:rPr lang="en-US" sz="1600" dirty="0" err="1"/>
              <a:t>datar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dimensi</a:t>
            </a:r>
            <a:r>
              <a:rPr lang="en-US" sz="1600" dirty="0"/>
              <a:t>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pasang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pasangan</a:t>
            </a:r>
            <a:r>
              <a:rPr lang="en-US" sz="1600" dirty="0"/>
              <a:t> </a:t>
            </a:r>
            <a:r>
              <a:rPr lang="en-US" sz="1600" dirty="0" err="1"/>
              <a:t>sisinya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sejajar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pasangannya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sudut</a:t>
            </a:r>
            <a:r>
              <a:rPr lang="en-US" sz="1600" dirty="0"/>
              <a:t> yang </a:t>
            </a:r>
            <a:r>
              <a:rPr lang="en-US" sz="1600" dirty="0" err="1"/>
              <a:t>masing-masing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sudut</a:t>
            </a:r>
            <a:r>
              <a:rPr lang="en-US" sz="1600" dirty="0"/>
              <a:t> di </a:t>
            </a:r>
            <a:r>
              <a:rPr lang="en-US" sz="1600" dirty="0" err="1"/>
              <a:t>hadapannya</a:t>
            </a:r>
            <a:r>
              <a:rPr lang="en-US" sz="1600" dirty="0"/>
              <a:t>. </a:t>
            </a:r>
            <a:r>
              <a:rPr lang="en-US" sz="1600" dirty="0" err="1"/>
              <a:t>Jajar</a:t>
            </a:r>
            <a:r>
              <a:rPr lang="en-US" sz="1600" dirty="0"/>
              <a:t> </a:t>
            </a:r>
            <a:r>
              <a:rPr lang="en-US" sz="1600" dirty="0" err="1"/>
              <a:t>genjang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turunan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segi</a:t>
            </a:r>
            <a:r>
              <a:rPr lang="en-US" sz="1600" dirty="0"/>
              <a:t> </a:t>
            </a:r>
            <a:r>
              <a:rPr lang="en-US" sz="1600" dirty="0" err="1"/>
              <a:t>empat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. </a:t>
            </a:r>
            <a:r>
              <a:rPr lang="en-US" sz="1600" dirty="0" err="1"/>
              <a:t>Jajar</a:t>
            </a:r>
            <a:r>
              <a:rPr lang="en-US" sz="1600" dirty="0"/>
              <a:t> </a:t>
            </a:r>
            <a:r>
              <a:rPr lang="en-US" sz="1600" dirty="0" err="1"/>
              <a:t>genjang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empat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belah</a:t>
            </a:r>
            <a:r>
              <a:rPr lang="en-US" sz="1600" dirty="0"/>
              <a:t> </a:t>
            </a:r>
            <a:r>
              <a:rPr lang="en-US" sz="1600" dirty="0" err="1"/>
              <a:t>ketupat</a:t>
            </a:r>
            <a:r>
              <a:rPr lang="en-US" sz="1600" dirty="0"/>
              <a:t>.</a:t>
            </a:r>
            <a:endParaRPr sz="1600" dirty="0"/>
          </a:p>
        </p:txBody>
      </p:sp>
      <p:grpSp>
        <p:nvGrpSpPr>
          <p:cNvPr id="1448" name="Google Shape;1448;p35"/>
          <p:cNvGrpSpPr/>
          <p:nvPr/>
        </p:nvGrpSpPr>
        <p:grpSpPr>
          <a:xfrm>
            <a:off x="8141815" y="4181894"/>
            <a:ext cx="844976" cy="835062"/>
            <a:chOff x="7680850" y="262225"/>
            <a:chExt cx="1193300" cy="1179300"/>
          </a:xfrm>
        </p:grpSpPr>
        <p:sp>
          <p:nvSpPr>
            <p:cNvPr id="1449" name="Google Shape;1449;p35"/>
            <p:cNvSpPr/>
            <p:nvPr/>
          </p:nvSpPr>
          <p:spPr>
            <a:xfrm>
              <a:off x="7680850" y="262225"/>
              <a:ext cx="1193300" cy="1179300"/>
            </a:xfrm>
            <a:custGeom>
              <a:avLst/>
              <a:gdLst/>
              <a:ahLst/>
              <a:cxnLst/>
              <a:rect l="l" t="t" r="r" b="b"/>
              <a:pathLst>
                <a:path w="47732" h="47172" extrusionOk="0">
                  <a:moveTo>
                    <a:pt x="10055" y="1"/>
                  </a:moveTo>
                  <a:lnTo>
                    <a:pt x="9675" y="41"/>
                  </a:lnTo>
                  <a:lnTo>
                    <a:pt x="9295" y="81"/>
                  </a:lnTo>
                  <a:lnTo>
                    <a:pt x="8915" y="121"/>
                  </a:lnTo>
                  <a:lnTo>
                    <a:pt x="8535" y="181"/>
                  </a:lnTo>
                  <a:lnTo>
                    <a:pt x="8156" y="261"/>
                  </a:lnTo>
                  <a:lnTo>
                    <a:pt x="7776" y="361"/>
                  </a:lnTo>
                  <a:lnTo>
                    <a:pt x="7396" y="461"/>
                  </a:lnTo>
                  <a:lnTo>
                    <a:pt x="7036" y="580"/>
                  </a:lnTo>
                  <a:lnTo>
                    <a:pt x="6677" y="720"/>
                  </a:lnTo>
                  <a:lnTo>
                    <a:pt x="6317" y="860"/>
                  </a:lnTo>
                  <a:lnTo>
                    <a:pt x="5977" y="1000"/>
                  </a:lnTo>
                  <a:lnTo>
                    <a:pt x="5637" y="1160"/>
                  </a:lnTo>
                  <a:lnTo>
                    <a:pt x="5317" y="1340"/>
                  </a:lnTo>
                  <a:lnTo>
                    <a:pt x="4978" y="1520"/>
                  </a:lnTo>
                  <a:lnTo>
                    <a:pt x="4658" y="1720"/>
                  </a:lnTo>
                  <a:lnTo>
                    <a:pt x="4358" y="1940"/>
                  </a:lnTo>
                  <a:lnTo>
                    <a:pt x="4058" y="2159"/>
                  </a:lnTo>
                  <a:lnTo>
                    <a:pt x="3758" y="2379"/>
                  </a:lnTo>
                  <a:lnTo>
                    <a:pt x="3459" y="2619"/>
                  </a:lnTo>
                  <a:lnTo>
                    <a:pt x="3179" y="2879"/>
                  </a:lnTo>
                  <a:lnTo>
                    <a:pt x="2919" y="3139"/>
                  </a:lnTo>
                  <a:lnTo>
                    <a:pt x="2659" y="3399"/>
                  </a:lnTo>
                  <a:lnTo>
                    <a:pt x="2399" y="3679"/>
                  </a:lnTo>
                  <a:lnTo>
                    <a:pt x="2159" y="3978"/>
                  </a:lnTo>
                  <a:lnTo>
                    <a:pt x="1940" y="4278"/>
                  </a:lnTo>
                  <a:lnTo>
                    <a:pt x="1680" y="4638"/>
                  </a:lnTo>
                  <a:lnTo>
                    <a:pt x="1440" y="5018"/>
                  </a:lnTo>
                  <a:lnTo>
                    <a:pt x="1220" y="5377"/>
                  </a:lnTo>
                  <a:lnTo>
                    <a:pt x="1040" y="5737"/>
                  </a:lnTo>
                  <a:lnTo>
                    <a:pt x="860" y="6097"/>
                  </a:lnTo>
                  <a:lnTo>
                    <a:pt x="700" y="6457"/>
                  </a:lnTo>
                  <a:lnTo>
                    <a:pt x="560" y="6837"/>
                  </a:lnTo>
                  <a:lnTo>
                    <a:pt x="440" y="7216"/>
                  </a:lnTo>
                  <a:lnTo>
                    <a:pt x="341" y="7596"/>
                  </a:lnTo>
                  <a:lnTo>
                    <a:pt x="261" y="7976"/>
                  </a:lnTo>
                  <a:lnTo>
                    <a:pt x="181" y="8356"/>
                  </a:lnTo>
                  <a:lnTo>
                    <a:pt x="121" y="8755"/>
                  </a:lnTo>
                  <a:lnTo>
                    <a:pt x="81" y="9175"/>
                  </a:lnTo>
                  <a:lnTo>
                    <a:pt x="41" y="9595"/>
                  </a:lnTo>
                  <a:lnTo>
                    <a:pt x="1" y="10474"/>
                  </a:lnTo>
                  <a:lnTo>
                    <a:pt x="1" y="11194"/>
                  </a:lnTo>
                  <a:lnTo>
                    <a:pt x="21" y="11913"/>
                  </a:lnTo>
                  <a:lnTo>
                    <a:pt x="61" y="12613"/>
                  </a:lnTo>
                  <a:lnTo>
                    <a:pt x="121" y="13333"/>
                  </a:lnTo>
                  <a:lnTo>
                    <a:pt x="201" y="14032"/>
                  </a:lnTo>
                  <a:lnTo>
                    <a:pt x="281" y="14732"/>
                  </a:lnTo>
                  <a:lnTo>
                    <a:pt x="381" y="15431"/>
                  </a:lnTo>
                  <a:lnTo>
                    <a:pt x="520" y="16131"/>
                  </a:lnTo>
                  <a:lnTo>
                    <a:pt x="640" y="16830"/>
                  </a:lnTo>
                  <a:lnTo>
                    <a:pt x="800" y="17530"/>
                  </a:lnTo>
                  <a:lnTo>
                    <a:pt x="960" y="18230"/>
                  </a:lnTo>
                  <a:lnTo>
                    <a:pt x="1160" y="18909"/>
                  </a:lnTo>
                  <a:lnTo>
                    <a:pt x="1340" y="19589"/>
                  </a:lnTo>
                  <a:lnTo>
                    <a:pt x="1560" y="20288"/>
                  </a:lnTo>
                  <a:lnTo>
                    <a:pt x="1760" y="20968"/>
                  </a:lnTo>
                  <a:lnTo>
                    <a:pt x="2000" y="21647"/>
                  </a:lnTo>
                  <a:lnTo>
                    <a:pt x="2499" y="22987"/>
                  </a:lnTo>
                  <a:lnTo>
                    <a:pt x="3019" y="24326"/>
                  </a:lnTo>
                  <a:lnTo>
                    <a:pt x="3599" y="25645"/>
                  </a:lnTo>
                  <a:lnTo>
                    <a:pt x="4198" y="26964"/>
                  </a:lnTo>
                  <a:lnTo>
                    <a:pt x="4818" y="28263"/>
                  </a:lnTo>
                  <a:lnTo>
                    <a:pt x="5477" y="29562"/>
                  </a:lnTo>
                  <a:lnTo>
                    <a:pt x="6137" y="30842"/>
                  </a:lnTo>
                  <a:lnTo>
                    <a:pt x="6837" y="32101"/>
                  </a:lnTo>
                  <a:lnTo>
                    <a:pt x="7496" y="33300"/>
                  </a:lnTo>
                  <a:lnTo>
                    <a:pt x="8176" y="34479"/>
                  </a:lnTo>
                  <a:lnTo>
                    <a:pt x="8895" y="35659"/>
                  </a:lnTo>
                  <a:lnTo>
                    <a:pt x="9635" y="36818"/>
                  </a:lnTo>
                  <a:lnTo>
                    <a:pt x="10394" y="37957"/>
                  </a:lnTo>
                  <a:lnTo>
                    <a:pt x="10794" y="38517"/>
                  </a:lnTo>
                  <a:lnTo>
                    <a:pt x="11214" y="39057"/>
                  </a:lnTo>
                  <a:lnTo>
                    <a:pt x="11634" y="39596"/>
                  </a:lnTo>
                  <a:lnTo>
                    <a:pt x="12073" y="40116"/>
                  </a:lnTo>
                  <a:lnTo>
                    <a:pt x="12513" y="40656"/>
                  </a:lnTo>
                  <a:lnTo>
                    <a:pt x="12973" y="41155"/>
                  </a:lnTo>
                  <a:lnTo>
                    <a:pt x="13392" y="41615"/>
                  </a:lnTo>
                  <a:lnTo>
                    <a:pt x="13852" y="42075"/>
                  </a:lnTo>
                  <a:lnTo>
                    <a:pt x="14312" y="42514"/>
                  </a:lnTo>
                  <a:lnTo>
                    <a:pt x="14772" y="42974"/>
                  </a:lnTo>
                  <a:lnTo>
                    <a:pt x="15271" y="43394"/>
                  </a:lnTo>
                  <a:lnTo>
                    <a:pt x="15771" y="43814"/>
                  </a:lnTo>
                  <a:lnTo>
                    <a:pt x="16271" y="44213"/>
                  </a:lnTo>
                  <a:lnTo>
                    <a:pt x="16790" y="44613"/>
                  </a:lnTo>
                  <a:lnTo>
                    <a:pt x="17330" y="44973"/>
                  </a:lnTo>
                  <a:lnTo>
                    <a:pt x="17890" y="45333"/>
                  </a:lnTo>
                  <a:lnTo>
                    <a:pt x="18449" y="45653"/>
                  </a:lnTo>
                  <a:lnTo>
                    <a:pt x="19009" y="45952"/>
                  </a:lnTo>
                  <a:lnTo>
                    <a:pt x="19589" y="46232"/>
                  </a:lnTo>
                  <a:lnTo>
                    <a:pt x="20188" y="46472"/>
                  </a:lnTo>
                  <a:lnTo>
                    <a:pt x="20788" y="46672"/>
                  </a:lnTo>
                  <a:lnTo>
                    <a:pt x="21407" y="46852"/>
                  </a:lnTo>
                  <a:lnTo>
                    <a:pt x="21827" y="46952"/>
                  </a:lnTo>
                  <a:lnTo>
                    <a:pt x="22227" y="47032"/>
                  </a:lnTo>
                  <a:lnTo>
                    <a:pt x="22827" y="47112"/>
                  </a:lnTo>
                  <a:lnTo>
                    <a:pt x="23426" y="47152"/>
                  </a:lnTo>
                  <a:lnTo>
                    <a:pt x="24046" y="47172"/>
                  </a:lnTo>
                  <a:lnTo>
                    <a:pt x="24645" y="47172"/>
                  </a:lnTo>
                  <a:lnTo>
                    <a:pt x="25265" y="47132"/>
                  </a:lnTo>
                  <a:lnTo>
                    <a:pt x="25865" y="47052"/>
                  </a:lnTo>
                  <a:lnTo>
                    <a:pt x="26484" y="46952"/>
                  </a:lnTo>
                  <a:lnTo>
                    <a:pt x="27084" y="46832"/>
                  </a:lnTo>
                  <a:lnTo>
                    <a:pt x="27684" y="46672"/>
                  </a:lnTo>
                  <a:lnTo>
                    <a:pt x="28263" y="46512"/>
                  </a:lnTo>
                  <a:lnTo>
                    <a:pt x="28863" y="46312"/>
                  </a:lnTo>
                  <a:lnTo>
                    <a:pt x="29422" y="46092"/>
                  </a:lnTo>
                  <a:lnTo>
                    <a:pt x="29982" y="45852"/>
                  </a:lnTo>
                  <a:lnTo>
                    <a:pt x="30542" y="45593"/>
                  </a:lnTo>
                  <a:lnTo>
                    <a:pt x="31061" y="45333"/>
                  </a:lnTo>
                  <a:lnTo>
                    <a:pt x="31581" y="45033"/>
                  </a:lnTo>
                  <a:lnTo>
                    <a:pt x="32041" y="44753"/>
                  </a:lnTo>
                  <a:lnTo>
                    <a:pt x="32481" y="44453"/>
                  </a:lnTo>
                  <a:lnTo>
                    <a:pt x="32920" y="44133"/>
                  </a:lnTo>
                  <a:lnTo>
                    <a:pt x="33360" y="43814"/>
                  </a:lnTo>
                  <a:lnTo>
                    <a:pt x="33780" y="43474"/>
                  </a:lnTo>
                  <a:lnTo>
                    <a:pt x="34199" y="43114"/>
                  </a:lnTo>
                  <a:lnTo>
                    <a:pt x="34599" y="42754"/>
                  </a:lnTo>
                  <a:lnTo>
                    <a:pt x="34999" y="42375"/>
                  </a:lnTo>
                  <a:lnTo>
                    <a:pt x="35399" y="41995"/>
                  </a:lnTo>
                  <a:lnTo>
                    <a:pt x="35779" y="41595"/>
                  </a:lnTo>
                  <a:lnTo>
                    <a:pt x="36158" y="41195"/>
                  </a:lnTo>
                  <a:lnTo>
                    <a:pt x="36518" y="40776"/>
                  </a:lnTo>
                  <a:lnTo>
                    <a:pt x="37218" y="39916"/>
                  </a:lnTo>
                  <a:lnTo>
                    <a:pt x="37897" y="39037"/>
                  </a:lnTo>
                  <a:lnTo>
                    <a:pt x="38557" y="38117"/>
                  </a:lnTo>
                  <a:lnTo>
                    <a:pt x="39156" y="37198"/>
                  </a:lnTo>
                  <a:lnTo>
                    <a:pt x="39756" y="36238"/>
                  </a:lnTo>
                  <a:lnTo>
                    <a:pt x="40316" y="35279"/>
                  </a:lnTo>
                  <a:lnTo>
                    <a:pt x="40855" y="34320"/>
                  </a:lnTo>
                  <a:lnTo>
                    <a:pt x="41355" y="33340"/>
                  </a:lnTo>
                  <a:lnTo>
                    <a:pt x="41855" y="32381"/>
                  </a:lnTo>
                  <a:lnTo>
                    <a:pt x="42314" y="31421"/>
                  </a:lnTo>
                  <a:lnTo>
                    <a:pt x="42874" y="30162"/>
                  </a:lnTo>
                  <a:lnTo>
                    <a:pt x="43414" y="28903"/>
                  </a:lnTo>
                  <a:lnTo>
                    <a:pt x="43913" y="27624"/>
                  </a:lnTo>
                  <a:lnTo>
                    <a:pt x="44413" y="26344"/>
                  </a:lnTo>
                  <a:lnTo>
                    <a:pt x="44873" y="25065"/>
                  </a:lnTo>
                  <a:lnTo>
                    <a:pt x="45333" y="23766"/>
                  </a:lnTo>
                  <a:lnTo>
                    <a:pt x="45752" y="22467"/>
                  </a:lnTo>
                  <a:lnTo>
                    <a:pt x="46172" y="21148"/>
                  </a:lnTo>
                  <a:lnTo>
                    <a:pt x="46452" y="20288"/>
                  </a:lnTo>
                  <a:lnTo>
                    <a:pt x="46692" y="19429"/>
                  </a:lnTo>
                  <a:lnTo>
                    <a:pt x="46932" y="18569"/>
                  </a:lnTo>
                  <a:lnTo>
                    <a:pt x="47131" y="17710"/>
                  </a:lnTo>
                  <a:lnTo>
                    <a:pt x="47331" y="16850"/>
                  </a:lnTo>
                  <a:lnTo>
                    <a:pt x="47471" y="15991"/>
                  </a:lnTo>
                  <a:lnTo>
                    <a:pt x="47591" y="15131"/>
                  </a:lnTo>
                  <a:lnTo>
                    <a:pt x="47671" y="14272"/>
                  </a:lnTo>
                  <a:lnTo>
                    <a:pt x="47711" y="13413"/>
                  </a:lnTo>
                  <a:lnTo>
                    <a:pt x="47731" y="12993"/>
                  </a:lnTo>
                  <a:lnTo>
                    <a:pt x="47711" y="12553"/>
                  </a:lnTo>
                  <a:lnTo>
                    <a:pt x="47691" y="12133"/>
                  </a:lnTo>
                  <a:lnTo>
                    <a:pt x="47651" y="11694"/>
                  </a:lnTo>
                  <a:lnTo>
                    <a:pt x="47611" y="11274"/>
                  </a:lnTo>
                  <a:lnTo>
                    <a:pt x="47551" y="10834"/>
                  </a:lnTo>
                  <a:lnTo>
                    <a:pt x="47471" y="10394"/>
                  </a:lnTo>
                  <a:lnTo>
                    <a:pt x="47391" y="9975"/>
                  </a:lnTo>
                  <a:lnTo>
                    <a:pt x="47271" y="9535"/>
                  </a:lnTo>
                  <a:lnTo>
                    <a:pt x="47151" y="9115"/>
                  </a:lnTo>
                  <a:lnTo>
                    <a:pt x="47012" y="8675"/>
                  </a:lnTo>
                  <a:lnTo>
                    <a:pt x="46872" y="8256"/>
                  </a:lnTo>
                  <a:lnTo>
                    <a:pt x="46692" y="7816"/>
                  </a:lnTo>
                  <a:lnTo>
                    <a:pt x="46512" y="7376"/>
                  </a:lnTo>
                  <a:lnTo>
                    <a:pt x="46332" y="7036"/>
                  </a:lnTo>
                  <a:lnTo>
                    <a:pt x="46152" y="6677"/>
                  </a:lnTo>
                  <a:lnTo>
                    <a:pt x="45952" y="6337"/>
                  </a:lnTo>
                  <a:lnTo>
                    <a:pt x="45752" y="5997"/>
                  </a:lnTo>
                  <a:lnTo>
                    <a:pt x="45512" y="5677"/>
                  </a:lnTo>
                  <a:lnTo>
                    <a:pt x="45293" y="5358"/>
                  </a:lnTo>
                  <a:lnTo>
                    <a:pt x="45053" y="5058"/>
                  </a:lnTo>
                  <a:lnTo>
                    <a:pt x="44793" y="4758"/>
                  </a:lnTo>
                  <a:lnTo>
                    <a:pt x="44533" y="4458"/>
                  </a:lnTo>
                  <a:lnTo>
                    <a:pt x="44253" y="4178"/>
                  </a:lnTo>
                  <a:lnTo>
                    <a:pt x="43973" y="3898"/>
                  </a:lnTo>
                  <a:lnTo>
                    <a:pt x="43674" y="3639"/>
                  </a:lnTo>
                  <a:lnTo>
                    <a:pt x="43374" y="3379"/>
                  </a:lnTo>
                  <a:lnTo>
                    <a:pt x="43074" y="3139"/>
                  </a:lnTo>
                  <a:lnTo>
                    <a:pt x="42754" y="2919"/>
                  </a:lnTo>
                  <a:lnTo>
                    <a:pt x="42434" y="2699"/>
                  </a:lnTo>
                  <a:lnTo>
                    <a:pt x="42095" y="2479"/>
                  </a:lnTo>
                  <a:lnTo>
                    <a:pt x="41755" y="2279"/>
                  </a:lnTo>
                  <a:lnTo>
                    <a:pt x="41415" y="2080"/>
                  </a:lnTo>
                  <a:lnTo>
                    <a:pt x="41055" y="1900"/>
                  </a:lnTo>
                  <a:lnTo>
                    <a:pt x="40695" y="1740"/>
                  </a:lnTo>
                  <a:lnTo>
                    <a:pt x="40336" y="1580"/>
                  </a:lnTo>
                  <a:lnTo>
                    <a:pt x="39976" y="1440"/>
                  </a:lnTo>
                  <a:lnTo>
                    <a:pt x="39596" y="1320"/>
                  </a:lnTo>
                  <a:lnTo>
                    <a:pt x="39216" y="1200"/>
                  </a:lnTo>
                  <a:lnTo>
                    <a:pt x="38837" y="1100"/>
                  </a:lnTo>
                  <a:lnTo>
                    <a:pt x="38457" y="1000"/>
                  </a:lnTo>
                  <a:lnTo>
                    <a:pt x="38057" y="920"/>
                  </a:lnTo>
                  <a:lnTo>
                    <a:pt x="37677" y="860"/>
                  </a:lnTo>
                  <a:lnTo>
                    <a:pt x="37278" y="820"/>
                  </a:lnTo>
                  <a:lnTo>
                    <a:pt x="36878" y="780"/>
                  </a:lnTo>
                  <a:lnTo>
                    <a:pt x="36478" y="760"/>
                  </a:lnTo>
                  <a:lnTo>
                    <a:pt x="35519" y="760"/>
                  </a:lnTo>
                  <a:lnTo>
                    <a:pt x="35039" y="800"/>
                  </a:lnTo>
                  <a:lnTo>
                    <a:pt x="34599" y="860"/>
                  </a:lnTo>
                  <a:lnTo>
                    <a:pt x="34160" y="940"/>
                  </a:lnTo>
                  <a:lnTo>
                    <a:pt x="33740" y="1040"/>
                  </a:lnTo>
                  <a:lnTo>
                    <a:pt x="33320" y="1160"/>
                  </a:lnTo>
                  <a:lnTo>
                    <a:pt x="32920" y="1280"/>
                  </a:lnTo>
                  <a:lnTo>
                    <a:pt x="32541" y="1440"/>
                  </a:lnTo>
                  <a:lnTo>
                    <a:pt x="32161" y="1600"/>
                  </a:lnTo>
                  <a:lnTo>
                    <a:pt x="31781" y="1800"/>
                  </a:lnTo>
                  <a:lnTo>
                    <a:pt x="31421" y="2000"/>
                  </a:lnTo>
                  <a:lnTo>
                    <a:pt x="31081" y="2199"/>
                  </a:lnTo>
                  <a:lnTo>
                    <a:pt x="30742" y="2439"/>
                  </a:lnTo>
                  <a:lnTo>
                    <a:pt x="30422" y="2679"/>
                  </a:lnTo>
                  <a:lnTo>
                    <a:pt x="30102" y="2939"/>
                  </a:lnTo>
                  <a:lnTo>
                    <a:pt x="29782" y="3219"/>
                  </a:lnTo>
                  <a:lnTo>
                    <a:pt x="29482" y="3499"/>
                  </a:lnTo>
                  <a:lnTo>
                    <a:pt x="29183" y="3778"/>
                  </a:lnTo>
                  <a:lnTo>
                    <a:pt x="28903" y="4098"/>
                  </a:lnTo>
                  <a:lnTo>
                    <a:pt x="28343" y="4738"/>
                  </a:lnTo>
                  <a:lnTo>
                    <a:pt x="27803" y="5397"/>
                  </a:lnTo>
                  <a:lnTo>
                    <a:pt x="27284" y="6117"/>
                  </a:lnTo>
                  <a:lnTo>
                    <a:pt x="26764" y="6837"/>
                  </a:lnTo>
                  <a:lnTo>
                    <a:pt x="26284" y="7596"/>
                  </a:lnTo>
                  <a:lnTo>
                    <a:pt x="25805" y="8356"/>
                  </a:lnTo>
                  <a:lnTo>
                    <a:pt x="25245" y="9215"/>
                  </a:lnTo>
                  <a:lnTo>
                    <a:pt x="24945" y="9655"/>
                  </a:lnTo>
                  <a:lnTo>
                    <a:pt x="24645" y="10055"/>
                  </a:lnTo>
                  <a:lnTo>
                    <a:pt x="24346" y="10474"/>
                  </a:lnTo>
                  <a:lnTo>
                    <a:pt x="24006" y="10854"/>
                  </a:lnTo>
                  <a:lnTo>
                    <a:pt x="23666" y="11234"/>
                  </a:lnTo>
                  <a:lnTo>
                    <a:pt x="23306" y="11594"/>
                  </a:lnTo>
                  <a:lnTo>
                    <a:pt x="22827" y="10414"/>
                  </a:lnTo>
                  <a:lnTo>
                    <a:pt x="22327" y="9235"/>
                  </a:lnTo>
                  <a:lnTo>
                    <a:pt x="21807" y="8056"/>
                  </a:lnTo>
                  <a:lnTo>
                    <a:pt x="21527" y="7496"/>
                  </a:lnTo>
                  <a:lnTo>
                    <a:pt x="21228" y="6917"/>
                  </a:lnTo>
                  <a:lnTo>
                    <a:pt x="20928" y="6357"/>
                  </a:lnTo>
                  <a:lnTo>
                    <a:pt x="20608" y="5817"/>
                  </a:lnTo>
                  <a:lnTo>
                    <a:pt x="20268" y="5298"/>
                  </a:lnTo>
                  <a:lnTo>
                    <a:pt x="19908" y="4778"/>
                  </a:lnTo>
                  <a:lnTo>
                    <a:pt x="19529" y="4278"/>
                  </a:lnTo>
                  <a:lnTo>
                    <a:pt x="19129" y="3798"/>
                  </a:lnTo>
                  <a:lnTo>
                    <a:pt x="18689" y="3339"/>
                  </a:lnTo>
                  <a:lnTo>
                    <a:pt x="18229" y="2899"/>
                  </a:lnTo>
                  <a:lnTo>
                    <a:pt x="17950" y="2639"/>
                  </a:lnTo>
                  <a:lnTo>
                    <a:pt x="17650" y="2399"/>
                  </a:lnTo>
                  <a:lnTo>
                    <a:pt x="17330" y="2159"/>
                  </a:lnTo>
                  <a:lnTo>
                    <a:pt x="17030" y="1940"/>
                  </a:lnTo>
                  <a:lnTo>
                    <a:pt x="16690" y="1740"/>
                  </a:lnTo>
                  <a:lnTo>
                    <a:pt x="16371" y="1540"/>
                  </a:lnTo>
                  <a:lnTo>
                    <a:pt x="16031" y="1340"/>
                  </a:lnTo>
                  <a:lnTo>
                    <a:pt x="15691" y="1160"/>
                  </a:lnTo>
                  <a:lnTo>
                    <a:pt x="15331" y="1000"/>
                  </a:lnTo>
                  <a:lnTo>
                    <a:pt x="14971" y="860"/>
                  </a:lnTo>
                  <a:lnTo>
                    <a:pt x="14612" y="720"/>
                  </a:lnTo>
                  <a:lnTo>
                    <a:pt x="14252" y="580"/>
                  </a:lnTo>
                  <a:lnTo>
                    <a:pt x="13892" y="481"/>
                  </a:lnTo>
                  <a:lnTo>
                    <a:pt x="13512" y="361"/>
                  </a:lnTo>
                  <a:lnTo>
                    <a:pt x="13133" y="281"/>
                  </a:lnTo>
                  <a:lnTo>
                    <a:pt x="12753" y="201"/>
                  </a:lnTo>
                  <a:lnTo>
                    <a:pt x="12373" y="141"/>
                  </a:lnTo>
                  <a:lnTo>
                    <a:pt x="11993" y="81"/>
                  </a:lnTo>
                  <a:lnTo>
                    <a:pt x="11614" y="41"/>
                  </a:lnTo>
                  <a:lnTo>
                    <a:pt x="11214" y="21"/>
                  </a:lnTo>
                  <a:lnTo>
                    <a:pt x="1083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78600" y="1004275"/>
              <a:ext cx="449250" cy="258375"/>
            </a:xfrm>
            <a:custGeom>
              <a:avLst/>
              <a:gdLst/>
              <a:ahLst/>
              <a:cxnLst/>
              <a:rect l="l" t="t" r="r" b="b"/>
              <a:pathLst>
                <a:path w="17970" h="10335" extrusionOk="0">
                  <a:moveTo>
                    <a:pt x="2659" y="260"/>
                  </a:moveTo>
                  <a:lnTo>
                    <a:pt x="2979" y="280"/>
                  </a:lnTo>
                  <a:lnTo>
                    <a:pt x="3299" y="320"/>
                  </a:lnTo>
                  <a:lnTo>
                    <a:pt x="3579" y="380"/>
                  </a:lnTo>
                  <a:lnTo>
                    <a:pt x="3838" y="440"/>
                  </a:lnTo>
                  <a:lnTo>
                    <a:pt x="4338" y="600"/>
                  </a:lnTo>
                  <a:lnTo>
                    <a:pt x="4838" y="780"/>
                  </a:lnTo>
                  <a:lnTo>
                    <a:pt x="5817" y="1180"/>
                  </a:lnTo>
                  <a:lnTo>
                    <a:pt x="6737" y="1539"/>
                  </a:lnTo>
                  <a:lnTo>
                    <a:pt x="7216" y="1719"/>
                  </a:lnTo>
                  <a:lnTo>
                    <a:pt x="7696" y="1879"/>
                  </a:lnTo>
                  <a:lnTo>
                    <a:pt x="8076" y="1979"/>
                  </a:lnTo>
                  <a:lnTo>
                    <a:pt x="8436" y="2059"/>
                  </a:lnTo>
                  <a:lnTo>
                    <a:pt x="8795" y="2119"/>
                  </a:lnTo>
                  <a:lnTo>
                    <a:pt x="9135" y="2139"/>
                  </a:lnTo>
                  <a:lnTo>
                    <a:pt x="9475" y="2159"/>
                  </a:lnTo>
                  <a:lnTo>
                    <a:pt x="9795" y="2139"/>
                  </a:lnTo>
                  <a:lnTo>
                    <a:pt x="10115" y="2099"/>
                  </a:lnTo>
                  <a:lnTo>
                    <a:pt x="10414" y="2059"/>
                  </a:lnTo>
                  <a:lnTo>
                    <a:pt x="10754" y="1959"/>
                  </a:lnTo>
                  <a:lnTo>
                    <a:pt x="11074" y="1839"/>
                  </a:lnTo>
                  <a:lnTo>
                    <a:pt x="11394" y="1699"/>
                  </a:lnTo>
                  <a:lnTo>
                    <a:pt x="11694" y="1519"/>
                  </a:lnTo>
                  <a:lnTo>
                    <a:pt x="12133" y="1240"/>
                  </a:lnTo>
                  <a:lnTo>
                    <a:pt x="12573" y="1020"/>
                  </a:lnTo>
                  <a:lnTo>
                    <a:pt x="12973" y="820"/>
                  </a:lnTo>
                  <a:lnTo>
                    <a:pt x="13373" y="660"/>
                  </a:lnTo>
                  <a:lnTo>
                    <a:pt x="13772" y="520"/>
                  </a:lnTo>
                  <a:lnTo>
                    <a:pt x="14132" y="420"/>
                  </a:lnTo>
                  <a:lnTo>
                    <a:pt x="14492" y="380"/>
                  </a:lnTo>
                  <a:lnTo>
                    <a:pt x="14832" y="340"/>
                  </a:lnTo>
                  <a:lnTo>
                    <a:pt x="15171" y="360"/>
                  </a:lnTo>
                  <a:lnTo>
                    <a:pt x="15491" y="400"/>
                  </a:lnTo>
                  <a:lnTo>
                    <a:pt x="15791" y="480"/>
                  </a:lnTo>
                  <a:lnTo>
                    <a:pt x="16091" y="600"/>
                  </a:lnTo>
                  <a:lnTo>
                    <a:pt x="16371" y="740"/>
                  </a:lnTo>
                  <a:lnTo>
                    <a:pt x="16651" y="940"/>
                  </a:lnTo>
                  <a:lnTo>
                    <a:pt x="16890" y="1160"/>
                  </a:lnTo>
                  <a:lnTo>
                    <a:pt x="17150" y="1400"/>
                  </a:lnTo>
                  <a:lnTo>
                    <a:pt x="17310" y="1619"/>
                  </a:lnTo>
                  <a:lnTo>
                    <a:pt x="17430" y="1859"/>
                  </a:lnTo>
                  <a:lnTo>
                    <a:pt x="17530" y="2119"/>
                  </a:lnTo>
                  <a:lnTo>
                    <a:pt x="17610" y="2379"/>
                  </a:lnTo>
                  <a:lnTo>
                    <a:pt x="17670" y="2679"/>
                  </a:lnTo>
                  <a:lnTo>
                    <a:pt x="17690" y="2959"/>
                  </a:lnTo>
                  <a:lnTo>
                    <a:pt x="17690" y="3278"/>
                  </a:lnTo>
                  <a:lnTo>
                    <a:pt x="17690" y="3578"/>
                  </a:lnTo>
                  <a:lnTo>
                    <a:pt x="17650" y="3898"/>
                  </a:lnTo>
                  <a:lnTo>
                    <a:pt x="17610" y="4198"/>
                  </a:lnTo>
                  <a:lnTo>
                    <a:pt x="17550" y="4498"/>
                  </a:lnTo>
                  <a:lnTo>
                    <a:pt x="17470" y="4797"/>
                  </a:lnTo>
                  <a:lnTo>
                    <a:pt x="17390" y="5077"/>
                  </a:lnTo>
                  <a:lnTo>
                    <a:pt x="17290" y="5337"/>
                  </a:lnTo>
                  <a:lnTo>
                    <a:pt x="17190" y="5577"/>
                  </a:lnTo>
                  <a:lnTo>
                    <a:pt x="17090" y="5817"/>
                  </a:lnTo>
                  <a:lnTo>
                    <a:pt x="16950" y="6077"/>
                  </a:lnTo>
                  <a:lnTo>
                    <a:pt x="16790" y="6316"/>
                  </a:lnTo>
                  <a:lnTo>
                    <a:pt x="16631" y="6556"/>
                  </a:lnTo>
                  <a:lnTo>
                    <a:pt x="16451" y="6796"/>
                  </a:lnTo>
                  <a:lnTo>
                    <a:pt x="16271" y="7016"/>
                  </a:lnTo>
                  <a:lnTo>
                    <a:pt x="16071" y="7216"/>
                  </a:lnTo>
                  <a:lnTo>
                    <a:pt x="15871" y="7436"/>
                  </a:lnTo>
                  <a:lnTo>
                    <a:pt x="15671" y="7636"/>
                  </a:lnTo>
                  <a:lnTo>
                    <a:pt x="15211" y="7995"/>
                  </a:lnTo>
                  <a:lnTo>
                    <a:pt x="14732" y="8335"/>
                  </a:lnTo>
                  <a:lnTo>
                    <a:pt x="14212" y="8655"/>
                  </a:lnTo>
                  <a:lnTo>
                    <a:pt x="13672" y="8935"/>
                  </a:lnTo>
                  <a:lnTo>
                    <a:pt x="13113" y="9175"/>
                  </a:lnTo>
                  <a:lnTo>
                    <a:pt x="12553" y="9395"/>
                  </a:lnTo>
                  <a:lnTo>
                    <a:pt x="11973" y="9574"/>
                  </a:lnTo>
                  <a:lnTo>
                    <a:pt x="11394" y="9734"/>
                  </a:lnTo>
                  <a:lnTo>
                    <a:pt x="10814" y="9854"/>
                  </a:lnTo>
                  <a:lnTo>
                    <a:pt x="10235" y="9954"/>
                  </a:lnTo>
                  <a:lnTo>
                    <a:pt x="9655" y="10014"/>
                  </a:lnTo>
                  <a:lnTo>
                    <a:pt x="9095" y="10054"/>
                  </a:lnTo>
                  <a:lnTo>
                    <a:pt x="8516" y="10054"/>
                  </a:lnTo>
                  <a:lnTo>
                    <a:pt x="7916" y="10014"/>
                  </a:lnTo>
                  <a:lnTo>
                    <a:pt x="7296" y="9954"/>
                  </a:lnTo>
                  <a:lnTo>
                    <a:pt x="6657" y="9834"/>
                  </a:lnTo>
                  <a:lnTo>
                    <a:pt x="6017" y="9694"/>
                  </a:lnTo>
                  <a:lnTo>
                    <a:pt x="5358" y="9515"/>
                  </a:lnTo>
                  <a:lnTo>
                    <a:pt x="4718" y="9295"/>
                  </a:lnTo>
                  <a:lnTo>
                    <a:pt x="4098" y="9035"/>
                  </a:lnTo>
                  <a:lnTo>
                    <a:pt x="3499" y="8755"/>
                  </a:lnTo>
                  <a:lnTo>
                    <a:pt x="3219" y="8595"/>
                  </a:lnTo>
                  <a:lnTo>
                    <a:pt x="2939" y="8415"/>
                  </a:lnTo>
                  <a:lnTo>
                    <a:pt x="2679" y="8235"/>
                  </a:lnTo>
                  <a:lnTo>
                    <a:pt x="2419" y="8055"/>
                  </a:lnTo>
                  <a:lnTo>
                    <a:pt x="2160" y="7856"/>
                  </a:lnTo>
                  <a:lnTo>
                    <a:pt x="1940" y="7656"/>
                  </a:lnTo>
                  <a:lnTo>
                    <a:pt x="1720" y="7436"/>
                  </a:lnTo>
                  <a:lnTo>
                    <a:pt x="1500" y="7216"/>
                  </a:lnTo>
                  <a:lnTo>
                    <a:pt x="1320" y="6976"/>
                  </a:lnTo>
                  <a:lnTo>
                    <a:pt x="1140" y="6736"/>
                  </a:lnTo>
                  <a:lnTo>
                    <a:pt x="980" y="6476"/>
                  </a:lnTo>
                  <a:lnTo>
                    <a:pt x="860" y="6217"/>
                  </a:lnTo>
                  <a:lnTo>
                    <a:pt x="740" y="5937"/>
                  </a:lnTo>
                  <a:lnTo>
                    <a:pt x="640" y="5657"/>
                  </a:lnTo>
                  <a:lnTo>
                    <a:pt x="521" y="5237"/>
                  </a:lnTo>
                  <a:lnTo>
                    <a:pt x="401" y="4797"/>
                  </a:lnTo>
                  <a:lnTo>
                    <a:pt x="321" y="4338"/>
                  </a:lnTo>
                  <a:lnTo>
                    <a:pt x="281" y="4098"/>
                  </a:lnTo>
                  <a:lnTo>
                    <a:pt x="281" y="3858"/>
                  </a:lnTo>
                  <a:lnTo>
                    <a:pt x="281" y="3518"/>
                  </a:lnTo>
                  <a:lnTo>
                    <a:pt x="321" y="3098"/>
                  </a:lnTo>
                  <a:lnTo>
                    <a:pt x="401" y="2659"/>
                  </a:lnTo>
                  <a:lnTo>
                    <a:pt x="521" y="2219"/>
                  </a:lnTo>
                  <a:lnTo>
                    <a:pt x="660" y="1779"/>
                  </a:lnTo>
                  <a:lnTo>
                    <a:pt x="840" y="1380"/>
                  </a:lnTo>
                  <a:lnTo>
                    <a:pt x="940" y="1180"/>
                  </a:lnTo>
                  <a:lnTo>
                    <a:pt x="1040" y="1020"/>
                  </a:lnTo>
                  <a:lnTo>
                    <a:pt x="1160" y="860"/>
                  </a:lnTo>
                  <a:lnTo>
                    <a:pt x="1280" y="740"/>
                  </a:lnTo>
                  <a:lnTo>
                    <a:pt x="1440" y="620"/>
                  </a:lnTo>
                  <a:lnTo>
                    <a:pt x="1580" y="500"/>
                  </a:lnTo>
                  <a:lnTo>
                    <a:pt x="1760" y="420"/>
                  </a:lnTo>
                  <a:lnTo>
                    <a:pt x="1920" y="360"/>
                  </a:lnTo>
                  <a:lnTo>
                    <a:pt x="2100" y="320"/>
                  </a:lnTo>
                  <a:lnTo>
                    <a:pt x="2299" y="280"/>
                  </a:lnTo>
                  <a:lnTo>
                    <a:pt x="2479" y="260"/>
                  </a:lnTo>
                  <a:close/>
                  <a:moveTo>
                    <a:pt x="2359" y="0"/>
                  </a:moveTo>
                  <a:lnTo>
                    <a:pt x="2160" y="40"/>
                  </a:lnTo>
                  <a:lnTo>
                    <a:pt x="1960" y="80"/>
                  </a:lnTo>
                  <a:lnTo>
                    <a:pt x="1780" y="120"/>
                  </a:lnTo>
                  <a:lnTo>
                    <a:pt x="1600" y="200"/>
                  </a:lnTo>
                  <a:lnTo>
                    <a:pt x="1420" y="300"/>
                  </a:lnTo>
                  <a:lnTo>
                    <a:pt x="1260" y="400"/>
                  </a:lnTo>
                  <a:lnTo>
                    <a:pt x="1100" y="540"/>
                  </a:lnTo>
                  <a:lnTo>
                    <a:pt x="960" y="680"/>
                  </a:lnTo>
                  <a:lnTo>
                    <a:pt x="840" y="840"/>
                  </a:lnTo>
                  <a:lnTo>
                    <a:pt x="720" y="1020"/>
                  </a:lnTo>
                  <a:lnTo>
                    <a:pt x="620" y="1220"/>
                  </a:lnTo>
                  <a:lnTo>
                    <a:pt x="521" y="1440"/>
                  </a:lnTo>
                  <a:lnTo>
                    <a:pt x="421" y="1659"/>
                  </a:lnTo>
                  <a:lnTo>
                    <a:pt x="261" y="2119"/>
                  </a:lnTo>
                  <a:lnTo>
                    <a:pt x="141" y="2599"/>
                  </a:lnTo>
                  <a:lnTo>
                    <a:pt x="61" y="3059"/>
                  </a:lnTo>
                  <a:lnTo>
                    <a:pt x="1" y="3498"/>
                  </a:lnTo>
                  <a:lnTo>
                    <a:pt x="1" y="3878"/>
                  </a:lnTo>
                  <a:lnTo>
                    <a:pt x="21" y="4118"/>
                  </a:lnTo>
                  <a:lnTo>
                    <a:pt x="41" y="4378"/>
                  </a:lnTo>
                  <a:lnTo>
                    <a:pt x="141" y="4857"/>
                  </a:lnTo>
                  <a:lnTo>
                    <a:pt x="241" y="5317"/>
                  </a:lnTo>
                  <a:lnTo>
                    <a:pt x="381" y="5737"/>
                  </a:lnTo>
                  <a:lnTo>
                    <a:pt x="481" y="6037"/>
                  </a:lnTo>
                  <a:lnTo>
                    <a:pt x="600" y="6316"/>
                  </a:lnTo>
                  <a:lnTo>
                    <a:pt x="740" y="6596"/>
                  </a:lnTo>
                  <a:lnTo>
                    <a:pt x="900" y="6856"/>
                  </a:lnTo>
                  <a:lnTo>
                    <a:pt x="1080" y="7116"/>
                  </a:lnTo>
                  <a:lnTo>
                    <a:pt x="1260" y="7356"/>
                  </a:lnTo>
                  <a:lnTo>
                    <a:pt x="1460" y="7576"/>
                  </a:lnTo>
                  <a:lnTo>
                    <a:pt x="1680" y="7796"/>
                  </a:lnTo>
                  <a:lnTo>
                    <a:pt x="1920" y="8015"/>
                  </a:lnTo>
                  <a:lnTo>
                    <a:pt x="2160" y="8215"/>
                  </a:lnTo>
                  <a:lnTo>
                    <a:pt x="2419" y="8415"/>
                  </a:lnTo>
                  <a:lnTo>
                    <a:pt x="2679" y="8595"/>
                  </a:lnTo>
                  <a:lnTo>
                    <a:pt x="2959" y="8775"/>
                  </a:lnTo>
                  <a:lnTo>
                    <a:pt x="3239" y="8935"/>
                  </a:lnTo>
                  <a:lnTo>
                    <a:pt x="3838" y="9235"/>
                  </a:lnTo>
                  <a:lnTo>
                    <a:pt x="4458" y="9495"/>
                  </a:lnTo>
                  <a:lnTo>
                    <a:pt x="5078" y="9714"/>
                  </a:lnTo>
                  <a:lnTo>
                    <a:pt x="5717" y="9914"/>
                  </a:lnTo>
                  <a:lnTo>
                    <a:pt x="6357" y="10054"/>
                  </a:lnTo>
                  <a:lnTo>
                    <a:pt x="6997" y="10174"/>
                  </a:lnTo>
                  <a:lnTo>
                    <a:pt x="7596" y="10254"/>
                  </a:lnTo>
                  <a:lnTo>
                    <a:pt x="8196" y="10314"/>
                  </a:lnTo>
                  <a:lnTo>
                    <a:pt x="8775" y="10334"/>
                  </a:lnTo>
                  <a:lnTo>
                    <a:pt x="9095" y="10314"/>
                  </a:lnTo>
                  <a:lnTo>
                    <a:pt x="9675" y="10294"/>
                  </a:lnTo>
                  <a:lnTo>
                    <a:pt x="10274" y="10214"/>
                  </a:lnTo>
                  <a:lnTo>
                    <a:pt x="10874" y="10114"/>
                  </a:lnTo>
                  <a:lnTo>
                    <a:pt x="11474" y="9994"/>
                  </a:lnTo>
                  <a:lnTo>
                    <a:pt x="12073" y="9834"/>
                  </a:lnTo>
                  <a:lnTo>
                    <a:pt x="12653" y="9634"/>
                  </a:lnTo>
                  <a:lnTo>
                    <a:pt x="13253" y="9415"/>
                  </a:lnTo>
                  <a:lnTo>
                    <a:pt x="13812" y="9155"/>
                  </a:lnTo>
                  <a:lnTo>
                    <a:pt x="14372" y="8875"/>
                  </a:lnTo>
                  <a:lnTo>
                    <a:pt x="14892" y="8555"/>
                  </a:lnTo>
                  <a:lnTo>
                    <a:pt x="15391" y="8195"/>
                  </a:lnTo>
                  <a:lnTo>
                    <a:pt x="15851" y="7816"/>
                  </a:lnTo>
                  <a:lnTo>
                    <a:pt x="16071" y="7616"/>
                  </a:lnTo>
                  <a:lnTo>
                    <a:pt x="16291" y="7396"/>
                  </a:lnTo>
                  <a:lnTo>
                    <a:pt x="16491" y="7176"/>
                  </a:lnTo>
                  <a:lnTo>
                    <a:pt x="16671" y="6936"/>
                  </a:lnTo>
                  <a:lnTo>
                    <a:pt x="16850" y="6696"/>
                  </a:lnTo>
                  <a:lnTo>
                    <a:pt x="17030" y="6456"/>
                  </a:lnTo>
                  <a:lnTo>
                    <a:pt x="17190" y="6197"/>
                  </a:lnTo>
                  <a:lnTo>
                    <a:pt x="17330" y="5937"/>
                  </a:lnTo>
                  <a:lnTo>
                    <a:pt x="17430" y="5697"/>
                  </a:lnTo>
                  <a:lnTo>
                    <a:pt x="17550" y="5417"/>
                  </a:lnTo>
                  <a:lnTo>
                    <a:pt x="17650" y="5137"/>
                  </a:lnTo>
                  <a:lnTo>
                    <a:pt x="17730" y="4837"/>
                  </a:lnTo>
                  <a:lnTo>
                    <a:pt x="17810" y="4518"/>
                  </a:lnTo>
                  <a:lnTo>
                    <a:pt x="17890" y="4198"/>
                  </a:lnTo>
                  <a:lnTo>
                    <a:pt x="17930" y="3878"/>
                  </a:lnTo>
                  <a:lnTo>
                    <a:pt x="17950" y="3558"/>
                  </a:lnTo>
                  <a:lnTo>
                    <a:pt x="17970" y="3218"/>
                  </a:lnTo>
                  <a:lnTo>
                    <a:pt x="17950" y="2899"/>
                  </a:lnTo>
                  <a:lnTo>
                    <a:pt x="17930" y="2579"/>
                  </a:lnTo>
                  <a:lnTo>
                    <a:pt x="17870" y="2279"/>
                  </a:lnTo>
                  <a:lnTo>
                    <a:pt x="17790" y="1999"/>
                  </a:lnTo>
                  <a:lnTo>
                    <a:pt x="17670" y="1719"/>
                  </a:lnTo>
                  <a:lnTo>
                    <a:pt x="17530" y="1460"/>
                  </a:lnTo>
                  <a:lnTo>
                    <a:pt x="17350" y="1240"/>
                  </a:lnTo>
                  <a:lnTo>
                    <a:pt x="17090" y="960"/>
                  </a:lnTo>
                  <a:lnTo>
                    <a:pt x="16810" y="720"/>
                  </a:lnTo>
                  <a:lnTo>
                    <a:pt x="16511" y="520"/>
                  </a:lnTo>
                  <a:lnTo>
                    <a:pt x="16211" y="360"/>
                  </a:lnTo>
                  <a:lnTo>
                    <a:pt x="15891" y="220"/>
                  </a:lnTo>
                  <a:lnTo>
                    <a:pt x="15571" y="140"/>
                  </a:lnTo>
                  <a:lnTo>
                    <a:pt x="15231" y="80"/>
                  </a:lnTo>
                  <a:lnTo>
                    <a:pt x="14872" y="60"/>
                  </a:lnTo>
                  <a:lnTo>
                    <a:pt x="14512" y="80"/>
                  </a:lnTo>
                  <a:lnTo>
                    <a:pt x="14132" y="140"/>
                  </a:lnTo>
                  <a:lnTo>
                    <a:pt x="13732" y="240"/>
                  </a:lnTo>
                  <a:lnTo>
                    <a:pt x="13333" y="380"/>
                  </a:lnTo>
                  <a:lnTo>
                    <a:pt x="12913" y="540"/>
                  </a:lnTo>
                  <a:lnTo>
                    <a:pt x="12473" y="760"/>
                  </a:lnTo>
                  <a:lnTo>
                    <a:pt x="12013" y="1000"/>
                  </a:lnTo>
                  <a:lnTo>
                    <a:pt x="11554" y="1280"/>
                  </a:lnTo>
                  <a:lnTo>
                    <a:pt x="11274" y="1460"/>
                  </a:lnTo>
                  <a:lnTo>
                    <a:pt x="10974" y="1579"/>
                  </a:lnTo>
                  <a:lnTo>
                    <a:pt x="10674" y="1699"/>
                  </a:lnTo>
                  <a:lnTo>
                    <a:pt x="10354" y="1779"/>
                  </a:lnTo>
                  <a:lnTo>
                    <a:pt x="10075" y="1839"/>
                  </a:lnTo>
                  <a:lnTo>
                    <a:pt x="9775" y="1879"/>
                  </a:lnTo>
                  <a:lnTo>
                    <a:pt x="9155" y="1879"/>
                  </a:lnTo>
                  <a:lnTo>
                    <a:pt x="8815" y="1839"/>
                  </a:lnTo>
                  <a:lnTo>
                    <a:pt x="8496" y="1799"/>
                  </a:lnTo>
                  <a:lnTo>
                    <a:pt x="8136" y="1719"/>
                  </a:lnTo>
                  <a:lnTo>
                    <a:pt x="7776" y="1619"/>
                  </a:lnTo>
                  <a:lnTo>
                    <a:pt x="7316" y="1460"/>
                  </a:lnTo>
                  <a:lnTo>
                    <a:pt x="6837" y="1300"/>
                  </a:lnTo>
                  <a:lnTo>
                    <a:pt x="5917" y="920"/>
                  </a:lnTo>
                  <a:lnTo>
                    <a:pt x="4938" y="520"/>
                  </a:lnTo>
                  <a:lnTo>
                    <a:pt x="4418" y="340"/>
                  </a:lnTo>
                  <a:lnTo>
                    <a:pt x="3918" y="180"/>
                  </a:lnTo>
                  <a:lnTo>
                    <a:pt x="3619" y="100"/>
                  </a:lnTo>
                  <a:lnTo>
                    <a:pt x="3299" y="40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229525" y="548050"/>
              <a:ext cx="39000" cy="37500"/>
            </a:xfrm>
            <a:custGeom>
              <a:avLst/>
              <a:gdLst/>
              <a:ahLst/>
              <a:cxnLst/>
              <a:rect l="l" t="t" r="r" b="b"/>
              <a:pathLst>
                <a:path w="1560" h="1500" extrusionOk="0">
                  <a:moveTo>
                    <a:pt x="1379" y="1"/>
                  </a:moveTo>
                  <a:lnTo>
                    <a:pt x="0" y="1300"/>
                  </a:lnTo>
                  <a:lnTo>
                    <a:pt x="200" y="1500"/>
                  </a:lnTo>
                  <a:lnTo>
                    <a:pt x="1559" y="201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241500" y="864350"/>
              <a:ext cx="72000" cy="110475"/>
            </a:xfrm>
            <a:custGeom>
              <a:avLst/>
              <a:gdLst/>
              <a:ahLst/>
              <a:cxnLst/>
              <a:rect l="l" t="t" r="r" b="b"/>
              <a:pathLst>
                <a:path w="2880" h="4419" extrusionOk="0">
                  <a:moveTo>
                    <a:pt x="2319" y="1"/>
                  </a:moveTo>
                  <a:lnTo>
                    <a:pt x="2239" y="21"/>
                  </a:lnTo>
                  <a:lnTo>
                    <a:pt x="2139" y="81"/>
                  </a:lnTo>
                  <a:lnTo>
                    <a:pt x="2040" y="141"/>
                  </a:lnTo>
                  <a:lnTo>
                    <a:pt x="1940" y="261"/>
                  </a:lnTo>
                  <a:lnTo>
                    <a:pt x="1860" y="361"/>
                  </a:lnTo>
                  <a:lnTo>
                    <a:pt x="1800" y="481"/>
                  </a:lnTo>
                  <a:lnTo>
                    <a:pt x="1720" y="780"/>
                  </a:lnTo>
                  <a:lnTo>
                    <a:pt x="1640" y="1100"/>
                  </a:lnTo>
                  <a:lnTo>
                    <a:pt x="1600" y="1240"/>
                  </a:lnTo>
                  <a:lnTo>
                    <a:pt x="1560" y="1360"/>
                  </a:lnTo>
                  <a:lnTo>
                    <a:pt x="1400" y="1660"/>
                  </a:lnTo>
                  <a:lnTo>
                    <a:pt x="1220" y="1960"/>
                  </a:lnTo>
                  <a:lnTo>
                    <a:pt x="1020" y="2220"/>
                  </a:lnTo>
                  <a:lnTo>
                    <a:pt x="800" y="2479"/>
                  </a:lnTo>
                  <a:lnTo>
                    <a:pt x="501" y="2819"/>
                  </a:lnTo>
                  <a:lnTo>
                    <a:pt x="361" y="2979"/>
                  </a:lnTo>
                  <a:lnTo>
                    <a:pt x="221" y="3159"/>
                  </a:lnTo>
                  <a:lnTo>
                    <a:pt x="121" y="3359"/>
                  </a:lnTo>
                  <a:lnTo>
                    <a:pt x="41" y="3559"/>
                  </a:lnTo>
                  <a:lnTo>
                    <a:pt x="21" y="3659"/>
                  </a:lnTo>
                  <a:lnTo>
                    <a:pt x="1" y="3779"/>
                  </a:lnTo>
                  <a:lnTo>
                    <a:pt x="1" y="3878"/>
                  </a:lnTo>
                  <a:lnTo>
                    <a:pt x="21" y="3998"/>
                  </a:lnTo>
                  <a:lnTo>
                    <a:pt x="41" y="4098"/>
                  </a:lnTo>
                  <a:lnTo>
                    <a:pt x="101" y="4178"/>
                  </a:lnTo>
                  <a:lnTo>
                    <a:pt x="161" y="4258"/>
                  </a:lnTo>
                  <a:lnTo>
                    <a:pt x="241" y="4318"/>
                  </a:lnTo>
                  <a:lnTo>
                    <a:pt x="301" y="4358"/>
                  </a:lnTo>
                  <a:lnTo>
                    <a:pt x="381" y="4378"/>
                  </a:lnTo>
                  <a:lnTo>
                    <a:pt x="520" y="4398"/>
                  </a:lnTo>
                  <a:lnTo>
                    <a:pt x="800" y="4418"/>
                  </a:lnTo>
                  <a:lnTo>
                    <a:pt x="1080" y="4398"/>
                  </a:lnTo>
                  <a:lnTo>
                    <a:pt x="1360" y="4338"/>
                  </a:lnTo>
                  <a:lnTo>
                    <a:pt x="1480" y="4298"/>
                  </a:lnTo>
                  <a:lnTo>
                    <a:pt x="1620" y="4238"/>
                  </a:lnTo>
                  <a:lnTo>
                    <a:pt x="1780" y="4138"/>
                  </a:lnTo>
                  <a:lnTo>
                    <a:pt x="1920" y="4018"/>
                  </a:lnTo>
                  <a:lnTo>
                    <a:pt x="2060" y="3878"/>
                  </a:lnTo>
                  <a:lnTo>
                    <a:pt x="2179" y="3739"/>
                  </a:lnTo>
                  <a:lnTo>
                    <a:pt x="2279" y="3559"/>
                  </a:lnTo>
                  <a:lnTo>
                    <a:pt x="2359" y="3399"/>
                  </a:lnTo>
                  <a:lnTo>
                    <a:pt x="2519" y="3019"/>
                  </a:lnTo>
                  <a:lnTo>
                    <a:pt x="2679" y="2539"/>
                  </a:lnTo>
                  <a:lnTo>
                    <a:pt x="2779" y="2040"/>
                  </a:lnTo>
                  <a:lnTo>
                    <a:pt x="2859" y="1520"/>
                  </a:lnTo>
                  <a:lnTo>
                    <a:pt x="2879" y="1020"/>
                  </a:lnTo>
                  <a:lnTo>
                    <a:pt x="2859" y="780"/>
                  </a:lnTo>
                  <a:lnTo>
                    <a:pt x="2819" y="541"/>
                  </a:lnTo>
                  <a:lnTo>
                    <a:pt x="2739" y="321"/>
                  </a:lnTo>
                  <a:lnTo>
                    <a:pt x="2679" y="241"/>
                  </a:lnTo>
                  <a:lnTo>
                    <a:pt x="2619" y="161"/>
                  </a:lnTo>
                  <a:lnTo>
                    <a:pt x="2559" y="81"/>
                  </a:lnTo>
                  <a:lnTo>
                    <a:pt x="2499" y="41"/>
                  </a:lnTo>
                  <a:lnTo>
                    <a:pt x="2419" y="21"/>
                  </a:lnTo>
                  <a:lnTo>
                    <a:pt x="2319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50075" y="1253125"/>
              <a:ext cx="281350" cy="49000"/>
            </a:xfrm>
            <a:custGeom>
              <a:avLst/>
              <a:gdLst/>
              <a:ahLst/>
              <a:cxnLst/>
              <a:rect l="l" t="t" r="r" b="b"/>
              <a:pathLst>
                <a:path w="11254" h="1960" extrusionOk="0">
                  <a:moveTo>
                    <a:pt x="100" y="0"/>
                  </a:moveTo>
                  <a:lnTo>
                    <a:pt x="0" y="240"/>
                  </a:lnTo>
                  <a:lnTo>
                    <a:pt x="620" y="500"/>
                  </a:lnTo>
                  <a:lnTo>
                    <a:pt x="2019" y="1040"/>
                  </a:lnTo>
                  <a:lnTo>
                    <a:pt x="2718" y="1279"/>
                  </a:lnTo>
                  <a:lnTo>
                    <a:pt x="3398" y="1499"/>
                  </a:lnTo>
                  <a:lnTo>
                    <a:pt x="4098" y="1699"/>
                  </a:lnTo>
                  <a:lnTo>
                    <a:pt x="4437" y="1759"/>
                  </a:lnTo>
                  <a:lnTo>
                    <a:pt x="4797" y="1839"/>
                  </a:lnTo>
                  <a:lnTo>
                    <a:pt x="5157" y="1879"/>
                  </a:lnTo>
                  <a:lnTo>
                    <a:pt x="5517" y="1919"/>
                  </a:lnTo>
                  <a:lnTo>
                    <a:pt x="5876" y="1939"/>
                  </a:lnTo>
                  <a:lnTo>
                    <a:pt x="6236" y="1959"/>
                  </a:lnTo>
                  <a:lnTo>
                    <a:pt x="6796" y="1939"/>
                  </a:lnTo>
                  <a:lnTo>
                    <a:pt x="7376" y="1879"/>
                  </a:lnTo>
                  <a:lnTo>
                    <a:pt x="7975" y="1759"/>
                  </a:lnTo>
                  <a:lnTo>
                    <a:pt x="8595" y="1619"/>
                  </a:lnTo>
                  <a:lnTo>
                    <a:pt x="9234" y="1419"/>
                  </a:lnTo>
                  <a:lnTo>
                    <a:pt x="9874" y="1160"/>
                  </a:lnTo>
                  <a:lnTo>
                    <a:pt x="10554" y="840"/>
                  </a:lnTo>
                  <a:lnTo>
                    <a:pt x="11253" y="480"/>
                  </a:lnTo>
                  <a:lnTo>
                    <a:pt x="11133" y="240"/>
                  </a:lnTo>
                  <a:lnTo>
                    <a:pt x="10733" y="460"/>
                  </a:lnTo>
                  <a:lnTo>
                    <a:pt x="10334" y="660"/>
                  </a:lnTo>
                  <a:lnTo>
                    <a:pt x="9954" y="840"/>
                  </a:lnTo>
                  <a:lnTo>
                    <a:pt x="9574" y="1000"/>
                  </a:lnTo>
                  <a:lnTo>
                    <a:pt x="9194" y="1140"/>
                  </a:lnTo>
                  <a:lnTo>
                    <a:pt x="8835" y="1259"/>
                  </a:lnTo>
                  <a:lnTo>
                    <a:pt x="8495" y="1359"/>
                  </a:lnTo>
                  <a:lnTo>
                    <a:pt x="8135" y="1459"/>
                  </a:lnTo>
                  <a:lnTo>
                    <a:pt x="7795" y="1519"/>
                  </a:lnTo>
                  <a:lnTo>
                    <a:pt x="7455" y="1579"/>
                  </a:lnTo>
                  <a:lnTo>
                    <a:pt x="7116" y="1619"/>
                  </a:lnTo>
                  <a:lnTo>
                    <a:pt x="6796" y="1659"/>
                  </a:lnTo>
                  <a:lnTo>
                    <a:pt x="6476" y="1679"/>
                  </a:lnTo>
                  <a:lnTo>
                    <a:pt x="6156" y="1679"/>
                  </a:lnTo>
                  <a:lnTo>
                    <a:pt x="5537" y="1639"/>
                  </a:lnTo>
                  <a:lnTo>
                    <a:pt x="4917" y="1559"/>
                  </a:lnTo>
                  <a:lnTo>
                    <a:pt x="4317" y="1459"/>
                  </a:lnTo>
                  <a:lnTo>
                    <a:pt x="3718" y="1319"/>
                  </a:lnTo>
                  <a:lnTo>
                    <a:pt x="3118" y="1140"/>
                  </a:lnTo>
                  <a:lnTo>
                    <a:pt x="2519" y="940"/>
                  </a:lnTo>
                  <a:lnTo>
                    <a:pt x="1939" y="720"/>
                  </a:lnTo>
                  <a:lnTo>
                    <a:pt x="720" y="24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449375" y="1223125"/>
              <a:ext cx="42500" cy="32025"/>
            </a:xfrm>
            <a:custGeom>
              <a:avLst/>
              <a:gdLst/>
              <a:ahLst/>
              <a:cxnLst/>
              <a:rect l="l" t="t" r="r" b="b"/>
              <a:pathLst>
                <a:path w="1700" h="1281" extrusionOk="0">
                  <a:moveTo>
                    <a:pt x="1480" y="1"/>
                  </a:moveTo>
                  <a:lnTo>
                    <a:pt x="1340" y="161"/>
                  </a:lnTo>
                  <a:lnTo>
                    <a:pt x="1160" y="321"/>
                  </a:lnTo>
                  <a:lnTo>
                    <a:pt x="980" y="461"/>
                  </a:lnTo>
                  <a:lnTo>
                    <a:pt x="800" y="601"/>
                  </a:lnTo>
                  <a:lnTo>
                    <a:pt x="620" y="721"/>
                  </a:lnTo>
                  <a:lnTo>
                    <a:pt x="420" y="840"/>
                  </a:lnTo>
                  <a:lnTo>
                    <a:pt x="201" y="940"/>
                  </a:lnTo>
                  <a:lnTo>
                    <a:pt x="1" y="1040"/>
                  </a:lnTo>
                  <a:lnTo>
                    <a:pt x="101" y="1280"/>
                  </a:lnTo>
                  <a:lnTo>
                    <a:pt x="320" y="1180"/>
                  </a:lnTo>
                  <a:lnTo>
                    <a:pt x="540" y="1080"/>
                  </a:lnTo>
                  <a:lnTo>
                    <a:pt x="760" y="960"/>
                  </a:lnTo>
                  <a:lnTo>
                    <a:pt x="960" y="820"/>
                  </a:lnTo>
                  <a:lnTo>
                    <a:pt x="1160" y="681"/>
                  </a:lnTo>
                  <a:lnTo>
                    <a:pt x="1340" y="521"/>
                  </a:lnTo>
                  <a:lnTo>
                    <a:pt x="1520" y="361"/>
                  </a:lnTo>
                  <a:lnTo>
                    <a:pt x="1700" y="18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443875" y="514075"/>
              <a:ext cx="142950" cy="346300"/>
            </a:xfrm>
            <a:custGeom>
              <a:avLst/>
              <a:gdLst/>
              <a:ahLst/>
              <a:cxnLst/>
              <a:rect l="l" t="t" r="r" b="b"/>
              <a:pathLst>
                <a:path w="5718" h="13852" extrusionOk="0">
                  <a:moveTo>
                    <a:pt x="3239" y="1"/>
                  </a:moveTo>
                  <a:lnTo>
                    <a:pt x="3019" y="41"/>
                  </a:lnTo>
                  <a:lnTo>
                    <a:pt x="2799" y="81"/>
                  </a:lnTo>
                  <a:lnTo>
                    <a:pt x="2599" y="160"/>
                  </a:lnTo>
                  <a:lnTo>
                    <a:pt x="2419" y="260"/>
                  </a:lnTo>
                  <a:lnTo>
                    <a:pt x="2239" y="380"/>
                  </a:lnTo>
                  <a:lnTo>
                    <a:pt x="2079" y="500"/>
                  </a:lnTo>
                  <a:lnTo>
                    <a:pt x="1940" y="660"/>
                  </a:lnTo>
                  <a:lnTo>
                    <a:pt x="1800" y="820"/>
                  </a:lnTo>
                  <a:lnTo>
                    <a:pt x="1680" y="980"/>
                  </a:lnTo>
                  <a:lnTo>
                    <a:pt x="1580" y="1180"/>
                  </a:lnTo>
                  <a:lnTo>
                    <a:pt x="1480" y="1360"/>
                  </a:lnTo>
                  <a:lnTo>
                    <a:pt x="1400" y="1580"/>
                  </a:lnTo>
                  <a:lnTo>
                    <a:pt x="1340" y="1779"/>
                  </a:lnTo>
                  <a:lnTo>
                    <a:pt x="1300" y="1999"/>
                  </a:lnTo>
                  <a:lnTo>
                    <a:pt x="1260" y="2219"/>
                  </a:lnTo>
                  <a:lnTo>
                    <a:pt x="21" y="11613"/>
                  </a:lnTo>
                  <a:lnTo>
                    <a:pt x="1" y="11833"/>
                  </a:lnTo>
                  <a:lnTo>
                    <a:pt x="21" y="12053"/>
                  </a:lnTo>
                  <a:lnTo>
                    <a:pt x="81" y="12273"/>
                  </a:lnTo>
                  <a:lnTo>
                    <a:pt x="141" y="12473"/>
                  </a:lnTo>
                  <a:lnTo>
                    <a:pt x="241" y="12673"/>
                  </a:lnTo>
                  <a:lnTo>
                    <a:pt x="361" y="12853"/>
                  </a:lnTo>
                  <a:lnTo>
                    <a:pt x="500" y="13013"/>
                  </a:lnTo>
                  <a:lnTo>
                    <a:pt x="660" y="13172"/>
                  </a:lnTo>
                  <a:lnTo>
                    <a:pt x="840" y="13332"/>
                  </a:lnTo>
                  <a:lnTo>
                    <a:pt x="1020" y="13452"/>
                  </a:lnTo>
                  <a:lnTo>
                    <a:pt x="1220" y="13572"/>
                  </a:lnTo>
                  <a:lnTo>
                    <a:pt x="1420" y="13652"/>
                  </a:lnTo>
                  <a:lnTo>
                    <a:pt x="1620" y="13732"/>
                  </a:lnTo>
                  <a:lnTo>
                    <a:pt x="1840" y="13792"/>
                  </a:lnTo>
                  <a:lnTo>
                    <a:pt x="2040" y="13832"/>
                  </a:lnTo>
                  <a:lnTo>
                    <a:pt x="2239" y="13852"/>
                  </a:lnTo>
                  <a:lnTo>
                    <a:pt x="2479" y="13832"/>
                  </a:lnTo>
                  <a:lnTo>
                    <a:pt x="2719" y="13792"/>
                  </a:lnTo>
                  <a:lnTo>
                    <a:pt x="2939" y="13752"/>
                  </a:lnTo>
                  <a:lnTo>
                    <a:pt x="3139" y="13672"/>
                  </a:lnTo>
                  <a:lnTo>
                    <a:pt x="3319" y="13572"/>
                  </a:lnTo>
                  <a:lnTo>
                    <a:pt x="3499" y="13452"/>
                  </a:lnTo>
                  <a:lnTo>
                    <a:pt x="3659" y="13332"/>
                  </a:lnTo>
                  <a:lnTo>
                    <a:pt x="3798" y="13172"/>
                  </a:lnTo>
                  <a:lnTo>
                    <a:pt x="3938" y="13013"/>
                  </a:lnTo>
                  <a:lnTo>
                    <a:pt x="4058" y="12853"/>
                  </a:lnTo>
                  <a:lnTo>
                    <a:pt x="4158" y="12673"/>
                  </a:lnTo>
                  <a:lnTo>
                    <a:pt x="4238" y="12473"/>
                  </a:lnTo>
                  <a:lnTo>
                    <a:pt x="4318" y="12273"/>
                  </a:lnTo>
                  <a:lnTo>
                    <a:pt x="4378" y="12053"/>
                  </a:lnTo>
                  <a:lnTo>
                    <a:pt x="4438" y="11833"/>
                  </a:lnTo>
                  <a:lnTo>
                    <a:pt x="4478" y="11613"/>
                  </a:lnTo>
                  <a:lnTo>
                    <a:pt x="5717" y="2219"/>
                  </a:lnTo>
                  <a:lnTo>
                    <a:pt x="5717" y="1999"/>
                  </a:lnTo>
                  <a:lnTo>
                    <a:pt x="5697" y="1779"/>
                  </a:lnTo>
                  <a:lnTo>
                    <a:pt x="5657" y="1560"/>
                  </a:lnTo>
                  <a:lnTo>
                    <a:pt x="5577" y="1360"/>
                  </a:lnTo>
                  <a:lnTo>
                    <a:pt x="5477" y="1180"/>
                  </a:lnTo>
                  <a:lnTo>
                    <a:pt x="5357" y="980"/>
                  </a:lnTo>
                  <a:lnTo>
                    <a:pt x="5218" y="820"/>
                  </a:lnTo>
                  <a:lnTo>
                    <a:pt x="5058" y="660"/>
                  </a:lnTo>
                  <a:lnTo>
                    <a:pt x="4898" y="520"/>
                  </a:lnTo>
                  <a:lnTo>
                    <a:pt x="4718" y="380"/>
                  </a:lnTo>
                  <a:lnTo>
                    <a:pt x="4518" y="260"/>
                  </a:lnTo>
                  <a:lnTo>
                    <a:pt x="4318" y="180"/>
                  </a:lnTo>
                  <a:lnTo>
                    <a:pt x="4118" y="101"/>
                  </a:lnTo>
                  <a:lnTo>
                    <a:pt x="3898" y="41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7978675" y="516075"/>
              <a:ext cx="118950" cy="391275"/>
            </a:xfrm>
            <a:custGeom>
              <a:avLst/>
              <a:gdLst/>
              <a:ahLst/>
              <a:cxnLst/>
              <a:rect l="l" t="t" r="r" b="b"/>
              <a:pathLst>
                <a:path w="4758" h="15651" extrusionOk="0">
                  <a:moveTo>
                    <a:pt x="2079" y="1"/>
                  </a:moveTo>
                  <a:lnTo>
                    <a:pt x="1879" y="21"/>
                  </a:lnTo>
                  <a:lnTo>
                    <a:pt x="1679" y="60"/>
                  </a:lnTo>
                  <a:lnTo>
                    <a:pt x="1479" y="120"/>
                  </a:lnTo>
                  <a:lnTo>
                    <a:pt x="1280" y="200"/>
                  </a:lnTo>
                  <a:lnTo>
                    <a:pt x="1100" y="300"/>
                  </a:lnTo>
                  <a:lnTo>
                    <a:pt x="920" y="400"/>
                  </a:lnTo>
                  <a:lnTo>
                    <a:pt x="760" y="520"/>
                  </a:lnTo>
                  <a:lnTo>
                    <a:pt x="600" y="680"/>
                  </a:lnTo>
                  <a:lnTo>
                    <a:pt x="460" y="840"/>
                  </a:lnTo>
                  <a:lnTo>
                    <a:pt x="340" y="1000"/>
                  </a:lnTo>
                  <a:lnTo>
                    <a:pt x="240" y="1200"/>
                  </a:lnTo>
                  <a:lnTo>
                    <a:pt x="140" y="1420"/>
                  </a:lnTo>
                  <a:lnTo>
                    <a:pt x="80" y="1640"/>
                  </a:lnTo>
                  <a:lnTo>
                    <a:pt x="40" y="1879"/>
                  </a:lnTo>
                  <a:lnTo>
                    <a:pt x="20" y="2139"/>
                  </a:lnTo>
                  <a:lnTo>
                    <a:pt x="0" y="3558"/>
                  </a:lnTo>
                  <a:lnTo>
                    <a:pt x="0" y="4977"/>
                  </a:lnTo>
                  <a:lnTo>
                    <a:pt x="0" y="6397"/>
                  </a:lnTo>
                  <a:lnTo>
                    <a:pt x="40" y="7816"/>
                  </a:lnTo>
                  <a:lnTo>
                    <a:pt x="80" y="9235"/>
                  </a:lnTo>
                  <a:lnTo>
                    <a:pt x="140" y="10654"/>
                  </a:lnTo>
                  <a:lnTo>
                    <a:pt x="220" y="12073"/>
                  </a:lnTo>
                  <a:lnTo>
                    <a:pt x="300" y="13492"/>
                  </a:lnTo>
                  <a:lnTo>
                    <a:pt x="340" y="13752"/>
                  </a:lnTo>
                  <a:lnTo>
                    <a:pt x="380" y="14012"/>
                  </a:lnTo>
                  <a:lnTo>
                    <a:pt x="460" y="14232"/>
                  </a:lnTo>
                  <a:lnTo>
                    <a:pt x="560" y="14432"/>
                  </a:lnTo>
                  <a:lnTo>
                    <a:pt x="680" y="14631"/>
                  </a:lnTo>
                  <a:lnTo>
                    <a:pt x="800" y="14811"/>
                  </a:lnTo>
                  <a:lnTo>
                    <a:pt x="960" y="14971"/>
                  </a:lnTo>
                  <a:lnTo>
                    <a:pt x="1120" y="15111"/>
                  </a:lnTo>
                  <a:lnTo>
                    <a:pt x="1280" y="15231"/>
                  </a:lnTo>
                  <a:lnTo>
                    <a:pt x="1459" y="15331"/>
                  </a:lnTo>
                  <a:lnTo>
                    <a:pt x="1659" y="15431"/>
                  </a:lnTo>
                  <a:lnTo>
                    <a:pt x="1859" y="15511"/>
                  </a:lnTo>
                  <a:lnTo>
                    <a:pt x="2059" y="15571"/>
                  </a:lnTo>
                  <a:lnTo>
                    <a:pt x="2259" y="15611"/>
                  </a:lnTo>
                  <a:lnTo>
                    <a:pt x="2479" y="15631"/>
                  </a:lnTo>
                  <a:lnTo>
                    <a:pt x="2679" y="15651"/>
                  </a:lnTo>
                  <a:lnTo>
                    <a:pt x="2879" y="15631"/>
                  </a:lnTo>
                  <a:lnTo>
                    <a:pt x="3098" y="15611"/>
                  </a:lnTo>
                  <a:lnTo>
                    <a:pt x="3298" y="15571"/>
                  </a:lnTo>
                  <a:lnTo>
                    <a:pt x="3478" y="15511"/>
                  </a:lnTo>
                  <a:lnTo>
                    <a:pt x="3678" y="15431"/>
                  </a:lnTo>
                  <a:lnTo>
                    <a:pt x="3858" y="15351"/>
                  </a:lnTo>
                  <a:lnTo>
                    <a:pt x="4018" y="15231"/>
                  </a:lnTo>
                  <a:lnTo>
                    <a:pt x="4178" y="15111"/>
                  </a:lnTo>
                  <a:lnTo>
                    <a:pt x="4318" y="14971"/>
                  </a:lnTo>
                  <a:lnTo>
                    <a:pt x="4438" y="14811"/>
                  </a:lnTo>
                  <a:lnTo>
                    <a:pt x="4538" y="14631"/>
                  </a:lnTo>
                  <a:lnTo>
                    <a:pt x="4637" y="14432"/>
                  </a:lnTo>
                  <a:lnTo>
                    <a:pt x="4697" y="14232"/>
                  </a:lnTo>
                  <a:lnTo>
                    <a:pt x="4737" y="14012"/>
                  </a:lnTo>
                  <a:lnTo>
                    <a:pt x="4757" y="13772"/>
                  </a:lnTo>
                  <a:lnTo>
                    <a:pt x="4757" y="13492"/>
                  </a:lnTo>
                  <a:lnTo>
                    <a:pt x="4657" y="12073"/>
                  </a:lnTo>
                  <a:lnTo>
                    <a:pt x="4597" y="10654"/>
                  </a:lnTo>
                  <a:lnTo>
                    <a:pt x="4538" y="9235"/>
                  </a:lnTo>
                  <a:lnTo>
                    <a:pt x="4478" y="7816"/>
                  </a:lnTo>
                  <a:lnTo>
                    <a:pt x="4458" y="6397"/>
                  </a:lnTo>
                  <a:lnTo>
                    <a:pt x="4458" y="4977"/>
                  </a:lnTo>
                  <a:lnTo>
                    <a:pt x="4458" y="3558"/>
                  </a:lnTo>
                  <a:lnTo>
                    <a:pt x="4478" y="2139"/>
                  </a:lnTo>
                  <a:lnTo>
                    <a:pt x="4478" y="1879"/>
                  </a:lnTo>
                  <a:lnTo>
                    <a:pt x="4438" y="1640"/>
                  </a:lnTo>
                  <a:lnTo>
                    <a:pt x="4378" y="1420"/>
                  </a:lnTo>
                  <a:lnTo>
                    <a:pt x="4298" y="1200"/>
                  </a:lnTo>
                  <a:lnTo>
                    <a:pt x="4218" y="1000"/>
                  </a:lnTo>
                  <a:lnTo>
                    <a:pt x="4098" y="840"/>
                  </a:lnTo>
                  <a:lnTo>
                    <a:pt x="3958" y="680"/>
                  </a:lnTo>
                  <a:lnTo>
                    <a:pt x="3818" y="520"/>
                  </a:lnTo>
                  <a:lnTo>
                    <a:pt x="3658" y="400"/>
                  </a:lnTo>
                  <a:lnTo>
                    <a:pt x="3478" y="300"/>
                  </a:lnTo>
                  <a:lnTo>
                    <a:pt x="3298" y="200"/>
                  </a:lnTo>
                  <a:lnTo>
                    <a:pt x="3118" y="120"/>
                  </a:lnTo>
                  <a:lnTo>
                    <a:pt x="2919" y="60"/>
                  </a:lnTo>
                  <a:lnTo>
                    <a:pt x="2719" y="21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55375" y="754425"/>
              <a:ext cx="151925" cy="155925"/>
            </a:xfrm>
            <a:custGeom>
              <a:avLst/>
              <a:gdLst/>
              <a:ahLst/>
              <a:cxnLst/>
              <a:rect l="l" t="t" r="r" b="b"/>
              <a:pathLst>
                <a:path w="6077" h="6237" extrusionOk="0">
                  <a:moveTo>
                    <a:pt x="5817" y="1"/>
                  </a:moveTo>
                  <a:lnTo>
                    <a:pt x="5697" y="420"/>
                  </a:lnTo>
                  <a:lnTo>
                    <a:pt x="5597" y="840"/>
                  </a:lnTo>
                  <a:lnTo>
                    <a:pt x="5437" y="1700"/>
                  </a:lnTo>
                  <a:lnTo>
                    <a:pt x="5357" y="2199"/>
                  </a:lnTo>
                  <a:lnTo>
                    <a:pt x="5257" y="2679"/>
                  </a:lnTo>
                  <a:lnTo>
                    <a:pt x="5137" y="3159"/>
                  </a:lnTo>
                  <a:lnTo>
                    <a:pt x="5057" y="3399"/>
                  </a:lnTo>
                  <a:lnTo>
                    <a:pt x="4977" y="3618"/>
                  </a:lnTo>
                  <a:lnTo>
                    <a:pt x="4798" y="3978"/>
                  </a:lnTo>
                  <a:lnTo>
                    <a:pt x="4618" y="4318"/>
                  </a:lnTo>
                  <a:lnTo>
                    <a:pt x="4398" y="4618"/>
                  </a:lnTo>
                  <a:lnTo>
                    <a:pt x="4158" y="4898"/>
                  </a:lnTo>
                  <a:lnTo>
                    <a:pt x="3878" y="5157"/>
                  </a:lnTo>
                  <a:lnTo>
                    <a:pt x="3598" y="5377"/>
                  </a:lnTo>
                  <a:lnTo>
                    <a:pt x="3278" y="5577"/>
                  </a:lnTo>
                  <a:lnTo>
                    <a:pt x="2959" y="5737"/>
                  </a:lnTo>
                  <a:lnTo>
                    <a:pt x="2779" y="5797"/>
                  </a:lnTo>
                  <a:lnTo>
                    <a:pt x="2599" y="5857"/>
                  </a:lnTo>
                  <a:lnTo>
                    <a:pt x="2239" y="5937"/>
                  </a:lnTo>
                  <a:lnTo>
                    <a:pt x="1859" y="5957"/>
                  </a:lnTo>
                  <a:lnTo>
                    <a:pt x="1500" y="5957"/>
                  </a:lnTo>
                  <a:lnTo>
                    <a:pt x="1140" y="5897"/>
                  </a:lnTo>
                  <a:lnTo>
                    <a:pt x="780" y="5797"/>
                  </a:lnTo>
                  <a:lnTo>
                    <a:pt x="620" y="5717"/>
                  </a:lnTo>
                  <a:lnTo>
                    <a:pt x="460" y="5637"/>
                  </a:lnTo>
                  <a:lnTo>
                    <a:pt x="300" y="5557"/>
                  </a:lnTo>
                  <a:lnTo>
                    <a:pt x="160" y="5457"/>
                  </a:lnTo>
                  <a:lnTo>
                    <a:pt x="0" y="5677"/>
                  </a:lnTo>
                  <a:lnTo>
                    <a:pt x="180" y="5797"/>
                  </a:lnTo>
                  <a:lnTo>
                    <a:pt x="400" y="5917"/>
                  </a:lnTo>
                  <a:lnTo>
                    <a:pt x="620" y="6017"/>
                  </a:lnTo>
                  <a:lnTo>
                    <a:pt x="840" y="6097"/>
                  </a:lnTo>
                  <a:lnTo>
                    <a:pt x="1060" y="6157"/>
                  </a:lnTo>
                  <a:lnTo>
                    <a:pt x="1300" y="6197"/>
                  </a:lnTo>
                  <a:lnTo>
                    <a:pt x="1540" y="6237"/>
                  </a:lnTo>
                  <a:lnTo>
                    <a:pt x="1779" y="6237"/>
                  </a:lnTo>
                  <a:lnTo>
                    <a:pt x="2119" y="6217"/>
                  </a:lnTo>
                  <a:lnTo>
                    <a:pt x="2439" y="6177"/>
                  </a:lnTo>
                  <a:lnTo>
                    <a:pt x="2759" y="6097"/>
                  </a:lnTo>
                  <a:lnTo>
                    <a:pt x="3079" y="5977"/>
                  </a:lnTo>
                  <a:lnTo>
                    <a:pt x="3418" y="5817"/>
                  </a:lnTo>
                  <a:lnTo>
                    <a:pt x="3738" y="5617"/>
                  </a:lnTo>
                  <a:lnTo>
                    <a:pt x="4058" y="5377"/>
                  </a:lnTo>
                  <a:lnTo>
                    <a:pt x="4338" y="5097"/>
                  </a:lnTo>
                  <a:lnTo>
                    <a:pt x="4598" y="4798"/>
                  </a:lnTo>
                  <a:lnTo>
                    <a:pt x="4837" y="4458"/>
                  </a:lnTo>
                  <a:lnTo>
                    <a:pt x="5037" y="4098"/>
                  </a:lnTo>
                  <a:lnTo>
                    <a:pt x="5217" y="3718"/>
                  </a:lnTo>
                  <a:lnTo>
                    <a:pt x="5317" y="3478"/>
                  </a:lnTo>
                  <a:lnTo>
                    <a:pt x="5397" y="3239"/>
                  </a:lnTo>
                  <a:lnTo>
                    <a:pt x="5517" y="2739"/>
                  </a:lnTo>
                  <a:lnTo>
                    <a:pt x="5617" y="2239"/>
                  </a:lnTo>
                  <a:lnTo>
                    <a:pt x="5717" y="1740"/>
                  </a:lnTo>
                  <a:lnTo>
                    <a:pt x="5857" y="900"/>
                  </a:lnTo>
                  <a:lnTo>
                    <a:pt x="5957" y="480"/>
                  </a:lnTo>
                  <a:lnTo>
                    <a:pt x="6077" y="81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7921700" y="761425"/>
              <a:ext cx="108475" cy="187900"/>
            </a:xfrm>
            <a:custGeom>
              <a:avLst/>
              <a:gdLst/>
              <a:ahLst/>
              <a:cxnLst/>
              <a:rect l="l" t="t" r="r" b="b"/>
              <a:pathLst>
                <a:path w="4339" h="7516" extrusionOk="0">
                  <a:moveTo>
                    <a:pt x="261" y="0"/>
                  </a:moveTo>
                  <a:lnTo>
                    <a:pt x="1" y="40"/>
                  </a:lnTo>
                  <a:lnTo>
                    <a:pt x="540" y="3698"/>
                  </a:lnTo>
                  <a:lnTo>
                    <a:pt x="620" y="4178"/>
                  </a:lnTo>
                  <a:lnTo>
                    <a:pt x="700" y="4638"/>
                  </a:lnTo>
                  <a:lnTo>
                    <a:pt x="820" y="5117"/>
                  </a:lnTo>
                  <a:lnTo>
                    <a:pt x="880" y="5357"/>
                  </a:lnTo>
                  <a:lnTo>
                    <a:pt x="960" y="5577"/>
                  </a:lnTo>
                  <a:lnTo>
                    <a:pt x="1040" y="5777"/>
                  </a:lnTo>
                  <a:lnTo>
                    <a:pt x="1140" y="5977"/>
                  </a:lnTo>
                  <a:lnTo>
                    <a:pt x="1260" y="6177"/>
                  </a:lnTo>
                  <a:lnTo>
                    <a:pt x="1380" y="6396"/>
                  </a:lnTo>
                  <a:lnTo>
                    <a:pt x="1540" y="6596"/>
                  </a:lnTo>
                  <a:lnTo>
                    <a:pt x="1720" y="6796"/>
                  </a:lnTo>
                  <a:lnTo>
                    <a:pt x="1920" y="6976"/>
                  </a:lnTo>
                  <a:lnTo>
                    <a:pt x="2159" y="7136"/>
                  </a:lnTo>
                  <a:lnTo>
                    <a:pt x="2299" y="7236"/>
                  </a:lnTo>
                  <a:lnTo>
                    <a:pt x="2459" y="7296"/>
                  </a:lnTo>
                  <a:lnTo>
                    <a:pt x="2759" y="7416"/>
                  </a:lnTo>
                  <a:lnTo>
                    <a:pt x="3099" y="7476"/>
                  </a:lnTo>
                  <a:lnTo>
                    <a:pt x="3419" y="7516"/>
                  </a:lnTo>
                  <a:lnTo>
                    <a:pt x="3658" y="7496"/>
                  </a:lnTo>
                  <a:lnTo>
                    <a:pt x="3898" y="7456"/>
                  </a:lnTo>
                  <a:lnTo>
                    <a:pt x="4118" y="7396"/>
                  </a:lnTo>
                  <a:lnTo>
                    <a:pt x="4338" y="7316"/>
                  </a:lnTo>
                  <a:lnTo>
                    <a:pt x="4238" y="7076"/>
                  </a:lnTo>
                  <a:lnTo>
                    <a:pt x="3998" y="7156"/>
                  </a:lnTo>
                  <a:lnTo>
                    <a:pt x="3738" y="7216"/>
                  </a:lnTo>
                  <a:lnTo>
                    <a:pt x="3499" y="7236"/>
                  </a:lnTo>
                  <a:lnTo>
                    <a:pt x="3239" y="7236"/>
                  </a:lnTo>
                  <a:lnTo>
                    <a:pt x="2999" y="7196"/>
                  </a:lnTo>
                  <a:lnTo>
                    <a:pt x="2759" y="7136"/>
                  </a:lnTo>
                  <a:lnTo>
                    <a:pt x="2519" y="7036"/>
                  </a:lnTo>
                  <a:lnTo>
                    <a:pt x="2299" y="6916"/>
                  </a:lnTo>
                  <a:lnTo>
                    <a:pt x="2099" y="6776"/>
                  </a:lnTo>
                  <a:lnTo>
                    <a:pt x="1920" y="6596"/>
                  </a:lnTo>
                  <a:lnTo>
                    <a:pt x="1740" y="6416"/>
                  </a:lnTo>
                  <a:lnTo>
                    <a:pt x="1600" y="6237"/>
                  </a:lnTo>
                  <a:lnTo>
                    <a:pt x="1480" y="6037"/>
                  </a:lnTo>
                  <a:lnTo>
                    <a:pt x="1380" y="5857"/>
                  </a:lnTo>
                  <a:lnTo>
                    <a:pt x="1220" y="5497"/>
                  </a:lnTo>
                  <a:lnTo>
                    <a:pt x="1080" y="5037"/>
                  </a:lnTo>
                  <a:lnTo>
                    <a:pt x="960" y="4578"/>
                  </a:lnTo>
                  <a:lnTo>
                    <a:pt x="880" y="4118"/>
                  </a:lnTo>
                  <a:lnTo>
                    <a:pt x="820" y="365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35"/>
          <p:cNvGrpSpPr/>
          <p:nvPr/>
        </p:nvGrpSpPr>
        <p:grpSpPr>
          <a:xfrm>
            <a:off x="153547" y="150125"/>
            <a:ext cx="419913" cy="925484"/>
            <a:chOff x="8489035" y="2206500"/>
            <a:chExt cx="419913" cy="925484"/>
          </a:xfrm>
        </p:grpSpPr>
        <p:sp>
          <p:nvSpPr>
            <p:cNvPr id="1460" name="Google Shape;1460;p35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35"/>
          <p:cNvGrpSpPr/>
          <p:nvPr/>
        </p:nvGrpSpPr>
        <p:grpSpPr>
          <a:xfrm rot="-3599961">
            <a:off x="8236556" y="177701"/>
            <a:ext cx="844907" cy="870323"/>
            <a:chOff x="12560800" y="-3331828"/>
            <a:chExt cx="1122077" cy="1155830"/>
          </a:xfrm>
        </p:grpSpPr>
        <p:sp>
          <p:nvSpPr>
            <p:cNvPr id="1482" name="Google Shape;1482;p35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12560800" y="-3331828"/>
              <a:ext cx="1122077" cy="1155830"/>
            </a:xfrm>
            <a:custGeom>
              <a:avLst/>
              <a:gdLst/>
              <a:ahLst/>
              <a:cxnLst/>
              <a:rect l="l" t="t" r="r" b="b"/>
              <a:pathLst>
                <a:path w="26229" h="27018" extrusionOk="0">
                  <a:moveTo>
                    <a:pt x="19721" y="257"/>
                  </a:moveTo>
                  <a:lnTo>
                    <a:pt x="20076" y="277"/>
                  </a:lnTo>
                  <a:lnTo>
                    <a:pt x="20431" y="316"/>
                  </a:lnTo>
                  <a:lnTo>
                    <a:pt x="20786" y="375"/>
                  </a:lnTo>
                  <a:lnTo>
                    <a:pt x="21121" y="454"/>
                  </a:lnTo>
                  <a:lnTo>
                    <a:pt x="21476" y="553"/>
                  </a:lnTo>
                  <a:lnTo>
                    <a:pt x="21811" y="671"/>
                  </a:lnTo>
                  <a:lnTo>
                    <a:pt x="22146" y="809"/>
                  </a:lnTo>
                  <a:lnTo>
                    <a:pt x="22482" y="967"/>
                  </a:lnTo>
                  <a:lnTo>
                    <a:pt x="22797" y="1164"/>
                  </a:lnTo>
                  <a:lnTo>
                    <a:pt x="23093" y="1361"/>
                  </a:lnTo>
                  <a:lnTo>
                    <a:pt x="23409" y="1578"/>
                  </a:lnTo>
                  <a:lnTo>
                    <a:pt x="23685" y="1815"/>
                  </a:lnTo>
                  <a:lnTo>
                    <a:pt x="23961" y="2071"/>
                  </a:lnTo>
                  <a:lnTo>
                    <a:pt x="24217" y="2347"/>
                  </a:lnTo>
                  <a:lnTo>
                    <a:pt x="24454" y="2643"/>
                  </a:lnTo>
                  <a:lnTo>
                    <a:pt x="24690" y="2959"/>
                  </a:lnTo>
                  <a:lnTo>
                    <a:pt x="24927" y="3333"/>
                  </a:lnTo>
                  <a:lnTo>
                    <a:pt x="25144" y="3728"/>
                  </a:lnTo>
                  <a:lnTo>
                    <a:pt x="25341" y="4142"/>
                  </a:lnTo>
                  <a:lnTo>
                    <a:pt x="25499" y="4576"/>
                  </a:lnTo>
                  <a:lnTo>
                    <a:pt x="25637" y="5009"/>
                  </a:lnTo>
                  <a:lnTo>
                    <a:pt x="25755" y="5463"/>
                  </a:lnTo>
                  <a:lnTo>
                    <a:pt x="25854" y="5917"/>
                  </a:lnTo>
                  <a:lnTo>
                    <a:pt x="25913" y="6390"/>
                  </a:lnTo>
                  <a:lnTo>
                    <a:pt x="25952" y="6883"/>
                  </a:lnTo>
                  <a:lnTo>
                    <a:pt x="25972" y="7356"/>
                  </a:lnTo>
                  <a:lnTo>
                    <a:pt x="25952" y="7849"/>
                  </a:lnTo>
                  <a:lnTo>
                    <a:pt x="25913" y="8342"/>
                  </a:lnTo>
                  <a:lnTo>
                    <a:pt x="25854" y="8835"/>
                  </a:lnTo>
                  <a:lnTo>
                    <a:pt x="25755" y="9348"/>
                  </a:lnTo>
                  <a:lnTo>
                    <a:pt x="25637" y="9841"/>
                  </a:lnTo>
                  <a:lnTo>
                    <a:pt x="25499" y="10334"/>
                  </a:lnTo>
                  <a:lnTo>
                    <a:pt x="25361" y="10728"/>
                  </a:lnTo>
                  <a:lnTo>
                    <a:pt x="25223" y="11143"/>
                  </a:lnTo>
                  <a:lnTo>
                    <a:pt x="25045" y="11557"/>
                  </a:lnTo>
                  <a:lnTo>
                    <a:pt x="24868" y="11971"/>
                  </a:lnTo>
                  <a:lnTo>
                    <a:pt x="24671" y="12385"/>
                  </a:lnTo>
                  <a:lnTo>
                    <a:pt x="24454" y="12799"/>
                  </a:lnTo>
                  <a:lnTo>
                    <a:pt x="24217" y="13233"/>
                  </a:lnTo>
                  <a:lnTo>
                    <a:pt x="23961" y="13647"/>
                  </a:lnTo>
                  <a:lnTo>
                    <a:pt x="23704" y="14041"/>
                  </a:lnTo>
                  <a:lnTo>
                    <a:pt x="23428" y="14436"/>
                  </a:lnTo>
                  <a:lnTo>
                    <a:pt x="23152" y="14830"/>
                  </a:lnTo>
                  <a:lnTo>
                    <a:pt x="22856" y="15185"/>
                  </a:lnTo>
                  <a:lnTo>
                    <a:pt x="22541" y="15520"/>
                  </a:lnTo>
                  <a:lnTo>
                    <a:pt x="22225" y="15856"/>
                  </a:lnTo>
                  <a:lnTo>
                    <a:pt x="21910" y="16152"/>
                  </a:lnTo>
                  <a:lnTo>
                    <a:pt x="21575" y="16408"/>
                  </a:lnTo>
                  <a:lnTo>
                    <a:pt x="21338" y="16585"/>
                  </a:lnTo>
                  <a:lnTo>
                    <a:pt x="21082" y="16743"/>
                  </a:lnTo>
                  <a:lnTo>
                    <a:pt x="20589" y="17039"/>
                  </a:lnTo>
                  <a:lnTo>
                    <a:pt x="20036" y="17315"/>
                  </a:lnTo>
                  <a:lnTo>
                    <a:pt x="19484" y="17552"/>
                  </a:lnTo>
                  <a:lnTo>
                    <a:pt x="18912" y="17788"/>
                  </a:lnTo>
                  <a:lnTo>
                    <a:pt x="18340" y="18005"/>
                  </a:lnTo>
                  <a:lnTo>
                    <a:pt x="17157" y="18400"/>
                  </a:lnTo>
                  <a:lnTo>
                    <a:pt x="16151" y="18735"/>
                  </a:lnTo>
                  <a:lnTo>
                    <a:pt x="15678" y="18912"/>
                  </a:lnTo>
                  <a:lnTo>
                    <a:pt x="15225" y="19090"/>
                  </a:lnTo>
                  <a:lnTo>
                    <a:pt x="14791" y="19267"/>
                  </a:lnTo>
                  <a:lnTo>
                    <a:pt x="14377" y="19465"/>
                  </a:lnTo>
                  <a:lnTo>
                    <a:pt x="13962" y="19682"/>
                  </a:lnTo>
                  <a:lnTo>
                    <a:pt x="13588" y="19898"/>
                  </a:lnTo>
                  <a:lnTo>
                    <a:pt x="13213" y="20115"/>
                  </a:lnTo>
                  <a:lnTo>
                    <a:pt x="12838" y="20352"/>
                  </a:lnTo>
                  <a:lnTo>
                    <a:pt x="12128" y="20865"/>
                  </a:lnTo>
                  <a:lnTo>
                    <a:pt x="11438" y="21397"/>
                  </a:lnTo>
                  <a:lnTo>
                    <a:pt x="10768" y="21949"/>
                  </a:lnTo>
                  <a:lnTo>
                    <a:pt x="10117" y="22521"/>
                  </a:lnTo>
                  <a:lnTo>
                    <a:pt x="9446" y="23113"/>
                  </a:lnTo>
                  <a:lnTo>
                    <a:pt x="8717" y="23783"/>
                  </a:lnTo>
                  <a:lnTo>
                    <a:pt x="7948" y="24454"/>
                  </a:lnTo>
                  <a:lnTo>
                    <a:pt x="7179" y="25085"/>
                  </a:lnTo>
                  <a:lnTo>
                    <a:pt x="6764" y="25400"/>
                  </a:lnTo>
                  <a:lnTo>
                    <a:pt x="6350" y="25716"/>
                  </a:lnTo>
                  <a:lnTo>
                    <a:pt x="5917" y="26012"/>
                  </a:lnTo>
                  <a:lnTo>
                    <a:pt x="5502" y="26268"/>
                  </a:lnTo>
                  <a:lnTo>
                    <a:pt x="5285" y="26386"/>
                  </a:lnTo>
                  <a:lnTo>
                    <a:pt x="5069" y="26505"/>
                  </a:lnTo>
                  <a:lnTo>
                    <a:pt x="4832" y="26584"/>
                  </a:lnTo>
                  <a:lnTo>
                    <a:pt x="4595" y="26663"/>
                  </a:lnTo>
                  <a:lnTo>
                    <a:pt x="4319" y="26722"/>
                  </a:lnTo>
                  <a:lnTo>
                    <a:pt x="4043" y="26741"/>
                  </a:lnTo>
                  <a:lnTo>
                    <a:pt x="3767" y="26761"/>
                  </a:lnTo>
                  <a:lnTo>
                    <a:pt x="3491" y="26741"/>
                  </a:lnTo>
                  <a:lnTo>
                    <a:pt x="3215" y="26682"/>
                  </a:lnTo>
                  <a:lnTo>
                    <a:pt x="2919" y="26603"/>
                  </a:lnTo>
                  <a:lnTo>
                    <a:pt x="2663" y="26525"/>
                  </a:lnTo>
                  <a:lnTo>
                    <a:pt x="2387" y="26386"/>
                  </a:lnTo>
                  <a:lnTo>
                    <a:pt x="2130" y="26248"/>
                  </a:lnTo>
                  <a:lnTo>
                    <a:pt x="1874" y="26091"/>
                  </a:lnTo>
                  <a:lnTo>
                    <a:pt x="1637" y="25913"/>
                  </a:lnTo>
                  <a:lnTo>
                    <a:pt x="1420" y="25716"/>
                  </a:lnTo>
                  <a:lnTo>
                    <a:pt x="1203" y="25479"/>
                  </a:lnTo>
                  <a:lnTo>
                    <a:pt x="1026" y="25243"/>
                  </a:lnTo>
                  <a:lnTo>
                    <a:pt x="848" y="24986"/>
                  </a:lnTo>
                  <a:lnTo>
                    <a:pt x="710" y="24730"/>
                  </a:lnTo>
                  <a:lnTo>
                    <a:pt x="592" y="24474"/>
                  </a:lnTo>
                  <a:lnTo>
                    <a:pt x="493" y="24217"/>
                  </a:lnTo>
                  <a:lnTo>
                    <a:pt x="415" y="23941"/>
                  </a:lnTo>
                  <a:lnTo>
                    <a:pt x="355" y="23665"/>
                  </a:lnTo>
                  <a:lnTo>
                    <a:pt x="296" y="23389"/>
                  </a:lnTo>
                  <a:lnTo>
                    <a:pt x="276" y="23093"/>
                  </a:lnTo>
                  <a:lnTo>
                    <a:pt x="257" y="22797"/>
                  </a:lnTo>
                  <a:lnTo>
                    <a:pt x="276" y="22502"/>
                  </a:lnTo>
                  <a:lnTo>
                    <a:pt x="296" y="22206"/>
                  </a:lnTo>
                  <a:lnTo>
                    <a:pt x="336" y="21910"/>
                  </a:lnTo>
                  <a:lnTo>
                    <a:pt x="395" y="21594"/>
                  </a:lnTo>
                  <a:lnTo>
                    <a:pt x="454" y="21299"/>
                  </a:lnTo>
                  <a:lnTo>
                    <a:pt x="553" y="21003"/>
                  </a:lnTo>
                  <a:lnTo>
                    <a:pt x="651" y="20707"/>
                  </a:lnTo>
                  <a:lnTo>
                    <a:pt x="769" y="20411"/>
                  </a:lnTo>
                  <a:lnTo>
                    <a:pt x="927" y="20135"/>
                  </a:lnTo>
                  <a:lnTo>
                    <a:pt x="1184" y="19662"/>
                  </a:lnTo>
                  <a:lnTo>
                    <a:pt x="1499" y="19208"/>
                  </a:lnTo>
                  <a:lnTo>
                    <a:pt x="1834" y="18774"/>
                  </a:lnTo>
                  <a:lnTo>
                    <a:pt x="2229" y="18341"/>
                  </a:lnTo>
                  <a:lnTo>
                    <a:pt x="2663" y="17907"/>
                  </a:lnTo>
                  <a:lnTo>
                    <a:pt x="3156" y="17493"/>
                  </a:lnTo>
                  <a:lnTo>
                    <a:pt x="3668" y="17098"/>
                  </a:lnTo>
                  <a:lnTo>
                    <a:pt x="4240" y="16704"/>
                  </a:lnTo>
                  <a:lnTo>
                    <a:pt x="4733" y="16388"/>
                  </a:lnTo>
                  <a:lnTo>
                    <a:pt x="5246" y="16073"/>
                  </a:lnTo>
                  <a:lnTo>
                    <a:pt x="6271" y="15501"/>
                  </a:lnTo>
                  <a:lnTo>
                    <a:pt x="7159" y="14988"/>
                  </a:lnTo>
                  <a:lnTo>
                    <a:pt x="8046" y="14456"/>
                  </a:lnTo>
                  <a:lnTo>
                    <a:pt x="8460" y="14179"/>
                  </a:lnTo>
                  <a:lnTo>
                    <a:pt x="8894" y="13884"/>
                  </a:lnTo>
                  <a:lnTo>
                    <a:pt x="9289" y="13568"/>
                  </a:lnTo>
                  <a:lnTo>
                    <a:pt x="9683" y="13233"/>
                  </a:lnTo>
                  <a:lnTo>
                    <a:pt x="10078" y="12858"/>
                  </a:lnTo>
                  <a:lnTo>
                    <a:pt x="10452" y="12484"/>
                  </a:lnTo>
                  <a:lnTo>
                    <a:pt x="10689" y="12188"/>
                  </a:lnTo>
                  <a:lnTo>
                    <a:pt x="10906" y="11912"/>
                  </a:lnTo>
                  <a:lnTo>
                    <a:pt x="11123" y="11616"/>
                  </a:lnTo>
                  <a:lnTo>
                    <a:pt x="11320" y="11300"/>
                  </a:lnTo>
                  <a:lnTo>
                    <a:pt x="11497" y="10985"/>
                  </a:lnTo>
                  <a:lnTo>
                    <a:pt x="11675" y="10669"/>
                  </a:lnTo>
                  <a:lnTo>
                    <a:pt x="12010" y="10018"/>
                  </a:lnTo>
                  <a:lnTo>
                    <a:pt x="12306" y="9348"/>
                  </a:lnTo>
                  <a:lnTo>
                    <a:pt x="12562" y="8677"/>
                  </a:lnTo>
                  <a:lnTo>
                    <a:pt x="13075" y="7317"/>
                  </a:lnTo>
                  <a:lnTo>
                    <a:pt x="13588" y="5917"/>
                  </a:lnTo>
                  <a:lnTo>
                    <a:pt x="13805" y="5384"/>
                  </a:lnTo>
                  <a:lnTo>
                    <a:pt x="14041" y="4891"/>
                  </a:lnTo>
                  <a:lnTo>
                    <a:pt x="14258" y="4398"/>
                  </a:lnTo>
                  <a:lnTo>
                    <a:pt x="14515" y="3945"/>
                  </a:lnTo>
                  <a:lnTo>
                    <a:pt x="14751" y="3530"/>
                  </a:lnTo>
                  <a:lnTo>
                    <a:pt x="15008" y="3136"/>
                  </a:lnTo>
                  <a:lnTo>
                    <a:pt x="15264" y="2761"/>
                  </a:lnTo>
                  <a:lnTo>
                    <a:pt x="15540" y="2406"/>
                  </a:lnTo>
                  <a:lnTo>
                    <a:pt x="15816" y="2091"/>
                  </a:lnTo>
                  <a:lnTo>
                    <a:pt x="16112" y="1795"/>
                  </a:lnTo>
                  <a:lnTo>
                    <a:pt x="16408" y="1519"/>
                  </a:lnTo>
                  <a:lnTo>
                    <a:pt x="16704" y="1282"/>
                  </a:lnTo>
                  <a:lnTo>
                    <a:pt x="17019" y="1065"/>
                  </a:lnTo>
                  <a:lnTo>
                    <a:pt x="17335" y="868"/>
                  </a:lnTo>
                  <a:lnTo>
                    <a:pt x="17670" y="710"/>
                  </a:lnTo>
                  <a:lnTo>
                    <a:pt x="18025" y="572"/>
                  </a:lnTo>
                  <a:lnTo>
                    <a:pt x="18439" y="434"/>
                  </a:lnTo>
                  <a:lnTo>
                    <a:pt x="18853" y="336"/>
                  </a:lnTo>
                  <a:lnTo>
                    <a:pt x="19287" y="277"/>
                  </a:lnTo>
                  <a:lnTo>
                    <a:pt x="19721" y="257"/>
                  </a:lnTo>
                  <a:close/>
                  <a:moveTo>
                    <a:pt x="19800" y="0"/>
                  </a:moveTo>
                  <a:lnTo>
                    <a:pt x="19326" y="20"/>
                  </a:lnTo>
                  <a:lnTo>
                    <a:pt x="18853" y="79"/>
                  </a:lnTo>
                  <a:lnTo>
                    <a:pt x="18380" y="178"/>
                  </a:lnTo>
                  <a:lnTo>
                    <a:pt x="18143" y="237"/>
                  </a:lnTo>
                  <a:lnTo>
                    <a:pt x="17926" y="316"/>
                  </a:lnTo>
                  <a:lnTo>
                    <a:pt x="17571" y="474"/>
                  </a:lnTo>
                  <a:lnTo>
                    <a:pt x="17236" y="651"/>
                  </a:lnTo>
                  <a:lnTo>
                    <a:pt x="16901" y="848"/>
                  </a:lnTo>
                  <a:lnTo>
                    <a:pt x="16566" y="1065"/>
                  </a:lnTo>
                  <a:lnTo>
                    <a:pt x="16250" y="1322"/>
                  </a:lnTo>
                  <a:lnTo>
                    <a:pt x="15954" y="1598"/>
                  </a:lnTo>
                  <a:lnTo>
                    <a:pt x="15639" y="1894"/>
                  </a:lnTo>
                  <a:lnTo>
                    <a:pt x="15363" y="2229"/>
                  </a:lnTo>
                  <a:lnTo>
                    <a:pt x="15087" y="2584"/>
                  </a:lnTo>
                  <a:lnTo>
                    <a:pt x="14810" y="2959"/>
                  </a:lnTo>
                  <a:lnTo>
                    <a:pt x="14554" y="3373"/>
                  </a:lnTo>
                  <a:lnTo>
                    <a:pt x="14298" y="3807"/>
                  </a:lnTo>
                  <a:lnTo>
                    <a:pt x="14041" y="4280"/>
                  </a:lnTo>
                  <a:lnTo>
                    <a:pt x="13805" y="4753"/>
                  </a:lnTo>
                  <a:lnTo>
                    <a:pt x="13568" y="5286"/>
                  </a:lnTo>
                  <a:lnTo>
                    <a:pt x="13351" y="5818"/>
                  </a:lnTo>
                  <a:lnTo>
                    <a:pt x="12838" y="7218"/>
                  </a:lnTo>
                  <a:lnTo>
                    <a:pt x="12326" y="8579"/>
                  </a:lnTo>
                  <a:lnTo>
                    <a:pt x="12069" y="9249"/>
                  </a:lnTo>
                  <a:lnTo>
                    <a:pt x="11773" y="9900"/>
                  </a:lnTo>
                  <a:lnTo>
                    <a:pt x="11458" y="10531"/>
                  </a:lnTo>
                  <a:lnTo>
                    <a:pt x="11280" y="10847"/>
                  </a:lnTo>
                  <a:lnTo>
                    <a:pt x="11103" y="11162"/>
                  </a:lnTo>
                  <a:lnTo>
                    <a:pt x="10906" y="11458"/>
                  </a:lnTo>
                  <a:lnTo>
                    <a:pt x="10709" y="11754"/>
                  </a:lnTo>
                  <a:lnTo>
                    <a:pt x="10492" y="12030"/>
                  </a:lnTo>
                  <a:lnTo>
                    <a:pt x="10255" y="12306"/>
                  </a:lnTo>
                  <a:lnTo>
                    <a:pt x="9900" y="12681"/>
                  </a:lnTo>
                  <a:lnTo>
                    <a:pt x="9506" y="13036"/>
                  </a:lnTo>
                  <a:lnTo>
                    <a:pt x="9131" y="13371"/>
                  </a:lnTo>
                  <a:lnTo>
                    <a:pt x="8737" y="13667"/>
                  </a:lnTo>
                  <a:lnTo>
                    <a:pt x="8322" y="13963"/>
                  </a:lnTo>
                  <a:lnTo>
                    <a:pt x="7889" y="14239"/>
                  </a:lnTo>
                  <a:lnTo>
                    <a:pt x="7021" y="14771"/>
                  </a:lnTo>
                  <a:lnTo>
                    <a:pt x="6133" y="15264"/>
                  </a:lnTo>
                  <a:lnTo>
                    <a:pt x="5108" y="15856"/>
                  </a:lnTo>
                  <a:lnTo>
                    <a:pt x="4595" y="16171"/>
                  </a:lnTo>
                  <a:lnTo>
                    <a:pt x="4102" y="16487"/>
                  </a:lnTo>
                  <a:lnTo>
                    <a:pt x="3511" y="16901"/>
                  </a:lnTo>
                  <a:lnTo>
                    <a:pt x="2978" y="17315"/>
                  </a:lnTo>
                  <a:lnTo>
                    <a:pt x="2485" y="17729"/>
                  </a:lnTo>
                  <a:lnTo>
                    <a:pt x="2051" y="18163"/>
                  </a:lnTo>
                  <a:lnTo>
                    <a:pt x="1637" y="18597"/>
                  </a:lnTo>
                  <a:lnTo>
                    <a:pt x="1282" y="19070"/>
                  </a:lnTo>
                  <a:lnTo>
                    <a:pt x="967" y="19524"/>
                  </a:lnTo>
                  <a:lnTo>
                    <a:pt x="691" y="20017"/>
                  </a:lnTo>
                  <a:lnTo>
                    <a:pt x="533" y="20313"/>
                  </a:lnTo>
                  <a:lnTo>
                    <a:pt x="415" y="20628"/>
                  </a:lnTo>
                  <a:lnTo>
                    <a:pt x="296" y="20924"/>
                  </a:lnTo>
                  <a:lnTo>
                    <a:pt x="217" y="21239"/>
                  </a:lnTo>
                  <a:lnTo>
                    <a:pt x="138" y="21555"/>
                  </a:lnTo>
                  <a:lnTo>
                    <a:pt x="79" y="21870"/>
                  </a:lnTo>
                  <a:lnTo>
                    <a:pt x="40" y="22186"/>
                  </a:lnTo>
                  <a:lnTo>
                    <a:pt x="20" y="22502"/>
                  </a:lnTo>
                  <a:lnTo>
                    <a:pt x="0" y="22817"/>
                  </a:lnTo>
                  <a:lnTo>
                    <a:pt x="20" y="23113"/>
                  </a:lnTo>
                  <a:lnTo>
                    <a:pt x="40" y="23428"/>
                  </a:lnTo>
                  <a:lnTo>
                    <a:pt x="99" y="23724"/>
                  </a:lnTo>
                  <a:lnTo>
                    <a:pt x="158" y="24020"/>
                  </a:lnTo>
                  <a:lnTo>
                    <a:pt x="257" y="24296"/>
                  </a:lnTo>
                  <a:lnTo>
                    <a:pt x="355" y="24572"/>
                  </a:lnTo>
                  <a:lnTo>
                    <a:pt x="474" y="24848"/>
                  </a:lnTo>
                  <a:lnTo>
                    <a:pt x="612" y="25085"/>
                  </a:lnTo>
                  <a:lnTo>
                    <a:pt x="750" y="25322"/>
                  </a:lnTo>
                  <a:lnTo>
                    <a:pt x="908" y="25538"/>
                  </a:lnTo>
                  <a:lnTo>
                    <a:pt x="1085" y="25736"/>
                  </a:lnTo>
                  <a:lnTo>
                    <a:pt x="1282" y="25933"/>
                  </a:lnTo>
                  <a:lnTo>
                    <a:pt x="1479" y="26110"/>
                  </a:lnTo>
                  <a:lnTo>
                    <a:pt x="1696" y="26268"/>
                  </a:lnTo>
                  <a:lnTo>
                    <a:pt x="1913" y="26426"/>
                  </a:lnTo>
                  <a:lnTo>
                    <a:pt x="2130" y="26564"/>
                  </a:lnTo>
                  <a:lnTo>
                    <a:pt x="2367" y="26682"/>
                  </a:lnTo>
                  <a:lnTo>
                    <a:pt x="2623" y="26781"/>
                  </a:lnTo>
                  <a:lnTo>
                    <a:pt x="2860" y="26860"/>
                  </a:lnTo>
                  <a:lnTo>
                    <a:pt x="3116" y="26919"/>
                  </a:lnTo>
                  <a:lnTo>
                    <a:pt x="3373" y="26978"/>
                  </a:lnTo>
                  <a:lnTo>
                    <a:pt x="3609" y="26998"/>
                  </a:lnTo>
                  <a:lnTo>
                    <a:pt x="3866" y="27018"/>
                  </a:lnTo>
                  <a:lnTo>
                    <a:pt x="4083" y="26998"/>
                  </a:lnTo>
                  <a:lnTo>
                    <a:pt x="4280" y="26998"/>
                  </a:lnTo>
                  <a:lnTo>
                    <a:pt x="4477" y="26958"/>
                  </a:lnTo>
                  <a:lnTo>
                    <a:pt x="4674" y="26899"/>
                  </a:lnTo>
                  <a:lnTo>
                    <a:pt x="4911" y="26840"/>
                  </a:lnTo>
                  <a:lnTo>
                    <a:pt x="5167" y="26741"/>
                  </a:lnTo>
                  <a:lnTo>
                    <a:pt x="5384" y="26623"/>
                  </a:lnTo>
                  <a:lnTo>
                    <a:pt x="5621" y="26505"/>
                  </a:lnTo>
                  <a:lnTo>
                    <a:pt x="6055" y="26229"/>
                  </a:lnTo>
                  <a:lnTo>
                    <a:pt x="6488" y="25933"/>
                  </a:lnTo>
                  <a:lnTo>
                    <a:pt x="6922" y="25617"/>
                  </a:lnTo>
                  <a:lnTo>
                    <a:pt x="7336" y="25302"/>
                  </a:lnTo>
                  <a:lnTo>
                    <a:pt x="8125" y="24651"/>
                  </a:lnTo>
                  <a:lnTo>
                    <a:pt x="8894" y="23981"/>
                  </a:lnTo>
                  <a:lnTo>
                    <a:pt x="9624" y="23310"/>
                  </a:lnTo>
                  <a:lnTo>
                    <a:pt x="10275" y="22718"/>
                  </a:lnTo>
                  <a:lnTo>
                    <a:pt x="10926" y="22147"/>
                  </a:lnTo>
                  <a:lnTo>
                    <a:pt x="11596" y="21594"/>
                  </a:lnTo>
                  <a:lnTo>
                    <a:pt x="12266" y="21082"/>
                  </a:lnTo>
                  <a:lnTo>
                    <a:pt x="12976" y="20569"/>
                  </a:lnTo>
                  <a:lnTo>
                    <a:pt x="13331" y="20352"/>
                  </a:lnTo>
                  <a:lnTo>
                    <a:pt x="13706" y="20115"/>
                  </a:lnTo>
                  <a:lnTo>
                    <a:pt x="14081" y="19898"/>
                  </a:lnTo>
                  <a:lnTo>
                    <a:pt x="14475" y="19701"/>
                  </a:lnTo>
                  <a:lnTo>
                    <a:pt x="14889" y="19504"/>
                  </a:lnTo>
                  <a:lnTo>
                    <a:pt x="15303" y="19327"/>
                  </a:lnTo>
                  <a:lnTo>
                    <a:pt x="15777" y="19149"/>
                  </a:lnTo>
                  <a:lnTo>
                    <a:pt x="16250" y="18991"/>
                  </a:lnTo>
                  <a:lnTo>
                    <a:pt x="17236" y="18656"/>
                  </a:lnTo>
                  <a:lnTo>
                    <a:pt x="18439" y="18242"/>
                  </a:lnTo>
                  <a:lnTo>
                    <a:pt x="19011" y="18025"/>
                  </a:lnTo>
                  <a:lnTo>
                    <a:pt x="19602" y="17788"/>
                  </a:lnTo>
                  <a:lnTo>
                    <a:pt x="20174" y="17532"/>
                  </a:lnTo>
                  <a:lnTo>
                    <a:pt x="20707" y="17256"/>
                  </a:lnTo>
                  <a:lnTo>
                    <a:pt x="21239" y="16960"/>
                  </a:lnTo>
                  <a:lnTo>
                    <a:pt x="21476" y="16802"/>
                  </a:lnTo>
                  <a:lnTo>
                    <a:pt x="21732" y="16625"/>
                  </a:lnTo>
                  <a:lnTo>
                    <a:pt x="22068" y="16349"/>
                  </a:lnTo>
                  <a:lnTo>
                    <a:pt x="22403" y="16053"/>
                  </a:lnTo>
                  <a:lnTo>
                    <a:pt x="22738" y="15718"/>
                  </a:lnTo>
                  <a:lnTo>
                    <a:pt x="23054" y="15363"/>
                  </a:lnTo>
                  <a:lnTo>
                    <a:pt x="23349" y="14988"/>
                  </a:lnTo>
                  <a:lnTo>
                    <a:pt x="23645" y="14594"/>
                  </a:lnTo>
                  <a:lnTo>
                    <a:pt x="23921" y="14199"/>
                  </a:lnTo>
                  <a:lnTo>
                    <a:pt x="24178" y="13785"/>
                  </a:lnTo>
                  <a:lnTo>
                    <a:pt x="24434" y="13371"/>
                  </a:lnTo>
                  <a:lnTo>
                    <a:pt x="24671" y="12937"/>
                  </a:lnTo>
                  <a:lnTo>
                    <a:pt x="24888" y="12503"/>
                  </a:lnTo>
                  <a:lnTo>
                    <a:pt x="25104" y="12069"/>
                  </a:lnTo>
                  <a:lnTo>
                    <a:pt x="25282" y="11655"/>
                  </a:lnTo>
                  <a:lnTo>
                    <a:pt x="25459" y="11221"/>
                  </a:lnTo>
                  <a:lnTo>
                    <a:pt x="25617" y="10827"/>
                  </a:lnTo>
                  <a:lnTo>
                    <a:pt x="25736" y="10413"/>
                  </a:lnTo>
                  <a:lnTo>
                    <a:pt x="25893" y="9900"/>
                  </a:lnTo>
                  <a:lnTo>
                    <a:pt x="26012" y="9387"/>
                  </a:lnTo>
                  <a:lnTo>
                    <a:pt x="26110" y="8875"/>
                  </a:lnTo>
                  <a:lnTo>
                    <a:pt x="26169" y="8362"/>
                  </a:lnTo>
                  <a:lnTo>
                    <a:pt x="26209" y="7849"/>
                  </a:lnTo>
                  <a:lnTo>
                    <a:pt x="26229" y="7356"/>
                  </a:lnTo>
                  <a:lnTo>
                    <a:pt x="26209" y="6843"/>
                  </a:lnTo>
                  <a:lnTo>
                    <a:pt x="26169" y="6350"/>
                  </a:lnTo>
                  <a:lnTo>
                    <a:pt x="26110" y="5877"/>
                  </a:lnTo>
                  <a:lnTo>
                    <a:pt x="26012" y="5404"/>
                  </a:lnTo>
                  <a:lnTo>
                    <a:pt x="25893" y="4931"/>
                  </a:lnTo>
                  <a:lnTo>
                    <a:pt x="25736" y="4477"/>
                  </a:lnTo>
                  <a:lnTo>
                    <a:pt x="25578" y="4043"/>
                  </a:lnTo>
                  <a:lnTo>
                    <a:pt x="25381" y="3609"/>
                  </a:lnTo>
                  <a:lnTo>
                    <a:pt x="25144" y="3195"/>
                  </a:lnTo>
                  <a:lnTo>
                    <a:pt x="24907" y="2801"/>
                  </a:lnTo>
                  <a:lnTo>
                    <a:pt x="24592" y="2387"/>
                  </a:lnTo>
                  <a:lnTo>
                    <a:pt x="24237" y="1992"/>
                  </a:lnTo>
                  <a:lnTo>
                    <a:pt x="23882" y="1637"/>
                  </a:lnTo>
                  <a:lnTo>
                    <a:pt x="23487" y="1322"/>
                  </a:lnTo>
                  <a:lnTo>
                    <a:pt x="23073" y="1026"/>
                  </a:lnTo>
                  <a:lnTo>
                    <a:pt x="22639" y="770"/>
                  </a:lnTo>
                  <a:lnTo>
                    <a:pt x="22186" y="553"/>
                  </a:lnTo>
                  <a:lnTo>
                    <a:pt x="21713" y="355"/>
                  </a:lnTo>
                  <a:lnTo>
                    <a:pt x="21239" y="217"/>
                  </a:lnTo>
                  <a:lnTo>
                    <a:pt x="20766" y="99"/>
                  </a:lnTo>
                  <a:lnTo>
                    <a:pt x="20293" y="4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12983464" y="-2847511"/>
              <a:ext cx="469125" cy="292786"/>
            </a:xfrm>
            <a:custGeom>
              <a:avLst/>
              <a:gdLst/>
              <a:ahLst/>
              <a:cxnLst/>
              <a:rect l="l" t="t" r="r" b="b"/>
              <a:pathLst>
                <a:path w="10966" h="6844" extrusionOk="0">
                  <a:moveTo>
                    <a:pt x="10728" y="1"/>
                  </a:moveTo>
                  <a:lnTo>
                    <a:pt x="10531" y="376"/>
                  </a:lnTo>
                  <a:lnTo>
                    <a:pt x="10314" y="711"/>
                  </a:lnTo>
                  <a:lnTo>
                    <a:pt x="10078" y="1026"/>
                  </a:lnTo>
                  <a:lnTo>
                    <a:pt x="9802" y="1322"/>
                  </a:lnTo>
                  <a:lnTo>
                    <a:pt x="9526" y="1598"/>
                  </a:lnTo>
                  <a:lnTo>
                    <a:pt x="9210" y="1874"/>
                  </a:lnTo>
                  <a:lnTo>
                    <a:pt x="8894" y="2111"/>
                  </a:lnTo>
                  <a:lnTo>
                    <a:pt x="8559" y="2348"/>
                  </a:lnTo>
                  <a:lnTo>
                    <a:pt x="8224" y="2545"/>
                  </a:lnTo>
                  <a:lnTo>
                    <a:pt x="7869" y="2762"/>
                  </a:lnTo>
                  <a:lnTo>
                    <a:pt x="7514" y="2939"/>
                  </a:lnTo>
                  <a:lnTo>
                    <a:pt x="7159" y="3117"/>
                  </a:lnTo>
                  <a:lnTo>
                    <a:pt x="6449" y="3432"/>
                  </a:lnTo>
                  <a:lnTo>
                    <a:pt x="5739" y="3689"/>
                  </a:lnTo>
                  <a:lnTo>
                    <a:pt x="4970" y="3984"/>
                  </a:lnTo>
                  <a:lnTo>
                    <a:pt x="4300" y="4221"/>
                  </a:lnTo>
                  <a:lnTo>
                    <a:pt x="3629" y="4478"/>
                  </a:lnTo>
                  <a:lnTo>
                    <a:pt x="2978" y="4754"/>
                  </a:lnTo>
                  <a:lnTo>
                    <a:pt x="2328" y="5049"/>
                  </a:lnTo>
                  <a:lnTo>
                    <a:pt x="1697" y="5385"/>
                  </a:lnTo>
                  <a:lnTo>
                    <a:pt x="1401" y="5562"/>
                  </a:lnTo>
                  <a:lnTo>
                    <a:pt x="1085" y="5759"/>
                  </a:lnTo>
                  <a:lnTo>
                    <a:pt x="809" y="5976"/>
                  </a:lnTo>
                  <a:lnTo>
                    <a:pt x="533" y="6193"/>
                  </a:lnTo>
                  <a:lnTo>
                    <a:pt x="257" y="6430"/>
                  </a:lnTo>
                  <a:lnTo>
                    <a:pt x="1" y="6666"/>
                  </a:lnTo>
                  <a:lnTo>
                    <a:pt x="198" y="6844"/>
                  </a:lnTo>
                  <a:lnTo>
                    <a:pt x="434" y="6607"/>
                  </a:lnTo>
                  <a:lnTo>
                    <a:pt x="710" y="6390"/>
                  </a:lnTo>
                  <a:lnTo>
                    <a:pt x="967" y="6173"/>
                  </a:lnTo>
                  <a:lnTo>
                    <a:pt x="1243" y="5976"/>
                  </a:lnTo>
                  <a:lnTo>
                    <a:pt x="1539" y="5779"/>
                  </a:lnTo>
                  <a:lnTo>
                    <a:pt x="1835" y="5602"/>
                  </a:lnTo>
                  <a:lnTo>
                    <a:pt x="2446" y="5266"/>
                  </a:lnTo>
                  <a:lnTo>
                    <a:pt x="3097" y="4990"/>
                  </a:lnTo>
                  <a:lnTo>
                    <a:pt x="3747" y="4714"/>
                  </a:lnTo>
                  <a:lnTo>
                    <a:pt x="4398" y="4458"/>
                  </a:lnTo>
                  <a:lnTo>
                    <a:pt x="5069" y="4221"/>
                  </a:lnTo>
                  <a:lnTo>
                    <a:pt x="5838" y="3945"/>
                  </a:lnTo>
                  <a:lnTo>
                    <a:pt x="6548" y="3669"/>
                  </a:lnTo>
                  <a:lnTo>
                    <a:pt x="7277" y="3334"/>
                  </a:lnTo>
                  <a:lnTo>
                    <a:pt x="7652" y="3156"/>
                  </a:lnTo>
                  <a:lnTo>
                    <a:pt x="8007" y="2959"/>
                  </a:lnTo>
                  <a:lnTo>
                    <a:pt x="8382" y="2762"/>
                  </a:lnTo>
                  <a:lnTo>
                    <a:pt x="8737" y="2545"/>
                  </a:lnTo>
                  <a:lnTo>
                    <a:pt x="9072" y="2308"/>
                  </a:lnTo>
                  <a:lnTo>
                    <a:pt x="9407" y="2052"/>
                  </a:lnTo>
                  <a:lnTo>
                    <a:pt x="9703" y="1776"/>
                  </a:lnTo>
                  <a:lnTo>
                    <a:pt x="9999" y="1480"/>
                  </a:lnTo>
                  <a:lnTo>
                    <a:pt x="10275" y="1184"/>
                  </a:lnTo>
                  <a:lnTo>
                    <a:pt x="10531" y="849"/>
                  </a:lnTo>
                  <a:lnTo>
                    <a:pt x="10768" y="494"/>
                  </a:lnTo>
                  <a:lnTo>
                    <a:pt x="10965" y="119"/>
                  </a:lnTo>
                  <a:lnTo>
                    <a:pt x="107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12713529" y="-2525214"/>
              <a:ext cx="225279" cy="178863"/>
            </a:xfrm>
            <a:custGeom>
              <a:avLst/>
              <a:gdLst/>
              <a:ahLst/>
              <a:cxnLst/>
              <a:rect l="l" t="t" r="r" b="b"/>
              <a:pathLst>
                <a:path w="5266" h="4181" extrusionOk="0">
                  <a:moveTo>
                    <a:pt x="5068" y="0"/>
                  </a:moveTo>
                  <a:lnTo>
                    <a:pt x="4536" y="572"/>
                  </a:lnTo>
                  <a:lnTo>
                    <a:pt x="3984" y="1144"/>
                  </a:lnTo>
                  <a:lnTo>
                    <a:pt x="3392" y="1716"/>
                  </a:lnTo>
                  <a:lnTo>
                    <a:pt x="2781" y="2248"/>
                  </a:lnTo>
                  <a:lnTo>
                    <a:pt x="2465" y="2524"/>
                  </a:lnTo>
                  <a:lnTo>
                    <a:pt x="2150" y="2761"/>
                  </a:lnTo>
                  <a:lnTo>
                    <a:pt x="1814" y="2998"/>
                  </a:lnTo>
                  <a:lnTo>
                    <a:pt x="1479" y="3215"/>
                  </a:lnTo>
                  <a:lnTo>
                    <a:pt x="1124" y="3432"/>
                  </a:lnTo>
                  <a:lnTo>
                    <a:pt x="749" y="3629"/>
                  </a:lnTo>
                  <a:lnTo>
                    <a:pt x="394" y="3787"/>
                  </a:lnTo>
                  <a:lnTo>
                    <a:pt x="0" y="3944"/>
                  </a:lnTo>
                  <a:lnTo>
                    <a:pt x="99" y="4181"/>
                  </a:lnTo>
                  <a:lnTo>
                    <a:pt x="473" y="4023"/>
                  </a:lnTo>
                  <a:lnTo>
                    <a:pt x="868" y="3865"/>
                  </a:lnTo>
                  <a:lnTo>
                    <a:pt x="1242" y="3668"/>
                  </a:lnTo>
                  <a:lnTo>
                    <a:pt x="1597" y="3451"/>
                  </a:lnTo>
                  <a:lnTo>
                    <a:pt x="1952" y="3234"/>
                  </a:lnTo>
                  <a:lnTo>
                    <a:pt x="2288" y="2978"/>
                  </a:lnTo>
                  <a:lnTo>
                    <a:pt x="2623" y="2741"/>
                  </a:lnTo>
                  <a:lnTo>
                    <a:pt x="2938" y="2465"/>
                  </a:lnTo>
                  <a:lnTo>
                    <a:pt x="3550" y="1913"/>
                  </a:lnTo>
                  <a:lnTo>
                    <a:pt x="4141" y="1341"/>
                  </a:lnTo>
                  <a:lnTo>
                    <a:pt x="4713" y="769"/>
                  </a:lnTo>
                  <a:lnTo>
                    <a:pt x="5265" y="17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arallelogram 2"/>
          <p:cNvSpPr/>
          <p:nvPr/>
        </p:nvSpPr>
        <p:spPr>
          <a:xfrm>
            <a:off x="3328700" y="1914908"/>
            <a:ext cx="3657600" cy="1885950"/>
          </a:xfrm>
          <a:prstGeom prst="parallelogram">
            <a:avLst/>
          </a:prstGeom>
          <a:solidFill>
            <a:srgbClr val="6BD4FD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6"/>
          <p:cNvSpPr/>
          <p:nvPr/>
        </p:nvSpPr>
        <p:spPr>
          <a:xfrm>
            <a:off x="865850" y="1195580"/>
            <a:ext cx="849600" cy="849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36"/>
          <p:cNvSpPr/>
          <p:nvPr/>
        </p:nvSpPr>
        <p:spPr>
          <a:xfrm>
            <a:off x="5536911" y="3237900"/>
            <a:ext cx="849600" cy="8496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6"/>
          <p:cNvSpPr/>
          <p:nvPr/>
        </p:nvSpPr>
        <p:spPr>
          <a:xfrm>
            <a:off x="2880375" y="2388300"/>
            <a:ext cx="849600" cy="84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6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TRANFORMASI</a:t>
            </a:r>
            <a:endParaRPr dirty="0"/>
          </a:p>
        </p:txBody>
      </p:sp>
      <p:sp>
        <p:nvSpPr>
          <p:cNvPr id="1499" name="Google Shape;1499;p36"/>
          <p:cNvSpPr txBox="1">
            <a:spLocks noGrp="1"/>
          </p:cNvSpPr>
          <p:nvPr>
            <p:ph type="title"/>
          </p:nvPr>
        </p:nvSpPr>
        <p:spPr>
          <a:xfrm>
            <a:off x="1772900" y="1437530"/>
            <a:ext cx="164657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Translasi</a:t>
            </a:r>
            <a:endParaRPr dirty="0"/>
          </a:p>
        </p:txBody>
      </p:sp>
      <p:sp>
        <p:nvSpPr>
          <p:cNvPr id="1503" name="Google Shape;1503;p36"/>
          <p:cNvSpPr txBox="1">
            <a:spLocks noGrp="1"/>
          </p:cNvSpPr>
          <p:nvPr>
            <p:ph type="title" idx="4"/>
          </p:nvPr>
        </p:nvSpPr>
        <p:spPr>
          <a:xfrm flipH="1">
            <a:off x="6443961" y="3477737"/>
            <a:ext cx="119266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Rotasi</a:t>
            </a:r>
            <a:endParaRPr dirty="0"/>
          </a:p>
        </p:txBody>
      </p:sp>
      <p:sp>
        <p:nvSpPr>
          <p:cNvPr id="1504" name="Google Shape;1504;p36"/>
          <p:cNvSpPr txBox="1">
            <a:spLocks noGrp="1"/>
          </p:cNvSpPr>
          <p:nvPr>
            <p:ph type="title" idx="13"/>
          </p:nvPr>
        </p:nvSpPr>
        <p:spPr>
          <a:xfrm>
            <a:off x="3787425" y="2630250"/>
            <a:ext cx="142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Scalling</a:t>
            </a:r>
            <a:endParaRPr dirty="0"/>
          </a:p>
        </p:txBody>
      </p:sp>
      <p:sp>
        <p:nvSpPr>
          <p:cNvPr id="1510" name="Google Shape;1510;p36"/>
          <p:cNvSpPr txBox="1">
            <a:spLocks noGrp="1"/>
          </p:cNvSpPr>
          <p:nvPr>
            <p:ph type="title" idx="6"/>
          </p:nvPr>
        </p:nvSpPr>
        <p:spPr>
          <a:xfrm>
            <a:off x="923300" y="1391792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11" name="Google Shape;1511;p36"/>
          <p:cNvSpPr txBox="1">
            <a:spLocks noGrp="1"/>
          </p:cNvSpPr>
          <p:nvPr>
            <p:ph type="title" idx="19"/>
          </p:nvPr>
        </p:nvSpPr>
        <p:spPr>
          <a:xfrm>
            <a:off x="5594361" y="3431987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12" name="Google Shape;1512;p36"/>
          <p:cNvSpPr txBox="1">
            <a:spLocks noGrp="1"/>
          </p:cNvSpPr>
          <p:nvPr>
            <p:ph type="title" idx="7"/>
          </p:nvPr>
        </p:nvSpPr>
        <p:spPr>
          <a:xfrm flipH="1">
            <a:off x="2937825" y="2584512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16" name="Google Shape;1516;p36"/>
          <p:cNvGrpSpPr/>
          <p:nvPr/>
        </p:nvGrpSpPr>
        <p:grpSpPr>
          <a:xfrm>
            <a:off x="7910154" y="191914"/>
            <a:ext cx="855318" cy="1073359"/>
            <a:chOff x="12447125" y="1083600"/>
            <a:chExt cx="1062375" cy="1333200"/>
          </a:xfrm>
        </p:grpSpPr>
        <p:sp>
          <p:nvSpPr>
            <p:cNvPr id="1517" name="Google Shape;1517;p36"/>
            <p:cNvSpPr/>
            <p:nvPr/>
          </p:nvSpPr>
          <p:spPr>
            <a:xfrm>
              <a:off x="12743450" y="1083600"/>
              <a:ext cx="511200" cy="437250"/>
            </a:xfrm>
            <a:custGeom>
              <a:avLst/>
              <a:gdLst/>
              <a:ahLst/>
              <a:cxnLst/>
              <a:rect l="l" t="t" r="r" b="b"/>
              <a:pathLst>
                <a:path w="20448" h="17490" extrusionOk="0">
                  <a:moveTo>
                    <a:pt x="8935" y="0"/>
                  </a:moveTo>
                  <a:lnTo>
                    <a:pt x="5417" y="8635"/>
                  </a:lnTo>
                  <a:lnTo>
                    <a:pt x="880" y="2259"/>
                  </a:lnTo>
                  <a:lnTo>
                    <a:pt x="0" y="16410"/>
                  </a:lnTo>
                  <a:lnTo>
                    <a:pt x="19948" y="17489"/>
                  </a:lnTo>
                  <a:lnTo>
                    <a:pt x="20088" y="15531"/>
                  </a:lnTo>
                  <a:lnTo>
                    <a:pt x="20188" y="13572"/>
                  </a:lnTo>
                  <a:lnTo>
                    <a:pt x="20288" y="11613"/>
                  </a:lnTo>
                  <a:lnTo>
                    <a:pt x="20368" y="9654"/>
                  </a:lnTo>
                  <a:lnTo>
                    <a:pt x="20408" y="7696"/>
                  </a:lnTo>
                  <a:lnTo>
                    <a:pt x="20448" y="5737"/>
                  </a:lnTo>
                  <a:lnTo>
                    <a:pt x="20448" y="3778"/>
                  </a:lnTo>
                  <a:lnTo>
                    <a:pt x="20428" y="1819"/>
                  </a:lnTo>
                  <a:lnTo>
                    <a:pt x="19588" y="2479"/>
                  </a:lnTo>
                  <a:lnTo>
                    <a:pt x="18749" y="3158"/>
                  </a:lnTo>
                  <a:lnTo>
                    <a:pt x="17909" y="3858"/>
                  </a:lnTo>
                  <a:lnTo>
                    <a:pt x="17110" y="4577"/>
                  </a:lnTo>
                  <a:lnTo>
                    <a:pt x="16310" y="5297"/>
                  </a:lnTo>
                  <a:lnTo>
                    <a:pt x="15531" y="6037"/>
                  </a:lnTo>
                  <a:lnTo>
                    <a:pt x="14751" y="6796"/>
                  </a:lnTo>
                  <a:lnTo>
                    <a:pt x="14012" y="7576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12447125" y="1354425"/>
              <a:ext cx="1062375" cy="1062375"/>
            </a:xfrm>
            <a:custGeom>
              <a:avLst/>
              <a:gdLst/>
              <a:ahLst/>
              <a:cxnLst/>
              <a:rect l="l" t="t" r="r" b="b"/>
              <a:pathLst>
                <a:path w="42495" h="42495" extrusionOk="0">
                  <a:moveTo>
                    <a:pt x="21248" y="1"/>
                  </a:moveTo>
                  <a:lnTo>
                    <a:pt x="20688" y="21"/>
                  </a:lnTo>
                  <a:lnTo>
                    <a:pt x="20148" y="41"/>
                  </a:lnTo>
                  <a:lnTo>
                    <a:pt x="19609" y="61"/>
                  </a:lnTo>
                  <a:lnTo>
                    <a:pt x="19069" y="121"/>
                  </a:lnTo>
                  <a:lnTo>
                    <a:pt x="18549" y="181"/>
                  </a:lnTo>
                  <a:lnTo>
                    <a:pt x="18010" y="260"/>
                  </a:lnTo>
                  <a:lnTo>
                    <a:pt x="17490" y="340"/>
                  </a:lnTo>
                  <a:lnTo>
                    <a:pt x="16970" y="440"/>
                  </a:lnTo>
                  <a:lnTo>
                    <a:pt x="16451" y="560"/>
                  </a:lnTo>
                  <a:lnTo>
                    <a:pt x="15931" y="680"/>
                  </a:lnTo>
                  <a:lnTo>
                    <a:pt x="15431" y="820"/>
                  </a:lnTo>
                  <a:lnTo>
                    <a:pt x="14932" y="960"/>
                  </a:lnTo>
                  <a:lnTo>
                    <a:pt x="14432" y="1120"/>
                  </a:lnTo>
                  <a:lnTo>
                    <a:pt x="13952" y="1300"/>
                  </a:lnTo>
                  <a:lnTo>
                    <a:pt x="13453" y="1480"/>
                  </a:lnTo>
                  <a:lnTo>
                    <a:pt x="12973" y="1680"/>
                  </a:lnTo>
                  <a:lnTo>
                    <a:pt x="12513" y="1879"/>
                  </a:lnTo>
                  <a:lnTo>
                    <a:pt x="12033" y="2099"/>
                  </a:lnTo>
                  <a:lnTo>
                    <a:pt x="11574" y="2339"/>
                  </a:lnTo>
                  <a:lnTo>
                    <a:pt x="11114" y="2579"/>
                  </a:lnTo>
                  <a:lnTo>
                    <a:pt x="10674" y="2819"/>
                  </a:lnTo>
                  <a:lnTo>
                    <a:pt x="10235" y="3079"/>
                  </a:lnTo>
                  <a:lnTo>
                    <a:pt x="9795" y="3359"/>
                  </a:lnTo>
                  <a:lnTo>
                    <a:pt x="9375" y="3638"/>
                  </a:lnTo>
                  <a:lnTo>
                    <a:pt x="8955" y="3918"/>
                  </a:lnTo>
                  <a:lnTo>
                    <a:pt x="8536" y="4218"/>
                  </a:lnTo>
                  <a:lnTo>
                    <a:pt x="8136" y="4538"/>
                  </a:lnTo>
                  <a:lnTo>
                    <a:pt x="7736" y="4858"/>
                  </a:lnTo>
                  <a:lnTo>
                    <a:pt x="7336" y="5177"/>
                  </a:lnTo>
                  <a:lnTo>
                    <a:pt x="6957" y="5517"/>
                  </a:lnTo>
                  <a:lnTo>
                    <a:pt x="6597" y="5877"/>
                  </a:lnTo>
                  <a:lnTo>
                    <a:pt x="6217" y="6237"/>
                  </a:lnTo>
                  <a:lnTo>
                    <a:pt x="5877" y="6597"/>
                  </a:lnTo>
                  <a:lnTo>
                    <a:pt x="5517" y="6956"/>
                  </a:lnTo>
                  <a:lnTo>
                    <a:pt x="5178" y="7356"/>
                  </a:lnTo>
                  <a:lnTo>
                    <a:pt x="4858" y="7736"/>
                  </a:lnTo>
                  <a:lnTo>
                    <a:pt x="4538" y="8136"/>
                  </a:lnTo>
                  <a:lnTo>
                    <a:pt x="4218" y="8535"/>
                  </a:lnTo>
                  <a:lnTo>
                    <a:pt x="3918" y="8955"/>
                  </a:lnTo>
                  <a:lnTo>
                    <a:pt x="3639" y="9375"/>
                  </a:lnTo>
                  <a:lnTo>
                    <a:pt x="3359" y="9795"/>
                  </a:lnTo>
                  <a:lnTo>
                    <a:pt x="3079" y="10234"/>
                  </a:lnTo>
                  <a:lnTo>
                    <a:pt x="2819" y="10674"/>
                  </a:lnTo>
                  <a:lnTo>
                    <a:pt x="2579" y="11114"/>
                  </a:lnTo>
                  <a:lnTo>
                    <a:pt x="2339" y="11573"/>
                  </a:lnTo>
                  <a:lnTo>
                    <a:pt x="2100" y="12033"/>
                  </a:lnTo>
                  <a:lnTo>
                    <a:pt x="1880" y="12513"/>
                  </a:lnTo>
                  <a:lnTo>
                    <a:pt x="1680" y="12973"/>
                  </a:lnTo>
                  <a:lnTo>
                    <a:pt x="1480" y="13452"/>
                  </a:lnTo>
                  <a:lnTo>
                    <a:pt x="1300" y="13952"/>
                  </a:lnTo>
                  <a:lnTo>
                    <a:pt x="1120" y="14432"/>
                  </a:lnTo>
                  <a:lnTo>
                    <a:pt x="960" y="14931"/>
                  </a:lnTo>
                  <a:lnTo>
                    <a:pt x="820" y="15431"/>
                  </a:lnTo>
                  <a:lnTo>
                    <a:pt x="680" y="15931"/>
                  </a:lnTo>
                  <a:lnTo>
                    <a:pt x="541" y="16450"/>
                  </a:lnTo>
                  <a:lnTo>
                    <a:pt x="441" y="16970"/>
                  </a:lnTo>
                  <a:lnTo>
                    <a:pt x="341" y="17490"/>
                  </a:lnTo>
                  <a:lnTo>
                    <a:pt x="261" y="18009"/>
                  </a:lnTo>
                  <a:lnTo>
                    <a:pt x="181" y="18549"/>
                  </a:lnTo>
                  <a:lnTo>
                    <a:pt x="121" y="19069"/>
                  </a:lnTo>
                  <a:lnTo>
                    <a:pt x="61" y="19608"/>
                  </a:lnTo>
                  <a:lnTo>
                    <a:pt x="41" y="20148"/>
                  </a:lnTo>
                  <a:lnTo>
                    <a:pt x="21" y="20708"/>
                  </a:lnTo>
                  <a:lnTo>
                    <a:pt x="1" y="21247"/>
                  </a:lnTo>
                  <a:lnTo>
                    <a:pt x="21" y="21787"/>
                  </a:lnTo>
                  <a:lnTo>
                    <a:pt x="41" y="22347"/>
                  </a:lnTo>
                  <a:lnTo>
                    <a:pt x="61" y="22886"/>
                  </a:lnTo>
                  <a:lnTo>
                    <a:pt x="121" y="23426"/>
                  </a:lnTo>
                  <a:lnTo>
                    <a:pt x="181" y="23946"/>
                  </a:lnTo>
                  <a:lnTo>
                    <a:pt x="261" y="24485"/>
                  </a:lnTo>
                  <a:lnTo>
                    <a:pt x="341" y="25005"/>
                  </a:lnTo>
                  <a:lnTo>
                    <a:pt x="441" y="25525"/>
                  </a:lnTo>
                  <a:lnTo>
                    <a:pt x="541" y="26044"/>
                  </a:lnTo>
                  <a:lnTo>
                    <a:pt x="680" y="26564"/>
                  </a:lnTo>
                  <a:lnTo>
                    <a:pt x="820" y="27064"/>
                  </a:lnTo>
                  <a:lnTo>
                    <a:pt x="960" y="27564"/>
                  </a:lnTo>
                  <a:lnTo>
                    <a:pt x="1120" y="28063"/>
                  </a:lnTo>
                  <a:lnTo>
                    <a:pt x="1300" y="28543"/>
                  </a:lnTo>
                  <a:lnTo>
                    <a:pt x="1480" y="29043"/>
                  </a:lnTo>
                  <a:lnTo>
                    <a:pt x="1680" y="29522"/>
                  </a:lnTo>
                  <a:lnTo>
                    <a:pt x="1880" y="29982"/>
                  </a:lnTo>
                  <a:lnTo>
                    <a:pt x="2100" y="30462"/>
                  </a:lnTo>
                  <a:lnTo>
                    <a:pt x="2339" y="30921"/>
                  </a:lnTo>
                  <a:lnTo>
                    <a:pt x="2579" y="31381"/>
                  </a:lnTo>
                  <a:lnTo>
                    <a:pt x="2819" y="31821"/>
                  </a:lnTo>
                  <a:lnTo>
                    <a:pt x="3079" y="32261"/>
                  </a:lnTo>
                  <a:lnTo>
                    <a:pt x="3359" y="32700"/>
                  </a:lnTo>
                  <a:lnTo>
                    <a:pt x="3639" y="33120"/>
                  </a:lnTo>
                  <a:lnTo>
                    <a:pt x="3918" y="33540"/>
                  </a:lnTo>
                  <a:lnTo>
                    <a:pt x="4218" y="33960"/>
                  </a:lnTo>
                  <a:lnTo>
                    <a:pt x="4538" y="34359"/>
                  </a:lnTo>
                  <a:lnTo>
                    <a:pt x="4858" y="34759"/>
                  </a:lnTo>
                  <a:lnTo>
                    <a:pt x="5178" y="35139"/>
                  </a:lnTo>
                  <a:lnTo>
                    <a:pt x="5517" y="35519"/>
                  </a:lnTo>
                  <a:lnTo>
                    <a:pt x="5877" y="35898"/>
                  </a:lnTo>
                  <a:lnTo>
                    <a:pt x="6217" y="36258"/>
                  </a:lnTo>
                  <a:lnTo>
                    <a:pt x="6597" y="36618"/>
                  </a:lnTo>
                  <a:lnTo>
                    <a:pt x="6957" y="36978"/>
                  </a:lnTo>
                  <a:lnTo>
                    <a:pt x="7336" y="37317"/>
                  </a:lnTo>
                  <a:lnTo>
                    <a:pt x="7736" y="37637"/>
                  </a:lnTo>
                  <a:lnTo>
                    <a:pt x="8136" y="37957"/>
                  </a:lnTo>
                  <a:lnTo>
                    <a:pt x="8536" y="38277"/>
                  </a:lnTo>
                  <a:lnTo>
                    <a:pt x="8955" y="38577"/>
                  </a:lnTo>
                  <a:lnTo>
                    <a:pt x="9375" y="38857"/>
                  </a:lnTo>
                  <a:lnTo>
                    <a:pt x="9795" y="39136"/>
                  </a:lnTo>
                  <a:lnTo>
                    <a:pt x="10235" y="39416"/>
                  </a:lnTo>
                  <a:lnTo>
                    <a:pt x="10674" y="39676"/>
                  </a:lnTo>
                  <a:lnTo>
                    <a:pt x="11114" y="39916"/>
                  </a:lnTo>
                  <a:lnTo>
                    <a:pt x="11574" y="40156"/>
                  </a:lnTo>
                  <a:lnTo>
                    <a:pt x="12033" y="40396"/>
                  </a:lnTo>
                  <a:lnTo>
                    <a:pt x="12513" y="40615"/>
                  </a:lnTo>
                  <a:lnTo>
                    <a:pt x="12973" y="40815"/>
                  </a:lnTo>
                  <a:lnTo>
                    <a:pt x="13453" y="41015"/>
                  </a:lnTo>
                  <a:lnTo>
                    <a:pt x="13952" y="41195"/>
                  </a:lnTo>
                  <a:lnTo>
                    <a:pt x="14432" y="41375"/>
                  </a:lnTo>
                  <a:lnTo>
                    <a:pt x="14932" y="41535"/>
                  </a:lnTo>
                  <a:lnTo>
                    <a:pt x="15431" y="41675"/>
                  </a:lnTo>
                  <a:lnTo>
                    <a:pt x="15931" y="41815"/>
                  </a:lnTo>
                  <a:lnTo>
                    <a:pt x="16451" y="41935"/>
                  </a:lnTo>
                  <a:lnTo>
                    <a:pt x="16970" y="42055"/>
                  </a:lnTo>
                  <a:lnTo>
                    <a:pt x="17490" y="42154"/>
                  </a:lnTo>
                  <a:lnTo>
                    <a:pt x="18010" y="42234"/>
                  </a:lnTo>
                  <a:lnTo>
                    <a:pt x="18549" y="42314"/>
                  </a:lnTo>
                  <a:lnTo>
                    <a:pt x="19069" y="42374"/>
                  </a:lnTo>
                  <a:lnTo>
                    <a:pt x="19609" y="42434"/>
                  </a:lnTo>
                  <a:lnTo>
                    <a:pt x="20148" y="42454"/>
                  </a:lnTo>
                  <a:lnTo>
                    <a:pt x="20688" y="42474"/>
                  </a:lnTo>
                  <a:lnTo>
                    <a:pt x="21248" y="42494"/>
                  </a:lnTo>
                  <a:lnTo>
                    <a:pt x="21787" y="42474"/>
                  </a:lnTo>
                  <a:lnTo>
                    <a:pt x="22347" y="42454"/>
                  </a:lnTo>
                  <a:lnTo>
                    <a:pt x="22887" y="42434"/>
                  </a:lnTo>
                  <a:lnTo>
                    <a:pt x="23426" y="42374"/>
                  </a:lnTo>
                  <a:lnTo>
                    <a:pt x="23946" y="42314"/>
                  </a:lnTo>
                  <a:lnTo>
                    <a:pt x="24486" y="42234"/>
                  </a:lnTo>
                  <a:lnTo>
                    <a:pt x="25005" y="42154"/>
                  </a:lnTo>
                  <a:lnTo>
                    <a:pt x="25525" y="42055"/>
                  </a:lnTo>
                  <a:lnTo>
                    <a:pt x="26045" y="41935"/>
                  </a:lnTo>
                  <a:lnTo>
                    <a:pt x="26544" y="41815"/>
                  </a:lnTo>
                  <a:lnTo>
                    <a:pt x="27064" y="41675"/>
                  </a:lnTo>
                  <a:lnTo>
                    <a:pt x="27564" y="41535"/>
                  </a:lnTo>
                  <a:lnTo>
                    <a:pt x="28063" y="41375"/>
                  </a:lnTo>
                  <a:lnTo>
                    <a:pt x="28543" y="41195"/>
                  </a:lnTo>
                  <a:lnTo>
                    <a:pt x="29043" y="41015"/>
                  </a:lnTo>
                  <a:lnTo>
                    <a:pt x="29523" y="40815"/>
                  </a:lnTo>
                  <a:lnTo>
                    <a:pt x="29982" y="40615"/>
                  </a:lnTo>
                  <a:lnTo>
                    <a:pt x="30462" y="40396"/>
                  </a:lnTo>
                  <a:lnTo>
                    <a:pt x="30922" y="40156"/>
                  </a:lnTo>
                  <a:lnTo>
                    <a:pt x="31361" y="39916"/>
                  </a:lnTo>
                  <a:lnTo>
                    <a:pt x="31821" y="39676"/>
                  </a:lnTo>
                  <a:lnTo>
                    <a:pt x="32261" y="39416"/>
                  </a:lnTo>
                  <a:lnTo>
                    <a:pt x="32701" y="39136"/>
                  </a:lnTo>
                  <a:lnTo>
                    <a:pt x="33120" y="38857"/>
                  </a:lnTo>
                  <a:lnTo>
                    <a:pt x="33540" y="38577"/>
                  </a:lnTo>
                  <a:lnTo>
                    <a:pt x="33960" y="38277"/>
                  </a:lnTo>
                  <a:lnTo>
                    <a:pt x="34360" y="37957"/>
                  </a:lnTo>
                  <a:lnTo>
                    <a:pt x="34759" y="37637"/>
                  </a:lnTo>
                  <a:lnTo>
                    <a:pt x="35139" y="37317"/>
                  </a:lnTo>
                  <a:lnTo>
                    <a:pt x="35519" y="36978"/>
                  </a:lnTo>
                  <a:lnTo>
                    <a:pt x="35899" y="36618"/>
                  </a:lnTo>
                  <a:lnTo>
                    <a:pt x="36258" y="36258"/>
                  </a:lnTo>
                  <a:lnTo>
                    <a:pt x="36618" y="35898"/>
                  </a:lnTo>
                  <a:lnTo>
                    <a:pt x="36958" y="35519"/>
                  </a:lnTo>
                  <a:lnTo>
                    <a:pt x="37298" y="35139"/>
                  </a:lnTo>
                  <a:lnTo>
                    <a:pt x="37637" y="34759"/>
                  </a:lnTo>
                  <a:lnTo>
                    <a:pt x="37957" y="34359"/>
                  </a:lnTo>
                  <a:lnTo>
                    <a:pt x="38257" y="33960"/>
                  </a:lnTo>
                  <a:lnTo>
                    <a:pt x="38557" y="33540"/>
                  </a:lnTo>
                  <a:lnTo>
                    <a:pt x="38857" y="33120"/>
                  </a:lnTo>
                  <a:lnTo>
                    <a:pt x="39137" y="32700"/>
                  </a:lnTo>
                  <a:lnTo>
                    <a:pt x="39416" y="32261"/>
                  </a:lnTo>
                  <a:lnTo>
                    <a:pt x="39676" y="31821"/>
                  </a:lnTo>
                  <a:lnTo>
                    <a:pt x="39916" y="31381"/>
                  </a:lnTo>
                  <a:lnTo>
                    <a:pt x="40156" y="30921"/>
                  </a:lnTo>
                  <a:lnTo>
                    <a:pt x="40396" y="30462"/>
                  </a:lnTo>
                  <a:lnTo>
                    <a:pt x="40616" y="29982"/>
                  </a:lnTo>
                  <a:lnTo>
                    <a:pt x="40815" y="29522"/>
                  </a:lnTo>
                  <a:lnTo>
                    <a:pt x="41015" y="29043"/>
                  </a:lnTo>
                  <a:lnTo>
                    <a:pt x="41195" y="28543"/>
                  </a:lnTo>
                  <a:lnTo>
                    <a:pt x="41375" y="28063"/>
                  </a:lnTo>
                  <a:lnTo>
                    <a:pt x="41535" y="27564"/>
                  </a:lnTo>
                  <a:lnTo>
                    <a:pt x="41675" y="27064"/>
                  </a:lnTo>
                  <a:lnTo>
                    <a:pt x="41815" y="26564"/>
                  </a:lnTo>
                  <a:lnTo>
                    <a:pt x="41935" y="26044"/>
                  </a:lnTo>
                  <a:lnTo>
                    <a:pt x="42055" y="25525"/>
                  </a:lnTo>
                  <a:lnTo>
                    <a:pt x="42155" y="25005"/>
                  </a:lnTo>
                  <a:lnTo>
                    <a:pt x="42235" y="24485"/>
                  </a:lnTo>
                  <a:lnTo>
                    <a:pt x="42315" y="23946"/>
                  </a:lnTo>
                  <a:lnTo>
                    <a:pt x="42375" y="23426"/>
                  </a:lnTo>
                  <a:lnTo>
                    <a:pt x="42414" y="22886"/>
                  </a:lnTo>
                  <a:lnTo>
                    <a:pt x="42454" y="22347"/>
                  </a:lnTo>
                  <a:lnTo>
                    <a:pt x="42474" y="21787"/>
                  </a:lnTo>
                  <a:lnTo>
                    <a:pt x="42494" y="21247"/>
                  </a:lnTo>
                  <a:lnTo>
                    <a:pt x="42474" y="20708"/>
                  </a:lnTo>
                  <a:lnTo>
                    <a:pt x="42454" y="20148"/>
                  </a:lnTo>
                  <a:lnTo>
                    <a:pt x="42414" y="19608"/>
                  </a:lnTo>
                  <a:lnTo>
                    <a:pt x="42375" y="19069"/>
                  </a:lnTo>
                  <a:lnTo>
                    <a:pt x="42315" y="18549"/>
                  </a:lnTo>
                  <a:lnTo>
                    <a:pt x="42235" y="18009"/>
                  </a:lnTo>
                  <a:lnTo>
                    <a:pt x="42155" y="17490"/>
                  </a:lnTo>
                  <a:lnTo>
                    <a:pt x="42055" y="16970"/>
                  </a:lnTo>
                  <a:lnTo>
                    <a:pt x="41935" y="16450"/>
                  </a:lnTo>
                  <a:lnTo>
                    <a:pt x="41815" y="15931"/>
                  </a:lnTo>
                  <a:lnTo>
                    <a:pt x="41675" y="15431"/>
                  </a:lnTo>
                  <a:lnTo>
                    <a:pt x="41535" y="14931"/>
                  </a:lnTo>
                  <a:lnTo>
                    <a:pt x="41375" y="14432"/>
                  </a:lnTo>
                  <a:lnTo>
                    <a:pt x="41195" y="13952"/>
                  </a:lnTo>
                  <a:lnTo>
                    <a:pt x="41015" y="13452"/>
                  </a:lnTo>
                  <a:lnTo>
                    <a:pt x="40815" y="12973"/>
                  </a:lnTo>
                  <a:lnTo>
                    <a:pt x="40616" y="12513"/>
                  </a:lnTo>
                  <a:lnTo>
                    <a:pt x="40396" y="12033"/>
                  </a:lnTo>
                  <a:lnTo>
                    <a:pt x="40156" y="11573"/>
                  </a:lnTo>
                  <a:lnTo>
                    <a:pt x="39916" y="11114"/>
                  </a:lnTo>
                  <a:lnTo>
                    <a:pt x="39676" y="10674"/>
                  </a:lnTo>
                  <a:lnTo>
                    <a:pt x="39416" y="10234"/>
                  </a:lnTo>
                  <a:lnTo>
                    <a:pt x="39137" y="9795"/>
                  </a:lnTo>
                  <a:lnTo>
                    <a:pt x="38857" y="9375"/>
                  </a:lnTo>
                  <a:lnTo>
                    <a:pt x="38557" y="8955"/>
                  </a:lnTo>
                  <a:lnTo>
                    <a:pt x="38257" y="8535"/>
                  </a:lnTo>
                  <a:lnTo>
                    <a:pt x="37957" y="8136"/>
                  </a:lnTo>
                  <a:lnTo>
                    <a:pt x="37637" y="7736"/>
                  </a:lnTo>
                  <a:lnTo>
                    <a:pt x="37298" y="7356"/>
                  </a:lnTo>
                  <a:lnTo>
                    <a:pt x="36958" y="6956"/>
                  </a:lnTo>
                  <a:lnTo>
                    <a:pt x="36618" y="6597"/>
                  </a:lnTo>
                  <a:lnTo>
                    <a:pt x="36258" y="6237"/>
                  </a:lnTo>
                  <a:lnTo>
                    <a:pt x="35899" y="5877"/>
                  </a:lnTo>
                  <a:lnTo>
                    <a:pt x="35519" y="5517"/>
                  </a:lnTo>
                  <a:lnTo>
                    <a:pt x="35139" y="5177"/>
                  </a:lnTo>
                  <a:lnTo>
                    <a:pt x="34759" y="4858"/>
                  </a:lnTo>
                  <a:lnTo>
                    <a:pt x="34360" y="4538"/>
                  </a:lnTo>
                  <a:lnTo>
                    <a:pt x="33960" y="4218"/>
                  </a:lnTo>
                  <a:lnTo>
                    <a:pt x="33540" y="3918"/>
                  </a:lnTo>
                  <a:lnTo>
                    <a:pt x="33120" y="3638"/>
                  </a:lnTo>
                  <a:lnTo>
                    <a:pt x="32701" y="3359"/>
                  </a:lnTo>
                  <a:lnTo>
                    <a:pt x="32261" y="3079"/>
                  </a:lnTo>
                  <a:lnTo>
                    <a:pt x="31821" y="2819"/>
                  </a:lnTo>
                  <a:lnTo>
                    <a:pt x="31361" y="2579"/>
                  </a:lnTo>
                  <a:lnTo>
                    <a:pt x="30922" y="2339"/>
                  </a:lnTo>
                  <a:lnTo>
                    <a:pt x="30462" y="2099"/>
                  </a:lnTo>
                  <a:lnTo>
                    <a:pt x="29982" y="1879"/>
                  </a:lnTo>
                  <a:lnTo>
                    <a:pt x="29523" y="1680"/>
                  </a:lnTo>
                  <a:lnTo>
                    <a:pt x="29043" y="1480"/>
                  </a:lnTo>
                  <a:lnTo>
                    <a:pt x="28543" y="1300"/>
                  </a:lnTo>
                  <a:lnTo>
                    <a:pt x="28063" y="1120"/>
                  </a:lnTo>
                  <a:lnTo>
                    <a:pt x="27564" y="960"/>
                  </a:lnTo>
                  <a:lnTo>
                    <a:pt x="27064" y="820"/>
                  </a:lnTo>
                  <a:lnTo>
                    <a:pt x="26544" y="680"/>
                  </a:lnTo>
                  <a:lnTo>
                    <a:pt x="26045" y="560"/>
                  </a:lnTo>
                  <a:lnTo>
                    <a:pt x="25525" y="440"/>
                  </a:lnTo>
                  <a:lnTo>
                    <a:pt x="25005" y="340"/>
                  </a:lnTo>
                  <a:lnTo>
                    <a:pt x="24486" y="260"/>
                  </a:lnTo>
                  <a:lnTo>
                    <a:pt x="23946" y="181"/>
                  </a:lnTo>
                  <a:lnTo>
                    <a:pt x="23426" y="121"/>
                  </a:lnTo>
                  <a:lnTo>
                    <a:pt x="22887" y="61"/>
                  </a:lnTo>
                  <a:lnTo>
                    <a:pt x="22347" y="41"/>
                  </a:lnTo>
                  <a:lnTo>
                    <a:pt x="21787" y="21"/>
                  </a:lnTo>
                  <a:lnTo>
                    <a:pt x="2124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12850875" y="1704700"/>
              <a:ext cx="159925" cy="484225"/>
            </a:xfrm>
            <a:custGeom>
              <a:avLst/>
              <a:gdLst/>
              <a:ahLst/>
              <a:cxnLst/>
              <a:rect l="l" t="t" r="r" b="b"/>
              <a:pathLst>
                <a:path w="6397" h="19369" extrusionOk="0">
                  <a:moveTo>
                    <a:pt x="3379" y="1"/>
                  </a:moveTo>
                  <a:lnTo>
                    <a:pt x="3119" y="41"/>
                  </a:lnTo>
                  <a:lnTo>
                    <a:pt x="2879" y="121"/>
                  </a:lnTo>
                  <a:lnTo>
                    <a:pt x="2659" y="221"/>
                  </a:lnTo>
                  <a:lnTo>
                    <a:pt x="2459" y="361"/>
                  </a:lnTo>
                  <a:lnTo>
                    <a:pt x="2259" y="521"/>
                  </a:lnTo>
                  <a:lnTo>
                    <a:pt x="2080" y="700"/>
                  </a:lnTo>
                  <a:lnTo>
                    <a:pt x="1940" y="900"/>
                  </a:lnTo>
                  <a:lnTo>
                    <a:pt x="1800" y="1140"/>
                  </a:lnTo>
                  <a:lnTo>
                    <a:pt x="1680" y="1360"/>
                  </a:lnTo>
                  <a:lnTo>
                    <a:pt x="1600" y="1620"/>
                  </a:lnTo>
                  <a:lnTo>
                    <a:pt x="1520" y="1860"/>
                  </a:lnTo>
                  <a:lnTo>
                    <a:pt x="1480" y="2120"/>
                  </a:lnTo>
                  <a:lnTo>
                    <a:pt x="1460" y="2379"/>
                  </a:lnTo>
                  <a:lnTo>
                    <a:pt x="1480" y="2639"/>
                  </a:lnTo>
                  <a:lnTo>
                    <a:pt x="1500" y="2879"/>
                  </a:lnTo>
                  <a:lnTo>
                    <a:pt x="1580" y="3119"/>
                  </a:lnTo>
                  <a:lnTo>
                    <a:pt x="1680" y="3399"/>
                  </a:lnTo>
                  <a:lnTo>
                    <a:pt x="1800" y="3659"/>
                  </a:lnTo>
                  <a:lnTo>
                    <a:pt x="2060" y="4198"/>
                  </a:lnTo>
                  <a:lnTo>
                    <a:pt x="2159" y="4478"/>
                  </a:lnTo>
                  <a:lnTo>
                    <a:pt x="2219" y="4738"/>
                  </a:lnTo>
                  <a:lnTo>
                    <a:pt x="2239" y="4878"/>
                  </a:lnTo>
                  <a:lnTo>
                    <a:pt x="2239" y="5018"/>
                  </a:lnTo>
                  <a:lnTo>
                    <a:pt x="2219" y="5138"/>
                  </a:lnTo>
                  <a:lnTo>
                    <a:pt x="2179" y="5278"/>
                  </a:lnTo>
                  <a:lnTo>
                    <a:pt x="2100" y="5478"/>
                  </a:lnTo>
                  <a:lnTo>
                    <a:pt x="1960" y="5657"/>
                  </a:lnTo>
                  <a:lnTo>
                    <a:pt x="1820" y="5817"/>
                  </a:lnTo>
                  <a:lnTo>
                    <a:pt x="1660" y="5977"/>
                  </a:lnTo>
                  <a:lnTo>
                    <a:pt x="1280" y="6257"/>
                  </a:lnTo>
                  <a:lnTo>
                    <a:pt x="1100" y="6397"/>
                  </a:lnTo>
                  <a:lnTo>
                    <a:pt x="940" y="6537"/>
                  </a:lnTo>
                  <a:lnTo>
                    <a:pt x="800" y="6677"/>
                  </a:lnTo>
                  <a:lnTo>
                    <a:pt x="660" y="6837"/>
                  </a:lnTo>
                  <a:lnTo>
                    <a:pt x="560" y="6997"/>
                  </a:lnTo>
                  <a:lnTo>
                    <a:pt x="461" y="7156"/>
                  </a:lnTo>
                  <a:lnTo>
                    <a:pt x="361" y="7336"/>
                  </a:lnTo>
                  <a:lnTo>
                    <a:pt x="301" y="7536"/>
                  </a:lnTo>
                  <a:lnTo>
                    <a:pt x="241" y="7716"/>
                  </a:lnTo>
                  <a:lnTo>
                    <a:pt x="201" y="7916"/>
                  </a:lnTo>
                  <a:lnTo>
                    <a:pt x="161" y="8116"/>
                  </a:lnTo>
                  <a:lnTo>
                    <a:pt x="161" y="8296"/>
                  </a:lnTo>
                  <a:lnTo>
                    <a:pt x="161" y="8496"/>
                  </a:lnTo>
                  <a:lnTo>
                    <a:pt x="161" y="8696"/>
                  </a:lnTo>
                  <a:lnTo>
                    <a:pt x="201" y="8895"/>
                  </a:lnTo>
                  <a:lnTo>
                    <a:pt x="261" y="9095"/>
                  </a:lnTo>
                  <a:lnTo>
                    <a:pt x="321" y="9275"/>
                  </a:lnTo>
                  <a:lnTo>
                    <a:pt x="401" y="9455"/>
                  </a:lnTo>
                  <a:lnTo>
                    <a:pt x="560" y="9735"/>
                  </a:lnTo>
                  <a:lnTo>
                    <a:pt x="740" y="9995"/>
                  </a:lnTo>
                  <a:lnTo>
                    <a:pt x="1120" y="10534"/>
                  </a:lnTo>
                  <a:lnTo>
                    <a:pt x="1280" y="10814"/>
                  </a:lnTo>
                  <a:lnTo>
                    <a:pt x="1420" y="11094"/>
                  </a:lnTo>
                  <a:lnTo>
                    <a:pt x="1480" y="11234"/>
                  </a:lnTo>
                  <a:lnTo>
                    <a:pt x="1500" y="11374"/>
                  </a:lnTo>
                  <a:lnTo>
                    <a:pt x="1520" y="11534"/>
                  </a:lnTo>
                  <a:lnTo>
                    <a:pt x="1540" y="11694"/>
                  </a:lnTo>
                  <a:lnTo>
                    <a:pt x="1500" y="11894"/>
                  </a:lnTo>
                  <a:lnTo>
                    <a:pt x="1440" y="12113"/>
                  </a:lnTo>
                  <a:lnTo>
                    <a:pt x="1360" y="12293"/>
                  </a:lnTo>
                  <a:lnTo>
                    <a:pt x="1260" y="12493"/>
                  </a:lnTo>
                  <a:lnTo>
                    <a:pt x="1020" y="12853"/>
                  </a:lnTo>
                  <a:lnTo>
                    <a:pt x="780" y="13213"/>
                  </a:lnTo>
                  <a:lnTo>
                    <a:pt x="580" y="13493"/>
                  </a:lnTo>
                  <a:lnTo>
                    <a:pt x="381" y="13872"/>
                  </a:lnTo>
                  <a:lnTo>
                    <a:pt x="221" y="14272"/>
                  </a:lnTo>
                  <a:lnTo>
                    <a:pt x="101" y="14672"/>
                  </a:lnTo>
                  <a:lnTo>
                    <a:pt x="21" y="15072"/>
                  </a:lnTo>
                  <a:lnTo>
                    <a:pt x="1" y="15491"/>
                  </a:lnTo>
                  <a:lnTo>
                    <a:pt x="1" y="15891"/>
                  </a:lnTo>
                  <a:lnTo>
                    <a:pt x="41" y="16291"/>
                  </a:lnTo>
                  <a:lnTo>
                    <a:pt x="121" y="16691"/>
                  </a:lnTo>
                  <a:lnTo>
                    <a:pt x="241" y="17090"/>
                  </a:lnTo>
                  <a:lnTo>
                    <a:pt x="421" y="17450"/>
                  </a:lnTo>
                  <a:lnTo>
                    <a:pt x="620" y="17810"/>
                  </a:lnTo>
                  <a:lnTo>
                    <a:pt x="860" y="18130"/>
                  </a:lnTo>
                  <a:lnTo>
                    <a:pt x="1140" y="18429"/>
                  </a:lnTo>
                  <a:lnTo>
                    <a:pt x="1300" y="18589"/>
                  </a:lnTo>
                  <a:lnTo>
                    <a:pt x="1460" y="18709"/>
                  </a:lnTo>
                  <a:lnTo>
                    <a:pt x="1640" y="18849"/>
                  </a:lnTo>
                  <a:lnTo>
                    <a:pt x="1820" y="18949"/>
                  </a:lnTo>
                  <a:lnTo>
                    <a:pt x="2020" y="19069"/>
                  </a:lnTo>
                  <a:lnTo>
                    <a:pt x="2239" y="19169"/>
                  </a:lnTo>
                  <a:lnTo>
                    <a:pt x="2479" y="19249"/>
                  </a:lnTo>
                  <a:lnTo>
                    <a:pt x="2719" y="19329"/>
                  </a:lnTo>
                  <a:lnTo>
                    <a:pt x="2939" y="19349"/>
                  </a:lnTo>
                  <a:lnTo>
                    <a:pt x="3179" y="19369"/>
                  </a:lnTo>
                  <a:lnTo>
                    <a:pt x="3399" y="19349"/>
                  </a:lnTo>
                  <a:lnTo>
                    <a:pt x="3619" y="19309"/>
                  </a:lnTo>
                  <a:lnTo>
                    <a:pt x="3838" y="19249"/>
                  </a:lnTo>
                  <a:lnTo>
                    <a:pt x="4058" y="19149"/>
                  </a:lnTo>
                  <a:lnTo>
                    <a:pt x="4238" y="19049"/>
                  </a:lnTo>
                  <a:lnTo>
                    <a:pt x="4438" y="18909"/>
                  </a:lnTo>
                  <a:lnTo>
                    <a:pt x="4618" y="18769"/>
                  </a:lnTo>
                  <a:lnTo>
                    <a:pt x="4778" y="18609"/>
                  </a:lnTo>
                  <a:lnTo>
                    <a:pt x="4938" y="18429"/>
                  </a:lnTo>
                  <a:lnTo>
                    <a:pt x="5078" y="18230"/>
                  </a:lnTo>
                  <a:lnTo>
                    <a:pt x="5198" y="18030"/>
                  </a:lnTo>
                  <a:lnTo>
                    <a:pt x="5318" y="17810"/>
                  </a:lnTo>
                  <a:lnTo>
                    <a:pt x="5437" y="17490"/>
                  </a:lnTo>
                  <a:lnTo>
                    <a:pt x="5517" y="17210"/>
                  </a:lnTo>
                  <a:lnTo>
                    <a:pt x="5557" y="16930"/>
                  </a:lnTo>
                  <a:lnTo>
                    <a:pt x="5577" y="16651"/>
                  </a:lnTo>
                  <a:lnTo>
                    <a:pt x="5557" y="16391"/>
                  </a:lnTo>
                  <a:lnTo>
                    <a:pt x="5517" y="16131"/>
                  </a:lnTo>
                  <a:lnTo>
                    <a:pt x="5457" y="15891"/>
                  </a:lnTo>
                  <a:lnTo>
                    <a:pt x="5377" y="15631"/>
                  </a:lnTo>
                  <a:lnTo>
                    <a:pt x="5218" y="15132"/>
                  </a:lnTo>
                  <a:lnTo>
                    <a:pt x="5058" y="14632"/>
                  </a:lnTo>
                  <a:lnTo>
                    <a:pt x="4998" y="14372"/>
                  </a:lnTo>
                  <a:lnTo>
                    <a:pt x="4938" y="14092"/>
                  </a:lnTo>
                  <a:lnTo>
                    <a:pt x="4918" y="13812"/>
                  </a:lnTo>
                  <a:lnTo>
                    <a:pt x="4898" y="13533"/>
                  </a:lnTo>
                  <a:lnTo>
                    <a:pt x="4938" y="13293"/>
                  </a:lnTo>
                  <a:lnTo>
                    <a:pt x="4998" y="13093"/>
                  </a:lnTo>
                  <a:lnTo>
                    <a:pt x="5078" y="12893"/>
                  </a:lnTo>
                  <a:lnTo>
                    <a:pt x="5198" y="12693"/>
                  </a:lnTo>
                  <a:lnTo>
                    <a:pt x="5437" y="12293"/>
                  </a:lnTo>
                  <a:lnTo>
                    <a:pt x="5577" y="12093"/>
                  </a:lnTo>
                  <a:lnTo>
                    <a:pt x="5677" y="11894"/>
                  </a:lnTo>
                  <a:lnTo>
                    <a:pt x="5757" y="11734"/>
                  </a:lnTo>
                  <a:lnTo>
                    <a:pt x="5837" y="11554"/>
                  </a:lnTo>
                  <a:lnTo>
                    <a:pt x="5897" y="11374"/>
                  </a:lnTo>
                  <a:lnTo>
                    <a:pt x="5937" y="11174"/>
                  </a:lnTo>
                  <a:lnTo>
                    <a:pt x="5957" y="10994"/>
                  </a:lnTo>
                  <a:lnTo>
                    <a:pt x="5977" y="10794"/>
                  </a:lnTo>
                  <a:lnTo>
                    <a:pt x="5977" y="10614"/>
                  </a:lnTo>
                  <a:lnTo>
                    <a:pt x="5957" y="10414"/>
                  </a:lnTo>
                  <a:lnTo>
                    <a:pt x="5937" y="10235"/>
                  </a:lnTo>
                  <a:lnTo>
                    <a:pt x="5897" y="10035"/>
                  </a:lnTo>
                  <a:lnTo>
                    <a:pt x="5857" y="9855"/>
                  </a:lnTo>
                  <a:lnTo>
                    <a:pt x="5797" y="9675"/>
                  </a:lnTo>
                  <a:lnTo>
                    <a:pt x="5717" y="9495"/>
                  </a:lnTo>
                  <a:lnTo>
                    <a:pt x="5637" y="9335"/>
                  </a:lnTo>
                  <a:lnTo>
                    <a:pt x="5537" y="9175"/>
                  </a:lnTo>
                  <a:lnTo>
                    <a:pt x="5417" y="9015"/>
                  </a:lnTo>
                  <a:lnTo>
                    <a:pt x="5118" y="8656"/>
                  </a:lnTo>
                  <a:lnTo>
                    <a:pt x="4978" y="8476"/>
                  </a:lnTo>
                  <a:lnTo>
                    <a:pt x="4838" y="8276"/>
                  </a:lnTo>
                  <a:lnTo>
                    <a:pt x="4758" y="8076"/>
                  </a:lnTo>
                  <a:lnTo>
                    <a:pt x="4698" y="7876"/>
                  </a:lnTo>
                  <a:lnTo>
                    <a:pt x="4658" y="7656"/>
                  </a:lnTo>
                  <a:lnTo>
                    <a:pt x="4658" y="7416"/>
                  </a:lnTo>
                  <a:lnTo>
                    <a:pt x="4658" y="7196"/>
                  </a:lnTo>
                  <a:lnTo>
                    <a:pt x="4718" y="6977"/>
                  </a:lnTo>
                  <a:lnTo>
                    <a:pt x="4778" y="6757"/>
                  </a:lnTo>
                  <a:lnTo>
                    <a:pt x="4858" y="6557"/>
                  </a:lnTo>
                  <a:lnTo>
                    <a:pt x="5018" y="6217"/>
                  </a:lnTo>
                  <a:lnTo>
                    <a:pt x="5178" y="5917"/>
                  </a:lnTo>
                  <a:lnTo>
                    <a:pt x="5517" y="5318"/>
                  </a:lnTo>
                  <a:lnTo>
                    <a:pt x="5857" y="4758"/>
                  </a:lnTo>
                  <a:lnTo>
                    <a:pt x="6017" y="4478"/>
                  </a:lnTo>
                  <a:lnTo>
                    <a:pt x="6137" y="4198"/>
                  </a:lnTo>
                  <a:lnTo>
                    <a:pt x="6257" y="3918"/>
                  </a:lnTo>
                  <a:lnTo>
                    <a:pt x="6337" y="3619"/>
                  </a:lnTo>
                  <a:lnTo>
                    <a:pt x="6377" y="3319"/>
                  </a:lnTo>
                  <a:lnTo>
                    <a:pt x="6397" y="3019"/>
                  </a:lnTo>
                  <a:lnTo>
                    <a:pt x="6357" y="2679"/>
                  </a:lnTo>
                  <a:lnTo>
                    <a:pt x="6277" y="2339"/>
                  </a:lnTo>
                  <a:lnTo>
                    <a:pt x="6137" y="1960"/>
                  </a:lnTo>
                  <a:lnTo>
                    <a:pt x="5957" y="1560"/>
                  </a:lnTo>
                  <a:lnTo>
                    <a:pt x="5837" y="1400"/>
                  </a:lnTo>
                  <a:lnTo>
                    <a:pt x="5737" y="1240"/>
                  </a:lnTo>
                  <a:lnTo>
                    <a:pt x="5617" y="1080"/>
                  </a:lnTo>
                  <a:lnTo>
                    <a:pt x="5477" y="920"/>
                  </a:lnTo>
                  <a:lnTo>
                    <a:pt x="5338" y="780"/>
                  </a:lnTo>
                  <a:lnTo>
                    <a:pt x="5198" y="661"/>
                  </a:lnTo>
                  <a:lnTo>
                    <a:pt x="5038" y="521"/>
                  </a:lnTo>
                  <a:lnTo>
                    <a:pt x="4858" y="421"/>
                  </a:lnTo>
                  <a:lnTo>
                    <a:pt x="4698" y="321"/>
                  </a:lnTo>
                  <a:lnTo>
                    <a:pt x="4518" y="241"/>
                  </a:lnTo>
                  <a:lnTo>
                    <a:pt x="4338" y="161"/>
                  </a:lnTo>
                  <a:lnTo>
                    <a:pt x="4158" y="101"/>
                  </a:lnTo>
                  <a:lnTo>
                    <a:pt x="3958" y="41"/>
                  </a:lnTo>
                  <a:lnTo>
                    <a:pt x="3778" y="21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12618525" y="1641250"/>
              <a:ext cx="143950" cy="325325"/>
            </a:xfrm>
            <a:custGeom>
              <a:avLst/>
              <a:gdLst/>
              <a:ahLst/>
              <a:cxnLst/>
              <a:rect l="l" t="t" r="r" b="b"/>
              <a:pathLst>
                <a:path w="5758" h="13013" extrusionOk="0">
                  <a:moveTo>
                    <a:pt x="3359" y="0"/>
                  </a:moveTo>
                  <a:lnTo>
                    <a:pt x="3099" y="40"/>
                  </a:lnTo>
                  <a:lnTo>
                    <a:pt x="2819" y="120"/>
                  </a:lnTo>
                  <a:lnTo>
                    <a:pt x="2559" y="220"/>
                  </a:lnTo>
                  <a:lnTo>
                    <a:pt x="2299" y="380"/>
                  </a:lnTo>
                  <a:lnTo>
                    <a:pt x="2059" y="580"/>
                  </a:lnTo>
                  <a:lnTo>
                    <a:pt x="1819" y="800"/>
                  </a:lnTo>
                  <a:lnTo>
                    <a:pt x="1580" y="1060"/>
                  </a:lnTo>
                  <a:lnTo>
                    <a:pt x="1380" y="1340"/>
                  </a:lnTo>
                  <a:lnTo>
                    <a:pt x="1200" y="1639"/>
                  </a:lnTo>
                  <a:lnTo>
                    <a:pt x="1060" y="1899"/>
                  </a:lnTo>
                  <a:lnTo>
                    <a:pt x="940" y="2159"/>
                  </a:lnTo>
                  <a:lnTo>
                    <a:pt x="720" y="2679"/>
                  </a:lnTo>
                  <a:lnTo>
                    <a:pt x="560" y="3139"/>
                  </a:lnTo>
                  <a:lnTo>
                    <a:pt x="420" y="3578"/>
                  </a:lnTo>
                  <a:lnTo>
                    <a:pt x="300" y="4018"/>
                  </a:lnTo>
                  <a:lnTo>
                    <a:pt x="200" y="4458"/>
                  </a:lnTo>
                  <a:lnTo>
                    <a:pt x="121" y="4897"/>
                  </a:lnTo>
                  <a:lnTo>
                    <a:pt x="61" y="5337"/>
                  </a:lnTo>
                  <a:lnTo>
                    <a:pt x="21" y="5797"/>
                  </a:lnTo>
                  <a:lnTo>
                    <a:pt x="1" y="6237"/>
                  </a:lnTo>
                  <a:lnTo>
                    <a:pt x="1" y="6676"/>
                  </a:lnTo>
                  <a:lnTo>
                    <a:pt x="1" y="7116"/>
                  </a:lnTo>
                  <a:lnTo>
                    <a:pt x="41" y="7576"/>
                  </a:lnTo>
                  <a:lnTo>
                    <a:pt x="81" y="8016"/>
                  </a:lnTo>
                  <a:lnTo>
                    <a:pt x="141" y="8455"/>
                  </a:lnTo>
                  <a:lnTo>
                    <a:pt x="220" y="8915"/>
                  </a:lnTo>
                  <a:lnTo>
                    <a:pt x="300" y="9355"/>
                  </a:lnTo>
                  <a:lnTo>
                    <a:pt x="420" y="9814"/>
                  </a:lnTo>
                  <a:lnTo>
                    <a:pt x="580" y="10414"/>
                  </a:lnTo>
                  <a:lnTo>
                    <a:pt x="680" y="10714"/>
                  </a:lnTo>
                  <a:lnTo>
                    <a:pt x="800" y="10994"/>
                  </a:lnTo>
                  <a:lnTo>
                    <a:pt x="920" y="11293"/>
                  </a:lnTo>
                  <a:lnTo>
                    <a:pt x="1060" y="11573"/>
                  </a:lnTo>
                  <a:lnTo>
                    <a:pt x="1200" y="11833"/>
                  </a:lnTo>
                  <a:lnTo>
                    <a:pt x="1360" y="12113"/>
                  </a:lnTo>
                  <a:lnTo>
                    <a:pt x="1480" y="12273"/>
                  </a:lnTo>
                  <a:lnTo>
                    <a:pt x="1600" y="12413"/>
                  </a:lnTo>
                  <a:lnTo>
                    <a:pt x="1740" y="12573"/>
                  </a:lnTo>
                  <a:lnTo>
                    <a:pt x="1899" y="12693"/>
                  </a:lnTo>
                  <a:lnTo>
                    <a:pt x="2059" y="12813"/>
                  </a:lnTo>
                  <a:lnTo>
                    <a:pt x="2219" y="12893"/>
                  </a:lnTo>
                  <a:lnTo>
                    <a:pt x="2399" y="12972"/>
                  </a:lnTo>
                  <a:lnTo>
                    <a:pt x="2579" y="12992"/>
                  </a:lnTo>
                  <a:lnTo>
                    <a:pt x="2719" y="13012"/>
                  </a:lnTo>
                  <a:lnTo>
                    <a:pt x="2839" y="12992"/>
                  </a:lnTo>
                  <a:lnTo>
                    <a:pt x="2959" y="12972"/>
                  </a:lnTo>
                  <a:lnTo>
                    <a:pt x="3079" y="12932"/>
                  </a:lnTo>
                  <a:lnTo>
                    <a:pt x="3319" y="12833"/>
                  </a:lnTo>
                  <a:lnTo>
                    <a:pt x="3538" y="12693"/>
                  </a:lnTo>
                  <a:lnTo>
                    <a:pt x="3738" y="12513"/>
                  </a:lnTo>
                  <a:lnTo>
                    <a:pt x="3918" y="12313"/>
                  </a:lnTo>
                  <a:lnTo>
                    <a:pt x="4098" y="12113"/>
                  </a:lnTo>
                  <a:lnTo>
                    <a:pt x="4238" y="11893"/>
                  </a:lnTo>
                  <a:lnTo>
                    <a:pt x="4458" y="11553"/>
                  </a:lnTo>
                  <a:lnTo>
                    <a:pt x="4658" y="11214"/>
                  </a:lnTo>
                  <a:lnTo>
                    <a:pt x="4818" y="10854"/>
                  </a:lnTo>
                  <a:lnTo>
                    <a:pt x="4978" y="10494"/>
                  </a:lnTo>
                  <a:lnTo>
                    <a:pt x="5137" y="10134"/>
                  </a:lnTo>
                  <a:lnTo>
                    <a:pt x="5257" y="9754"/>
                  </a:lnTo>
                  <a:lnTo>
                    <a:pt x="5377" y="9375"/>
                  </a:lnTo>
                  <a:lnTo>
                    <a:pt x="5457" y="8995"/>
                  </a:lnTo>
                  <a:lnTo>
                    <a:pt x="5557" y="8595"/>
                  </a:lnTo>
                  <a:lnTo>
                    <a:pt x="5617" y="8215"/>
                  </a:lnTo>
                  <a:lnTo>
                    <a:pt x="5677" y="7816"/>
                  </a:lnTo>
                  <a:lnTo>
                    <a:pt x="5717" y="7436"/>
                  </a:lnTo>
                  <a:lnTo>
                    <a:pt x="5737" y="7036"/>
                  </a:lnTo>
                  <a:lnTo>
                    <a:pt x="5757" y="6636"/>
                  </a:lnTo>
                  <a:lnTo>
                    <a:pt x="5757" y="5837"/>
                  </a:lnTo>
                  <a:lnTo>
                    <a:pt x="5737" y="4698"/>
                  </a:lnTo>
                  <a:lnTo>
                    <a:pt x="5697" y="4098"/>
                  </a:lnTo>
                  <a:lnTo>
                    <a:pt x="5637" y="3518"/>
                  </a:lnTo>
                  <a:lnTo>
                    <a:pt x="5557" y="2939"/>
                  </a:lnTo>
                  <a:lnTo>
                    <a:pt x="5437" y="2359"/>
                  </a:lnTo>
                  <a:lnTo>
                    <a:pt x="5357" y="2079"/>
                  </a:lnTo>
                  <a:lnTo>
                    <a:pt x="5257" y="1799"/>
                  </a:lnTo>
                  <a:lnTo>
                    <a:pt x="5157" y="1540"/>
                  </a:lnTo>
                  <a:lnTo>
                    <a:pt x="5037" y="1280"/>
                  </a:lnTo>
                  <a:lnTo>
                    <a:pt x="4938" y="1080"/>
                  </a:lnTo>
                  <a:lnTo>
                    <a:pt x="4838" y="920"/>
                  </a:lnTo>
                  <a:lnTo>
                    <a:pt x="4738" y="760"/>
                  </a:lnTo>
                  <a:lnTo>
                    <a:pt x="4618" y="620"/>
                  </a:lnTo>
                  <a:lnTo>
                    <a:pt x="4518" y="500"/>
                  </a:lnTo>
                  <a:lnTo>
                    <a:pt x="4398" y="380"/>
                  </a:lnTo>
                  <a:lnTo>
                    <a:pt x="4278" y="300"/>
                  </a:lnTo>
                  <a:lnTo>
                    <a:pt x="4138" y="220"/>
                  </a:lnTo>
                  <a:lnTo>
                    <a:pt x="4018" y="140"/>
                  </a:lnTo>
                  <a:lnTo>
                    <a:pt x="3898" y="100"/>
                  </a:lnTo>
                  <a:lnTo>
                    <a:pt x="3758" y="60"/>
                  </a:lnTo>
                  <a:lnTo>
                    <a:pt x="3638" y="20"/>
                  </a:lnTo>
                  <a:lnTo>
                    <a:pt x="3498" y="20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12617025" y="1687225"/>
              <a:ext cx="102475" cy="252375"/>
            </a:xfrm>
            <a:custGeom>
              <a:avLst/>
              <a:gdLst/>
              <a:ahLst/>
              <a:cxnLst/>
              <a:rect l="l" t="t" r="r" b="b"/>
              <a:pathLst>
                <a:path w="4099" h="10095" extrusionOk="0">
                  <a:moveTo>
                    <a:pt x="1600" y="0"/>
                  </a:moveTo>
                  <a:lnTo>
                    <a:pt x="1480" y="20"/>
                  </a:lnTo>
                  <a:lnTo>
                    <a:pt x="1360" y="60"/>
                  </a:lnTo>
                  <a:lnTo>
                    <a:pt x="1240" y="100"/>
                  </a:lnTo>
                  <a:lnTo>
                    <a:pt x="1140" y="160"/>
                  </a:lnTo>
                  <a:lnTo>
                    <a:pt x="1040" y="240"/>
                  </a:lnTo>
                  <a:lnTo>
                    <a:pt x="960" y="320"/>
                  </a:lnTo>
                  <a:lnTo>
                    <a:pt x="880" y="440"/>
                  </a:lnTo>
                  <a:lnTo>
                    <a:pt x="820" y="580"/>
                  </a:lnTo>
                  <a:lnTo>
                    <a:pt x="680" y="940"/>
                  </a:lnTo>
                  <a:lnTo>
                    <a:pt x="560" y="1399"/>
                  </a:lnTo>
                  <a:lnTo>
                    <a:pt x="440" y="1899"/>
                  </a:lnTo>
                  <a:lnTo>
                    <a:pt x="240" y="2879"/>
                  </a:lnTo>
                  <a:lnTo>
                    <a:pt x="121" y="3558"/>
                  </a:lnTo>
                  <a:lnTo>
                    <a:pt x="61" y="3898"/>
                  </a:lnTo>
                  <a:lnTo>
                    <a:pt x="41" y="4238"/>
                  </a:lnTo>
                  <a:lnTo>
                    <a:pt x="21" y="4538"/>
                  </a:lnTo>
                  <a:lnTo>
                    <a:pt x="1" y="4837"/>
                  </a:lnTo>
                  <a:lnTo>
                    <a:pt x="1" y="5117"/>
                  </a:lnTo>
                  <a:lnTo>
                    <a:pt x="21" y="5397"/>
                  </a:lnTo>
                  <a:lnTo>
                    <a:pt x="81" y="5937"/>
                  </a:lnTo>
                  <a:lnTo>
                    <a:pt x="181" y="6476"/>
                  </a:lnTo>
                  <a:lnTo>
                    <a:pt x="300" y="7036"/>
                  </a:lnTo>
                  <a:lnTo>
                    <a:pt x="620" y="8295"/>
                  </a:lnTo>
                  <a:lnTo>
                    <a:pt x="700" y="8615"/>
                  </a:lnTo>
                  <a:lnTo>
                    <a:pt x="800" y="8935"/>
                  </a:lnTo>
                  <a:lnTo>
                    <a:pt x="920" y="9235"/>
                  </a:lnTo>
                  <a:lnTo>
                    <a:pt x="1000" y="9375"/>
                  </a:lnTo>
                  <a:lnTo>
                    <a:pt x="1100" y="9514"/>
                  </a:lnTo>
                  <a:lnTo>
                    <a:pt x="1200" y="9634"/>
                  </a:lnTo>
                  <a:lnTo>
                    <a:pt x="1300" y="9754"/>
                  </a:lnTo>
                  <a:lnTo>
                    <a:pt x="1440" y="9854"/>
                  </a:lnTo>
                  <a:lnTo>
                    <a:pt x="1580" y="9954"/>
                  </a:lnTo>
                  <a:lnTo>
                    <a:pt x="1720" y="10014"/>
                  </a:lnTo>
                  <a:lnTo>
                    <a:pt x="1879" y="10074"/>
                  </a:lnTo>
                  <a:lnTo>
                    <a:pt x="2039" y="10094"/>
                  </a:lnTo>
                  <a:lnTo>
                    <a:pt x="2319" y="10094"/>
                  </a:lnTo>
                  <a:lnTo>
                    <a:pt x="2439" y="10054"/>
                  </a:lnTo>
                  <a:lnTo>
                    <a:pt x="2539" y="10014"/>
                  </a:lnTo>
                  <a:lnTo>
                    <a:pt x="2639" y="9954"/>
                  </a:lnTo>
                  <a:lnTo>
                    <a:pt x="2839" y="9814"/>
                  </a:lnTo>
                  <a:lnTo>
                    <a:pt x="2999" y="9654"/>
                  </a:lnTo>
                  <a:lnTo>
                    <a:pt x="3159" y="9454"/>
                  </a:lnTo>
                  <a:lnTo>
                    <a:pt x="3299" y="9235"/>
                  </a:lnTo>
                  <a:lnTo>
                    <a:pt x="3399" y="8995"/>
                  </a:lnTo>
                  <a:lnTo>
                    <a:pt x="3498" y="8775"/>
                  </a:lnTo>
                  <a:lnTo>
                    <a:pt x="3638" y="8395"/>
                  </a:lnTo>
                  <a:lnTo>
                    <a:pt x="3758" y="7995"/>
                  </a:lnTo>
                  <a:lnTo>
                    <a:pt x="3838" y="7616"/>
                  </a:lnTo>
                  <a:lnTo>
                    <a:pt x="3938" y="7216"/>
                  </a:lnTo>
                  <a:lnTo>
                    <a:pt x="3998" y="6816"/>
                  </a:lnTo>
                  <a:lnTo>
                    <a:pt x="4038" y="6416"/>
                  </a:lnTo>
                  <a:lnTo>
                    <a:pt x="4078" y="6017"/>
                  </a:lnTo>
                  <a:lnTo>
                    <a:pt x="4078" y="5597"/>
                  </a:lnTo>
                  <a:lnTo>
                    <a:pt x="4098" y="5197"/>
                  </a:lnTo>
                  <a:lnTo>
                    <a:pt x="4078" y="4777"/>
                  </a:lnTo>
                  <a:lnTo>
                    <a:pt x="4058" y="4378"/>
                  </a:lnTo>
                  <a:lnTo>
                    <a:pt x="4018" y="3978"/>
                  </a:lnTo>
                  <a:lnTo>
                    <a:pt x="3898" y="3158"/>
                  </a:lnTo>
                  <a:lnTo>
                    <a:pt x="3758" y="2359"/>
                  </a:lnTo>
                  <a:lnTo>
                    <a:pt x="3678" y="1999"/>
                  </a:lnTo>
                  <a:lnTo>
                    <a:pt x="3578" y="1659"/>
                  </a:lnTo>
                  <a:lnTo>
                    <a:pt x="3458" y="1320"/>
                  </a:lnTo>
                  <a:lnTo>
                    <a:pt x="3299" y="980"/>
                  </a:lnTo>
                  <a:lnTo>
                    <a:pt x="3199" y="820"/>
                  </a:lnTo>
                  <a:lnTo>
                    <a:pt x="3079" y="640"/>
                  </a:lnTo>
                  <a:lnTo>
                    <a:pt x="2939" y="500"/>
                  </a:lnTo>
                  <a:lnTo>
                    <a:pt x="2779" y="360"/>
                  </a:lnTo>
                  <a:lnTo>
                    <a:pt x="2599" y="220"/>
                  </a:lnTo>
                  <a:lnTo>
                    <a:pt x="2359" y="120"/>
                  </a:lnTo>
                  <a:lnTo>
                    <a:pt x="2119" y="4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13142700" y="1641250"/>
              <a:ext cx="144425" cy="325325"/>
            </a:xfrm>
            <a:custGeom>
              <a:avLst/>
              <a:gdLst/>
              <a:ahLst/>
              <a:cxnLst/>
              <a:rect l="l" t="t" r="r" b="b"/>
              <a:pathLst>
                <a:path w="5777" h="13013" extrusionOk="0">
                  <a:moveTo>
                    <a:pt x="3358" y="0"/>
                  </a:moveTo>
                  <a:lnTo>
                    <a:pt x="3099" y="40"/>
                  </a:lnTo>
                  <a:lnTo>
                    <a:pt x="2839" y="120"/>
                  </a:lnTo>
                  <a:lnTo>
                    <a:pt x="2559" y="220"/>
                  </a:lnTo>
                  <a:lnTo>
                    <a:pt x="2299" y="380"/>
                  </a:lnTo>
                  <a:lnTo>
                    <a:pt x="2059" y="580"/>
                  </a:lnTo>
                  <a:lnTo>
                    <a:pt x="1819" y="800"/>
                  </a:lnTo>
                  <a:lnTo>
                    <a:pt x="1600" y="1060"/>
                  </a:lnTo>
                  <a:lnTo>
                    <a:pt x="1380" y="1340"/>
                  </a:lnTo>
                  <a:lnTo>
                    <a:pt x="1200" y="1639"/>
                  </a:lnTo>
                  <a:lnTo>
                    <a:pt x="1060" y="1899"/>
                  </a:lnTo>
                  <a:lnTo>
                    <a:pt x="940" y="2159"/>
                  </a:lnTo>
                  <a:lnTo>
                    <a:pt x="720" y="2679"/>
                  </a:lnTo>
                  <a:lnTo>
                    <a:pt x="560" y="3139"/>
                  </a:lnTo>
                  <a:lnTo>
                    <a:pt x="420" y="3578"/>
                  </a:lnTo>
                  <a:lnTo>
                    <a:pt x="300" y="4018"/>
                  </a:lnTo>
                  <a:lnTo>
                    <a:pt x="200" y="4458"/>
                  </a:lnTo>
                  <a:lnTo>
                    <a:pt x="140" y="4897"/>
                  </a:lnTo>
                  <a:lnTo>
                    <a:pt x="81" y="5337"/>
                  </a:lnTo>
                  <a:lnTo>
                    <a:pt x="41" y="5797"/>
                  </a:lnTo>
                  <a:lnTo>
                    <a:pt x="1" y="6237"/>
                  </a:lnTo>
                  <a:lnTo>
                    <a:pt x="1" y="6676"/>
                  </a:lnTo>
                  <a:lnTo>
                    <a:pt x="21" y="7116"/>
                  </a:lnTo>
                  <a:lnTo>
                    <a:pt x="41" y="7576"/>
                  </a:lnTo>
                  <a:lnTo>
                    <a:pt x="81" y="8016"/>
                  </a:lnTo>
                  <a:lnTo>
                    <a:pt x="140" y="8455"/>
                  </a:lnTo>
                  <a:lnTo>
                    <a:pt x="220" y="8915"/>
                  </a:lnTo>
                  <a:lnTo>
                    <a:pt x="320" y="9355"/>
                  </a:lnTo>
                  <a:lnTo>
                    <a:pt x="420" y="9814"/>
                  </a:lnTo>
                  <a:lnTo>
                    <a:pt x="600" y="10414"/>
                  </a:lnTo>
                  <a:lnTo>
                    <a:pt x="700" y="10714"/>
                  </a:lnTo>
                  <a:lnTo>
                    <a:pt x="800" y="10994"/>
                  </a:lnTo>
                  <a:lnTo>
                    <a:pt x="920" y="11293"/>
                  </a:lnTo>
                  <a:lnTo>
                    <a:pt x="1060" y="11573"/>
                  </a:lnTo>
                  <a:lnTo>
                    <a:pt x="1220" y="11833"/>
                  </a:lnTo>
                  <a:lnTo>
                    <a:pt x="1380" y="12113"/>
                  </a:lnTo>
                  <a:lnTo>
                    <a:pt x="1500" y="12273"/>
                  </a:lnTo>
                  <a:lnTo>
                    <a:pt x="1620" y="12413"/>
                  </a:lnTo>
                  <a:lnTo>
                    <a:pt x="1759" y="12573"/>
                  </a:lnTo>
                  <a:lnTo>
                    <a:pt x="1899" y="12693"/>
                  </a:lnTo>
                  <a:lnTo>
                    <a:pt x="2059" y="12813"/>
                  </a:lnTo>
                  <a:lnTo>
                    <a:pt x="2219" y="12893"/>
                  </a:lnTo>
                  <a:lnTo>
                    <a:pt x="2399" y="12972"/>
                  </a:lnTo>
                  <a:lnTo>
                    <a:pt x="2599" y="12992"/>
                  </a:lnTo>
                  <a:lnTo>
                    <a:pt x="2719" y="13012"/>
                  </a:lnTo>
                  <a:lnTo>
                    <a:pt x="2859" y="12992"/>
                  </a:lnTo>
                  <a:lnTo>
                    <a:pt x="2979" y="12972"/>
                  </a:lnTo>
                  <a:lnTo>
                    <a:pt x="3099" y="12932"/>
                  </a:lnTo>
                  <a:lnTo>
                    <a:pt x="3319" y="12833"/>
                  </a:lnTo>
                  <a:lnTo>
                    <a:pt x="3538" y="12693"/>
                  </a:lnTo>
                  <a:lnTo>
                    <a:pt x="3738" y="12513"/>
                  </a:lnTo>
                  <a:lnTo>
                    <a:pt x="3918" y="12313"/>
                  </a:lnTo>
                  <a:lnTo>
                    <a:pt x="4098" y="12113"/>
                  </a:lnTo>
                  <a:lnTo>
                    <a:pt x="4258" y="11893"/>
                  </a:lnTo>
                  <a:lnTo>
                    <a:pt x="4458" y="11553"/>
                  </a:lnTo>
                  <a:lnTo>
                    <a:pt x="4658" y="11214"/>
                  </a:lnTo>
                  <a:lnTo>
                    <a:pt x="4838" y="10854"/>
                  </a:lnTo>
                  <a:lnTo>
                    <a:pt x="4997" y="10494"/>
                  </a:lnTo>
                  <a:lnTo>
                    <a:pt x="5137" y="10134"/>
                  </a:lnTo>
                  <a:lnTo>
                    <a:pt x="5257" y="9754"/>
                  </a:lnTo>
                  <a:lnTo>
                    <a:pt x="5377" y="9375"/>
                  </a:lnTo>
                  <a:lnTo>
                    <a:pt x="5477" y="8995"/>
                  </a:lnTo>
                  <a:lnTo>
                    <a:pt x="5557" y="8595"/>
                  </a:lnTo>
                  <a:lnTo>
                    <a:pt x="5617" y="8215"/>
                  </a:lnTo>
                  <a:lnTo>
                    <a:pt x="5677" y="7816"/>
                  </a:lnTo>
                  <a:lnTo>
                    <a:pt x="5717" y="7436"/>
                  </a:lnTo>
                  <a:lnTo>
                    <a:pt x="5757" y="7036"/>
                  </a:lnTo>
                  <a:lnTo>
                    <a:pt x="5777" y="6636"/>
                  </a:lnTo>
                  <a:lnTo>
                    <a:pt x="5777" y="5837"/>
                  </a:lnTo>
                  <a:lnTo>
                    <a:pt x="5737" y="4698"/>
                  </a:lnTo>
                  <a:lnTo>
                    <a:pt x="5697" y="4098"/>
                  </a:lnTo>
                  <a:lnTo>
                    <a:pt x="5657" y="3518"/>
                  </a:lnTo>
                  <a:lnTo>
                    <a:pt x="5557" y="2939"/>
                  </a:lnTo>
                  <a:lnTo>
                    <a:pt x="5437" y="2359"/>
                  </a:lnTo>
                  <a:lnTo>
                    <a:pt x="5357" y="2079"/>
                  </a:lnTo>
                  <a:lnTo>
                    <a:pt x="5277" y="1799"/>
                  </a:lnTo>
                  <a:lnTo>
                    <a:pt x="5177" y="1540"/>
                  </a:lnTo>
                  <a:lnTo>
                    <a:pt x="5057" y="1280"/>
                  </a:lnTo>
                  <a:lnTo>
                    <a:pt x="4957" y="1080"/>
                  </a:lnTo>
                  <a:lnTo>
                    <a:pt x="4858" y="920"/>
                  </a:lnTo>
                  <a:lnTo>
                    <a:pt x="4738" y="760"/>
                  </a:lnTo>
                  <a:lnTo>
                    <a:pt x="4638" y="620"/>
                  </a:lnTo>
                  <a:lnTo>
                    <a:pt x="4518" y="500"/>
                  </a:lnTo>
                  <a:lnTo>
                    <a:pt x="4398" y="380"/>
                  </a:lnTo>
                  <a:lnTo>
                    <a:pt x="4278" y="300"/>
                  </a:lnTo>
                  <a:lnTo>
                    <a:pt x="4158" y="220"/>
                  </a:lnTo>
                  <a:lnTo>
                    <a:pt x="4018" y="140"/>
                  </a:lnTo>
                  <a:lnTo>
                    <a:pt x="3898" y="100"/>
                  </a:lnTo>
                  <a:lnTo>
                    <a:pt x="3758" y="60"/>
                  </a:lnTo>
                  <a:lnTo>
                    <a:pt x="3638" y="20"/>
                  </a:lnTo>
                  <a:lnTo>
                    <a:pt x="3498" y="20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13143200" y="1686725"/>
              <a:ext cx="98975" cy="252375"/>
            </a:xfrm>
            <a:custGeom>
              <a:avLst/>
              <a:gdLst/>
              <a:ahLst/>
              <a:cxnLst/>
              <a:rect l="l" t="t" r="r" b="b"/>
              <a:pathLst>
                <a:path w="3959" h="10095" extrusionOk="0">
                  <a:moveTo>
                    <a:pt x="1480" y="0"/>
                  </a:moveTo>
                  <a:lnTo>
                    <a:pt x="1340" y="20"/>
                  </a:lnTo>
                  <a:lnTo>
                    <a:pt x="1200" y="60"/>
                  </a:lnTo>
                  <a:lnTo>
                    <a:pt x="1080" y="140"/>
                  </a:lnTo>
                  <a:lnTo>
                    <a:pt x="960" y="240"/>
                  </a:lnTo>
                  <a:lnTo>
                    <a:pt x="840" y="340"/>
                  </a:lnTo>
                  <a:lnTo>
                    <a:pt x="760" y="480"/>
                  </a:lnTo>
                  <a:lnTo>
                    <a:pt x="660" y="620"/>
                  </a:lnTo>
                  <a:lnTo>
                    <a:pt x="520" y="920"/>
                  </a:lnTo>
                  <a:lnTo>
                    <a:pt x="400" y="1260"/>
                  </a:lnTo>
                  <a:lnTo>
                    <a:pt x="300" y="1599"/>
                  </a:lnTo>
                  <a:lnTo>
                    <a:pt x="240" y="1899"/>
                  </a:lnTo>
                  <a:lnTo>
                    <a:pt x="180" y="2179"/>
                  </a:lnTo>
                  <a:lnTo>
                    <a:pt x="81" y="2979"/>
                  </a:lnTo>
                  <a:lnTo>
                    <a:pt x="21" y="3778"/>
                  </a:lnTo>
                  <a:lnTo>
                    <a:pt x="1" y="4578"/>
                  </a:lnTo>
                  <a:lnTo>
                    <a:pt x="21" y="5377"/>
                  </a:lnTo>
                  <a:lnTo>
                    <a:pt x="61" y="6177"/>
                  </a:lnTo>
                  <a:lnTo>
                    <a:pt x="160" y="6976"/>
                  </a:lnTo>
                  <a:lnTo>
                    <a:pt x="300" y="7776"/>
                  </a:lnTo>
                  <a:lnTo>
                    <a:pt x="480" y="8555"/>
                  </a:lnTo>
                  <a:lnTo>
                    <a:pt x="560" y="8835"/>
                  </a:lnTo>
                  <a:lnTo>
                    <a:pt x="640" y="9095"/>
                  </a:lnTo>
                  <a:lnTo>
                    <a:pt x="760" y="9355"/>
                  </a:lnTo>
                  <a:lnTo>
                    <a:pt x="840" y="9474"/>
                  </a:lnTo>
                  <a:lnTo>
                    <a:pt x="920" y="9574"/>
                  </a:lnTo>
                  <a:lnTo>
                    <a:pt x="1000" y="9674"/>
                  </a:lnTo>
                  <a:lnTo>
                    <a:pt x="1100" y="9774"/>
                  </a:lnTo>
                  <a:lnTo>
                    <a:pt x="1220" y="9854"/>
                  </a:lnTo>
                  <a:lnTo>
                    <a:pt x="1340" y="9914"/>
                  </a:lnTo>
                  <a:lnTo>
                    <a:pt x="1460" y="9974"/>
                  </a:lnTo>
                  <a:lnTo>
                    <a:pt x="1580" y="10034"/>
                  </a:lnTo>
                  <a:lnTo>
                    <a:pt x="1839" y="10074"/>
                  </a:lnTo>
                  <a:lnTo>
                    <a:pt x="2119" y="10094"/>
                  </a:lnTo>
                  <a:lnTo>
                    <a:pt x="2259" y="10074"/>
                  </a:lnTo>
                  <a:lnTo>
                    <a:pt x="2379" y="10054"/>
                  </a:lnTo>
                  <a:lnTo>
                    <a:pt x="2519" y="10014"/>
                  </a:lnTo>
                  <a:lnTo>
                    <a:pt x="2639" y="9974"/>
                  </a:lnTo>
                  <a:lnTo>
                    <a:pt x="2759" y="9914"/>
                  </a:lnTo>
                  <a:lnTo>
                    <a:pt x="2879" y="9834"/>
                  </a:lnTo>
                  <a:lnTo>
                    <a:pt x="3019" y="9714"/>
                  </a:lnTo>
                  <a:lnTo>
                    <a:pt x="3159" y="9574"/>
                  </a:lnTo>
                  <a:lnTo>
                    <a:pt x="3259" y="9415"/>
                  </a:lnTo>
                  <a:lnTo>
                    <a:pt x="3358" y="9255"/>
                  </a:lnTo>
                  <a:lnTo>
                    <a:pt x="3438" y="9075"/>
                  </a:lnTo>
                  <a:lnTo>
                    <a:pt x="3518" y="8895"/>
                  </a:lnTo>
                  <a:lnTo>
                    <a:pt x="3638" y="8535"/>
                  </a:lnTo>
                  <a:lnTo>
                    <a:pt x="3778" y="7915"/>
                  </a:lnTo>
                  <a:lnTo>
                    <a:pt x="3878" y="7276"/>
                  </a:lnTo>
                  <a:lnTo>
                    <a:pt x="3938" y="6616"/>
                  </a:lnTo>
                  <a:lnTo>
                    <a:pt x="3958" y="5957"/>
                  </a:lnTo>
                  <a:lnTo>
                    <a:pt x="3958" y="5277"/>
                  </a:lnTo>
                  <a:lnTo>
                    <a:pt x="3938" y="4618"/>
                  </a:lnTo>
                  <a:lnTo>
                    <a:pt x="3878" y="3978"/>
                  </a:lnTo>
                  <a:lnTo>
                    <a:pt x="3818" y="3358"/>
                  </a:lnTo>
                  <a:lnTo>
                    <a:pt x="3718" y="2859"/>
                  </a:lnTo>
                  <a:lnTo>
                    <a:pt x="3658" y="2579"/>
                  </a:lnTo>
                  <a:lnTo>
                    <a:pt x="3578" y="2279"/>
                  </a:lnTo>
                  <a:lnTo>
                    <a:pt x="3478" y="1979"/>
                  </a:lnTo>
                  <a:lnTo>
                    <a:pt x="3358" y="1659"/>
                  </a:lnTo>
                  <a:lnTo>
                    <a:pt x="3239" y="1380"/>
                  </a:lnTo>
                  <a:lnTo>
                    <a:pt x="3079" y="1100"/>
                  </a:lnTo>
                  <a:lnTo>
                    <a:pt x="2939" y="880"/>
                  </a:lnTo>
                  <a:lnTo>
                    <a:pt x="2779" y="680"/>
                  </a:lnTo>
                  <a:lnTo>
                    <a:pt x="2579" y="480"/>
                  </a:lnTo>
                  <a:lnTo>
                    <a:pt x="2359" y="300"/>
                  </a:lnTo>
                  <a:lnTo>
                    <a:pt x="2119" y="140"/>
                  </a:lnTo>
                  <a:lnTo>
                    <a:pt x="1999" y="80"/>
                  </a:lnTo>
                  <a:lnTo>
                    <a:pt x="1879" y="4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12781925" y="1272975"/>
              <a:ext cx="22500" cy="83975"/>
            </a:xfrm>
            <a:custGeom>
              <a:avLst/>
              <a:gdLst/>
              <a:ahLst/>
              <a:cxnLst/>
              <a:rect l="l" t="t" r="r" b="b"/>
              <a:pathLst>
                <a:path w="900" h="3359" extrusionOk="0">
                  <a:moveTo>
                    <a:pt x="300" y="1"/>
                  </a:moveTo>
                  <a:lnTo>
                    <a:pt x="1" y="41"/>
                  </a:lnTo>
                  <a:lnTo>
                    <a:pt x="120" y="880"/>
                  </a:lnTo>
                  <a:lnTo>
                    <a:pt x="260" y="1700"/>
                  </a:lnTo>
                  <a:lnTo>
                    <a:pt x="420" y="2539"/>
                  </a:lnTo>
                  <a:lnTo>
                    <a:pt x="600" y="3359"/>
                  </a:lnTo>
                  <a:lnTo>
                    <a:pt x="900" y="3299"/>
                  </a:lnTo>
                  <a:lnTo>
                    <a:pt x="720" y="2479"/>
                  </a:lnTo>
                  <a:lnTo>
                    <a:pt x="560" y="1660"/>
                  </a:lnTo>
                  <a:lnTo>
                    <a:pt x="420" y="82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12823400" y="1303950"/>
              <a:ext cx="12525" cy="31525"/>
            </a:xfrm>
            <a:custGeom>
              <a:avLst/>
              <a:gdLst/>
              <a:ahLst/>
              <a:cxnLst/>
              <a:rect l="l" t="t" r="r" b="b"/>
              <a:pathLst>
                <a:path w="501" h="1261" extrusionOk="0">
                  <a:moveTo>
                    <a:pt x="300" y="1"/>
                  </a:moveTo>
                  <a:lnTo>
                    <a:pt x="1" y="61"/>
                  </a:lnTo>
                  <a:lnTo>
                    <a:pt x="200" y="1260"/>
                  </a:lnTo>
                  <a:lnTo>
                    <a:pt x="500" y="120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12944825" y="1236500"/>
              <a:ext cx="11025" cy="70475"/>
            </a:xfrm>
            <a:custGeom>
              <a:avLst/>
              <a:gdLst/>
              <a:ahLst/>
              <a:cxnLst/>
              <a:rect l="l" t="t" r="r" b="b"/>
              <a:pathLst>
                <a:path w="441" h="2819" extrusionOk="0">
                  <a:moveTo>
                    <a:pt x="0" y="1"/>
                  </a:moveTo>
                  <a:lnTo>
                    <a:pt x="0" y="700"/>
                  </a:lnTo>
                  <a:lnTo>
                    <a:pt x="20" y="1420"/>
                  </a:lnTo>
                  <a:lnTo>
                    <a:pt x="60" y="2119"/>
                  </a:lnTo>
                  <a:lnTo>
                    <a:pt x="140" y="2819"/>
                  </a:lnTo>
                  <a:lnTo>
                    <a:pt x="440" y="2779"/>
                  </a:lnTo>
                  <a:lnTo>
                    <a:pt x="380" y="2099"/>
                  </a:lnTo>
                  <a:lnTo>
                    <a:pt x="340" y="1400"/>
                  </a:lnTo>
                  <a:lnTo>
                    <a:pt x="320" y="700"/>
                  </a:lnTo>
                  <a:lnTo>
                    <a:pt x="32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12994800" y="1226500"/>
              <a:ext cx="9025" cy="71975"/>
            </a:xfrm>
            <a:custGeom>
              <a:avLst/>
              <a:gdLst/>
              <a:ahLst/>
              <a:cxnLst/>
              <a:rect l="l" t="t" r="r" b="b"/>
              <a:pathLst>
                <a:path w="361" h="2879" extrusionOk="0">
                  <a:moveTo>
                    <a:pt x="20" y="1"/>
                  </a:moveTo>
                  <a:lnTo>
                    <a:pt x="0" y="720"/>
                  </a:lnTo>
                  <a:lnTo>
                    <a:pt x="0" y="1440"/>
                  </a:lnTo>
                  <a:lnTo>
                    <a:pt x="20" y="2159"/>
                  </a:lnTo>
                  <a:lnTo>
                    <a:pt x="60" y="2879"/>
                  </a:lnTo>
                  <a:lnTo>
                    <a:pt x="360" y="2859"/>
                  </a:lnTo>
                  <a:lnTo>
                    <a:pt x="320" y="2139"/>
                  </a:lnTo>
                  <a:lnTo>
                    <a:pt x="300" y="1440"/>
                  </a:lnTo>
                  <a:lnTo>
                    <a:pt x="300" y="720"/>
                  </a:lnTo>
                  <a:lnTo>
                    <a:pt x="340" y="2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13050750" y="1297475"/>
              <a:ext cx="14525" cy="36500"/>
            </a:xfrm>
            <a:custGeom>
              <a:avLst/>
              <a:gdLst/>
              <a:ahLst/>
              <a:cxnLst/>
              <a:rect l="l" t="t" r="r" b="b"/>
              <a:pathLst>
                <a:path w="581" h="1460" extrusionOk="0">
                  <a:moveTo>
                    <a:pt x="281" y="0"/>
                  </a:moveTo>
                  <a:lnTo>
                    <a:pt x="1" y="1399"/>
                  </a:lnTo>
                  <a:lnTo>
                    <a:pt x="301" y="1459"/>
                  </a:lnTo>
                  <a:lnTo>
                    <a:pt x="580" y="6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13162200" y="1293975"/>
              <a:ext cx="20500" cy="45475"/>
            </a:xfrm>
            <a:custGeom>
              <a:avLst/>
              <a:gdLst/>
              <a:ahLst/>
              <a:cxnLst/>
              <a:rect l="l" t="t" r="r" b="b"/>
              <a:pathLst>
                <a:path w="820" h="1819" extrusionOk="0">
                  <a:moveTo>
                    <a:pt x="520" y="0"/>
                  </a:moveTo>
                  <a:lnTo>
                    <a:pt x="420" y="440"/>
                  </a:lnTo>
                  <a:lnTo>
                    <a:pt x="280" y="860"/>
                  </a:lnTo>
                  <a:lnTo>
                    <a:pt x="160" y="1279"/>
                  </a:lnTo>
                  <a:lnTo>
                    <a:pt x="0" y="1719"/>
                  </a:lnTo>
                  <a:lnTo>
                    <a:pt x="280" y="1819"/>
                  </a:lnTo>
                  <a:lnTo>
                    <a:pt x="440" y="1379"/>
                  </a:lnTo>
                  <a:lnTo>
                    <a:pt x="580" y="960"/>
                  </a:lnTo>
                  <a:lnTo>
                    <a:pt x="700" y="520"/>
                  </a:lnTo>
                  <a:lnTo>
                    <a:pt x="820" y="8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13213150" y="1221500"/>
              <a:ext cx="10025" cy="83475"/>
            </a:xfrm>
            <a:custGeom>
              <a:avLst/>
              <a:gdLst/>
              <a:ahLst/>
              <a:cxnLst/>
              <a:rect l="l" t="t" r="r" b="b"/>
              <a:pathLst>
                <a:path w="401" h="3339" extrusionOk="0">
                  <a:moveTo>
                    <a:pt x="341" y="1"/>
                  </a:moveTo>
                  <a:lnTo>
                    <a:pt x="41" y="21"/>
                  </a:lnTo>
                  <a:lnTo>
                    <a:pt x="81" y="840"/>
                  </a:lnTo>
                  <a:lnTo>
                    <a:pt x="81" y="1680"/>
                  </a:lnTo>
                  <a:lnTo>
                    <a:pt x="61" y="2499"/>
                  </a:lnTo>
                  <a:lnTo>
                    <a:pt x="1" y="3319"/>
                  </a:lnTo>
                  <a:lnTo>
                    <a:pt x="321" y="3339"/>
                  </a:lnTo>
                  <a:lnTo>
                    <a:pt x="361" y="2519"/>
                  </a:lnTo>
                  <a:lnTo>
                    <a:pt x="401" y="1680"/>
                  </a:lnTo>
                  <a:lnTo>
                    <a:pt x="381" y="840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13116725" y="1297975"/>
              <a:ext cx="9500" cy="19000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320" y="0"/>
                  </a:moveTo>
                  <a:lnTo>
                    <a:pt x="0" y="20"/>
                  </a:lnTo>
                  <a:lnTo>
                    <a:pt x="80" y="760"/>
                  </a:lnTo>
                  <a:lnTo>
                    <a:pt x="380" y="7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12738450" y="1353925"/>
              <a:ext cx="519700" cy="253875"/>
            </a:xfrm>
            <a:custGeom>
              <a:avLst/>
              <a:gdLst/>
              <a:ahLst/>
              <a:cxnLst/>
              <a:rect l="l" t="t" r="r" b="b"/>
              <a:pathLst>
                <a:path w="20788" h="10155" extrusionOk="0">
                  <a:moveTo>
                    <a:pt x="9215" y="1"/>
                  </a:moveTo>
                  <a:lnTo>
                    <a:pt x="8475" y="21"/>
                  </a:lnTo>
                  <a:lnTo>
                    <a:pt x="7736" y="81"/>
                  </a:lnTo>
                  <a:lnTo>
                    <a:pt x="7016" y="141"/>
                  </a:lnTo>
                  <a:lnTo>
                    <a:pt x="6277" y="240"/>
                  </a:lnTo>
                  <a:lnTo>
                    <a:pt x="5557" y="360"/>
                  </a:lnTo>
                  <a:lnTo>
                    <a:pt x="4838" y="520"/>
                  </a:lnTo>
                  <a:lnTo>
                    <a:pt x="4118" y="680"/>
                  </a:lnTo>
                  <a:lnTo>
                    <a:pt x="3418" y="880"/>
                  </a:lnTo>
                  <a:lnTo>
                    <a:pt x="2719" y="1120"/>
                  </a:lnTo>
                  <a:lnTo>
                    <a:pt x="2019" y="1360"/>
                  </a:lnTo>
                  <a:lnTo>
                    <a:pt x="1340" y="1640"/>
                  </a:lnTo>
                  <a:lnTo>
                    <a:pt x="660" y="1939"/>
                  </a:lnTo>
                  <a:lnTo>
                    <a:pt x="1" y="2259"/>
                  </a:lnTo>
                  <a:lnTo>
                    <a:pt x="41" y="2439"/>
                  </a:lnTo>
                  <a:lnTo>
                    <a:pt x="61" y="2599"/>
                  </a:lnTo>
                  <a:lnTo>
                    <a:pt x="41" y="2959"/>
                  </a:lnTo>
                  <a:lnTo>
                    <a:pt x="61" y="3179"/>
                  </a:lnTo>
                  <a:lnTo>
                    <a:pt x="81" y="3399"/>
                  </a:lnTo>
                  <a:lnTo>
                    <a:pt x="141" y="3838"/>
                  </a:lnTo>
                  <a:lnTo>
                    <a:pt x="181" y="4018"/>
                  </a:lnTo>
                  <a:lnTo>
                    <a:pt x="240" y="4198"/>
                  </a:lnTo>
                  <a:lnTo>
                    <a:pt x="300" y="4378"/>
                  </a:lnTo>
                  <a:lnTo>
                    <a:pt x="380" y="4558"/>
                  </a:lnTo>
                  <a:lnTo>
                    <a:pt x="480" y="4698"/>
                  </a:lnTo>
                  <a:lnTo>
                    <a:pt x="620" y="4818"/>
                  </a:lnTo>
                  <a:lnTo>
                    <a:pt x="680" y="4858"/>
                  </a:lnTo>
                  <a:lnTo>
                    <a:pt x="760" y="4878"/>
                  </a:lnTo>
                  <a:lnTo>
                    <a:pt x="840" y="4918"/>
                  </a:lnTo>
                  <a:lnTo>
                    <a:pt x="920" y="4918"/>
                  </a:lnTo>
                  <a:lnTo>
                    <a:pt x="1080" y="4898"/>
                  </a:lnTo>
                  <a:lnTo>
                    <a:pt x="1200" y="4858"/>
                  </a:lnTo>
                  <a:lnTo>
                    <a:pt x="1320" y="4778"/>
                  </a:lnTo>
                  <a:lnTo>
                    <a:pt x="1420" y="4658"/>
                  </a:lnTo>
                  <a:lnTo>
                    <a:pt x="1520" y="4538"/>
                  </a:lnTo>
                  <a:lnTo>
                    <a:pt x="1600" y="4398"/>
                  </a:lnTo>
                  <a:lnTo>
                    <a:pt x="1640" y="4258"/>
                  </a:lnTo>
                  <a:lnTo>
                    <a:pt x="1680" y="4118"/>
                  </a:lnTo>
                  <a:lnTo>
                    <a:pt x="1720" y="3818"/>
                  </a:lnTo>
                  <a:lnTo>
                    <a:pt x="1760" y="3518"/>
                  </a:lnTo>
                  <a:lnTo>
                    <a:pt x="1800" y="3219"/>
                  </a:lnTo>
                  <a:lnTo>
                    <a:pt x="1839" y="3059"/>
                  </a:lnTo>
                  <a:lnTo>
                    <a:pt x="1899" y="2919"/>
                  </a:lnTo>
                  <a:lnTo>
                    <a:pt x="1979" y="2799"/>
                  </a:lnTo>
                  <a:lnTo>
                    <a:pt x="2079" y="2679"/>
                  </a:lnTo>
                  <a:lnTo>
                    <a:pt x="2199" y="2579"/>
                  </a:lnTo>
                  <a:lnTo>
                    <a:pt x="2339" y="2519"/>
                  </a:lnTo>
                  <a:lnTo>
                    <a:pt x="2479" y="2479"/>
                  </a:lnTo>
                  <a:lnTo>
                    <a:pt x="2619" y="2459"/>
                  </a:lnTo>
                  <a:lnTo>
                    <a:pt x="2759" y="2499"/>
                  </a:lnTo>
                  <a:lnTo>
                    <a:pt x="2819" y="2539"/>
                  </a:lnTo>
                  <a:lnTo>
                    <a:pt x="2879" y="2579"/>
                  </a:lnTo>
                  <a:lnTo>
                    <a:pt x="2919" y="2639"/>
                  </a:lnTo>
                  <a:lnTo>
                    <a:pt x="2959" y="2699"/>
                  </a:lnTo>
                  <a:lnTo>
                    <a:pt x="3019" y="2859"/>
                  </a:lnTo>
                  <a:lnTo>
                    <a:pt x="3059" y="3019"/>
                  </a:lnTo>
                  <a:lnTo>
                    <a:pt x="3079" y="3179"/>
                  </a:lnTo>
                  <a:lnTo>
                    <a:pt x="3079" y="3658"/>
                  </a:lnTo>
                  <a:lnTo>
                    <a:pt x="3079" y="4138"/>
                  </a:lnTo>
                  <a:lnTo>
                    <a:pt x="3039" y="5077"/>
                  </a:lnTo>
                  <a:lnTo>
                    <a:pt x="3019" y="5557"/>
                  </a:lnTo>
                  <a:lnTo>
                    <a:pt x="3019" y="6017"/>
                  </a:lnTo>
                  <a:lnTo>
                    <a:pt x="3039" y="6497"/>
                  </a:lnTo>
                  <a:lnTo>
                    <a:pt x="3059" y="6976"/>
                  </a:lnTo>
                  <a:lnTo>
                    <a:pt x="3139" y="7436"/>
                  </a:lnTo>
                  <a:lnTo>
                    <a:pt x="3239" y="7916"/>
                  </a:lnTo>
                  <a:lnTo>
                    <a:pt x="3319" y="8136"/>
                  </a:lnTo>
                  <a:lnTo>
                    <a:pt x="3399" y="8355"/>
                  </a:lnTo>
                  <a:lnTo>
                    <a:pt x="3498" y="8575"/>
                  </a:lnTo>
                  <a:lnTo>
                    <a:pt x="3618" y="8795"/>
                  </a:lnTo>
                  <a:lnTo>
                    <a:pt x="3718" y="8995"/>
                  </a:lnTo>
                  <a:lnTo>
                    <a:pt x="3858" y="9195"/>
                  </a:lnTo>
                  <a:lnTo>
                    <a:pt x="3998" y="9375"/>
                  </a:lnTo>
                  <a:lnTo>
                    <a:pt x="4158" y="9535"/>
                  </a:lnTo>
                  <a:lnTo>
                    <a:pt x="4318" y="9695"/>
                  </a:lnTo>
                  <a:lnTo>
                    <a:pt x="4518" y="9835"/>
                  </a:lnTo>
                  <a:lnTo>
                    <a:pt x="4698" y="9974"/>
                  </a:lnTo>
                  <a:lnTo>
                    <a:pt x="4918" y="10074"/>
                  </a:lnTo>
                  <a:lnTo>
                    <a:pt x="5097" y="10154"/>
                  </a:lnTo>
                  <a:lnTo>
                    <a:pt x="5297" y="10154"/>
                  </a:lnTo>
                  <a:lnTo>
                    <a:pt x="5397" y="10134"/>
                  </a:lnTo>
                  <a:lnTo>
                    <a:pt x="5477" y="10074"/>
                  </a:lnTo>
                  <a:lnTo>
                    <a:pt x="5537" y="10014"/>
                  </a:lnTo>
                  <a:lnTo>
                    <a:pt x="5597" y="9934"/>
                  </a:lnTo>
                  <a:lnTo>
                    <a:pt x="5697" y="9755"/>
                  </a:lnTo>
                  <a:lnTo>
                    <a:pt x="5757" y="9575"/>
                  </a:lnTo>
                  <a:lnTo>
                    <a:pt x="5897" y="9075"/>
                  </a:lnTo>
                  <a:lnTo>
                    <a:pt x="6017" y="8555"/>
                  </a:lnTo>
                  <a:lnTo>
                    <a:pt x="6117" y="8056"/>
                  </a:lnTo>
                  <a:lnTo>
                    <a:pt x="6177" y="7536"/>
                  </a:lnTo>
                  <a:lnTo>
                    <a:pt x="6237" y="7036"/>
                  </a:lnTo>
                  <a:lnTo>
                    <a:pt x="6257" y="6517"/>
                  </a:lnTo>
                  <a:lnTo>
                    <a:pt x="6277" y="5997"/>
                  </a:lnTo>
                  <a:lnTo>
                    <a:pt x="6257" y="5477"/>
                  </a:lnTo>
                  <a:lnTo>
                    <a:pt x="6197" y="4378"/>
                  </a:lnTo>
                  <a:lnTo>
                    <a:pt x="6177" y="3818"/>
                  </a:lnTo>
                  <a:lnTo>
                    <a:pt x="6177" y="3538"/>
                  </a:lnTo>
                  <a:lnTo>
                    <a:pt x="6197" y="3279"/>
                  </a:lnTo>
                  <a:lnTo>
                    <a:pt x="6217" y="2999"/>
                  </a:lnTo>
                  <a:lnTo>
                    <a:pt x="6277" y="2719"/>
                  </a:lnTo>
                  <a:lnTo>
                    <a:pt x="6337" y="2439"/>
                  </a:lnTo>
                  <a:lnTo>
                    <a:pt x="6417" y="2179"/>
                  </a:lnTo>
                  <a:lnTo>
                    <a:pt x="6537" y="1919"/>
                  </a:lnTo>
                  <a:lnTo>
                    <a:pt x="6656" y="1680"/>
                  </a:lnTo>
                  <a:lnTo>
                    <a:pt x="6816" y="1460"/>
                  </a:lnTo>
                  <a:lnTo>
                    <a:pt x="6996" y="1260"/>
                  </a:lnTo>
                  <a:lnTo>
                    <a:pt x="7216" y="1080"/>
                  </a:lnTo>
                  <a:lnTo>
                    <a:pt x="7456" y="920"/>
                  </a:lnTo>
                  <a:lnTo>
                    <a:pt x="7696" y="820"/>
                  </a:lnTo>
                  <a:lnTo>
                    <a:pt x="7976" y="740"/>
                  </a:lnTo>
                  <a:lnTo>
                    <a:pt x="8236" y="700"/>
                  </a:lnTo>
                  <a:lnTo>
                    <a:pt x="8515" y="720"/>
                  </a:lnTo>
                  <a:lnTo>
                    <a:pt x="8655" y="740"/>
                  </a:lnTo>
                  <a:lnTo>
                    <a:pt x="8775" y="780"/>
                  </a:lnTo>
                  <a:lnTo>
                    <a:pt x="8915" y="820"/>
                  </a:lnTo>
                  <a:lnTo>
                    <a:pt x="9035" y="880"/>
                  </a:lnTo>
                  <a:lnTo>
                    <a:pt x="9215" y="1020"/>
                  </a:lnTo>
                  <a:lnTo>
                    <a:pt x="9375" y="1160"/>
                  </a:lnTo>
                  <a:lnTo>
                    <a:pt x="9535" y="1340"/>
                  </a:lnTo>
                  <a:lnTo>
                    <a:pt x="9655" y="1540"/>
                  </a:lnTo>
                  <a:lnTo>
                    <a:pt x="9755" y="1740"/>
                  </a:lnTo>
                  <a:lnTo>
                    <a:pt x="9835" y="1959"/>
                  </a:lnTo>
                  <a:lnTo>
                    <a:pt x="9914" y="2179"/>
                  </a:lnTo>
                  <a:lnTo>
                    <a:pt x="9974" y="2419"/>
                  </a:lnTo>
                  <a:lnTo>
                    <a:pt x="10074" y="2859"/>
                  </a:lnTo>
                  <a:lnTo>
                    <a:pt x="10154" y="3319"/>
                  </a:lnTo>
                  <a:lnTo>
                    <a:pt x="10274" y="3758"/>
                  </a:lnTo>
                  <a:lnTo>
                    <a:pt x="10354" y="3978"/>
                  </a:lnTo>
                  <a:lnTo>
                    <a:pt x="10434" y="4198"/>
                  </a:lnTo>
                  <a:lnTo>
                    <a:pt x="10534" y="4358"/>
                  </a:lnTo>
                  <a:lnTo>
                    <a:pt x="10634" y="4498"/>
                  </a:lnTo>
                  <a:lnTo>
                    <a:pt x="10754" y="4618"/>
                  </a:lnTo>
                  <a:lnTo>
                    <a:pt x="10834" y="4658"/>
                  </a:lnTo>
                  <a:lnTo>
                    <a:pt x="10914" y="4698"/>
                  </a:lnTo>
                  <a:lnTo>
                    <a:pt x="11054" y="4738"/>
                  </a:lnTo>
                  <a:lnTo>
                    <a:pt x="11194" y="4738"/>
                  </a:lnTo>
                  <a:lnTo>
                    <a:pt x="11334" y="4718"/>
                  </a:lnTo>
                  <a:lnTo>
                    <a:pt x="11473" y="4658"/>
                  </a:lnTo>
                  <a:lnTo>
                    <a:pt x="11673" y="4578"/>
                  </a:lnTo>
                  <a:lnTo>
                    <a:pt x="11833" y="4458"/>
                  </a:lnTo>
                  <a:lnTo>
                    <a:pt x="11973" y="4298"/>
                  </a:lnTo>
                  <a:lnTo>
                    <a:pt x="12113" y="4138"/>
                  </a:lnTo>
                  <a:lnTo>
                    <a:pt x="12233" y="3958"/>
                  </a:lnTo>
                  <a:lnTo>
                    <a:pt x="12353" y="3778"/>
                  </a:lnTo>
                  <a:lnTo>
                    <a:pt x="12553" y="3379"/>
                  </a:lnTo>
                  <a:lnTo>
                    <a:pt x="12773" y="2979"/>
                  </a:lnTo>
                  <a:lnTo>
                    <a:pt x="12893" y="2799"/>
                  </a:lnTo>
                  <a:lnTo>
                    <a:pt x="13013" y="2619"/>
                  </a:lnTo>
                  <a:lnTo>
                    <a:pt x="13152" y="2459"/>
                  </a:lnTo>
                  <a:lnTo>
                    <a:pt x="13292" y="2319"/>
                  </a:lnTo>
                  <a:lnTo>
                    <a:pt x="13452" y="2199"/>
                  </a:lnTo>
                  <a:lnTo>
                    <a:pt x="13652" y="2099"/>
                  </a:lnTo>
                  <a:lnTo>
                    <a:pt x="13672" y="2519"/>
                  </a:lnTo>
                  <a:lnTo>
                    <a:pt x="13712" y="2719"/>
                  </a:lnTo>
                  <a:lnTo>
                    <a:pt x="13732" y="2919"/>
                  </a:lnTo>
                  <a:lnTo>
                    <a:pt x="13792" y="3119"/>
                  </a:lnTo>
                  <a:lnTo>
                    <a:pt x="13872" y="3319"/>
                  </a:lnTo>
                  <a:lnTo>
                    <a:pt x="13952" y="3498"/>
                  </a:lnTo>
                  <a:lnTo>
                    <a:pt x="14072" y="3658"/>
                  </a:lnTo>
                  <a:lnTo>
                    <a:pt x="14212" y="3818"/>
                  </a:lnTo>
                  <a:lnTo>
                    <a:pt x="14392" y="3938"/>
                  </a:lnTo>
                  <a:lnTo>
                    <a:pt x="14572" y="4018"/>
                  </a:lnTo>
                  <a:lnTo>
                    <a:pt x="14771" y="4078"/>
                  </a:lnTo>
                  <a:lnTo>
                    <a:pt x="14971" y="4078"/>
                  </a:lnTo>
                  <a:lnTo>
                    <a:pt x="15171" y="4058"/>
                  </a:lnTo>
                  <a:lnTo>
                    <a:pt x="15251" y="4018"/>
                  </a:lnTo>
                  <a:lnTo>
                    <a:pt x="15351" y="3978"/>
                  </a:lnTo>
                  <a:lnTo>
                    <a:pt x="15431" y="3918"/>
                  </a:lnTo>
                  <a:lnTo>
                    <a:pt x="15491" y="3838"/>
                  </a:lnTo>
                  <a:lnTo>
                    <a:pt x="15551" y="3758"/>
                  </a:lnTo>
                  <a:lnTo>
                    <a:pt x="15611" y="3678"/>
                  </a:lnTo>
                  <a:lnTo>
                    <a:pt x="15691" y="3478"/>
                  </a:lnTo>
                  <a:lnTo>
                    <a:pt x="15731" y="3259"/>
                  </a:lnTo>
                  <a:lnTo>
                    <a:pt x="15771" y="3039"/>
                  </a:lnTo>
                  <a:lnTo>
                    <a:pt x="15811" y="2839"/>
                  </a:lnTo>
                  <a:lnTo>
                    <a:pt x="15871" y="2639"/>
                  </a:lnTo>
                  <a:lnTo>
                    <a:pt x="15931" y="2539"/>
                  </a:lnTo>
                  <a:lnTo>
                    <a:pt x="15971" y="2459"/>
                  </a:lnTo>
                  <a:lnTo>
                    <a:pt x="16051" y="2379"/>
                  </a:lnTo>
                  <a:lnTo>
                    <a:pt x="16131" y="2319"/>
                  </a:lnTo>
                  <a:lnTo>
                    <a:pt x="16211" y="2259"/>
                  </a:lnTo>
                  <a:lnTo>
                    <a:pt x="16290" y="2239"/>
                  </a:lnTo>
                  <a:lnTo>
                    <a:pt x="16390" y="2219"/>
                  </a:lnTo>
                  <a:lnTo>
                    <a:pt x="16570" y="2219"/>
                  </a:lnTo>
                  <a:lnTo>
                    <a:pt x="16650" y="2239"/>
                  </a:lnTo>
                  <a:lnTo>
                    <a:pt x="16830" y="2319"/>
                  </a:lnTo>
                  <a:lnTo>
                    <a:pt x="17010" y="2419"/>
                  </a:lnTo>
                  <a:lnTo>
                    <a:pt x="17170" y="2559"/>
                  </a:lnTo>
                  <a:lnTo>
                    <a:pt x="17310" y="2719"/>
                  </a:lnTo>
                  <a:lnTo>
                    <a:pt x="17430" y="2899"/>
                  </a:lnTo>
                  <a:lnTo>
                    <a:pt x="17510" y="3079"/>
                  </a:lnTo>
                  <a:lnTo>
                    <a:pt x="17590" y="3279"/>
                  </a:lnTo>
                  <a:lnTo>
                    <a:pt x="17730" y="3678"/>
                  </a:lnTo>
                  <a:lnTo>
                    <a:pt x="17830" y="4078"/>
                  </a:lnTo>
                  <a:lnTo>
                    <a:pt x="17929" y="4498"/>
                  </a:lnTo>
                  <a:lnTo>
                    <a:pt x="18009" y="4918"/>
                  </a:lnTo>
                  <a:lnTo>
                    <a:pt x="18129" y="5317"/>
                  </a:lnTo>
                  <a:lnTo>
                    <a:pt x="18269" y="5717"/>
                  </a:lnTo>
                  <a:lnTo>
                    <a:pt x="18349" y="5897"/>
                  </a:lnTo>
                  <a:lnTo>
                    <a:pt x="18449" y="6077"/>
                  </a:lnTo>
                  <a:lnTo>
                    <a:pt x="18549" y="6217"/>
                  </a:lnTo>
                  <a:lnTo>
                    <a:pt x="18669" y="6357"/>
                  </a:lnTo>
                  <a:lnTo>
                    <a:pt x="18789" y="6477"/>
                  </a:lnTo>
                  <a:lnTo>
                    <a:pt x="18929" y="6597"/>
                  </a:lnTo>
                  <a:lnTo>
                    <a:pt x="19069" y="6676"/>
                  </a:lnTo>
                  <a:lnTo>
                    <a:pt x="19229" y="6736"/>
                  </a:lnTo>
                  <a:lnTo>
                    <a:pt x="19389" y="6776"/>
                  </a:lnTo>
                  <a:lnTo>
                    <a:pt x="19568" y="6776"/>
                  </a:lnTo>
                  <a:lnTo>
                    <a:pt x="19688" y="6756"/>
                  </a:lnTo>
                  <a:lnTo>
                    <a:pt x="19828" y="6696"/>
                  </a:lnTo>
                  <a:lnTo>
                    <a:pt x="19948" y="6637"/>
                  </a:lnTo>
                  <a:lnTo>
                    <a:pt x="20068" y="6537"/>
                  </a:lnTo>
                  <a:lnTo>
                    <a:pt x="20168" y="6437"/>
                  </a:lnTo>
                  <a:lnTo>
                    <a:pt x="20248" y="6337"/>
                  </a:lnTo>
                  <a:lnTo>
                    <a:pt x="20328" y="6217"/>
                  </a:lnTo>
                  <a:lnTo>
                    <a:pt x="20388" y="6077"/>
                  </a:lnTo>
                  <a:lnTo>
                    <a:pt x="20488" y="5817"/>
                  </a:lnTo>
                  <a:lnTo>
                    <a:pt x="20528" y="5537"/>
                  </a:lnTo>
                  <a:lnTo>
                    <a:pt x="20568" y="5257"/>
                  </a:lnTo>
                  <a:lnTo>
                    <a:pt x="20588" y="4958"/>
                  </a:lnTo>
                  <a:lnTo>
                    <a:pt x="20608" y="4958"/>
                  </a:lnTo>
                  <a:lnTo>
                    <a:pt x="20628" y="4918"/>
                  </a:lnTo>
                  <a:lnTo>
                    <a:pt x="20668" y="4778"/>
                  </a:lnTo>
                  <a:lnTo>
                    <a:pt x="20708" y="4558"/>
                  </a:lnTo>
                  <a:lnTo>
                    <a:pt x="20728" y="4258"/>
                  </a:lnTo>
                  <a:lnTo>
                    <a:pt x="20768" y="3498"/>
                  </a:lnTo>
                  <a:lnTo>
                    <a:pt x="20788" y="2559"/>
                  </a:lnTo>
                  <a:lnTo>
                    <a:pt x="20468" y="2299"/>
                  </a:lnTo>
                  <a:lnTo>
                    <a:pt x="20148" y="2079"/>
                  </a:lnTo>
                  <a:lnTo>
                    <a:pt x="19668" y="1859"/>
                  </a:lnTo>
                  <a:lnTo>
                    <a:pt x="19169" y="1660"/>
                  </a:lnTo>
                  <a:lnTo>
                    <a:pt x="18689" y="1500"/>
                  </a:lnTo>
                  <a:lnTo>
                    <a:pt x="18189" y="1340"/>
                  </a:lnTo>
                  <a:lnTo>
                    <a:pt x="17690" y="1200"/>
                  </a:lnTo>
                  <a:lnTo>
                    <a:pt x="17190" y="1060"/>
                  </a:lnTo>
                  <a:lnTo>
                    <a:pt x="16171" y="840"/>
                  </a:lnTo>
                  <a:lnTo>
                    <a:pt x="15031" y="640"/>
                  </a:lnTo>
                  <a:lnTo>
                    <a:pt x="13852" y="440"/>
                  </a:lnTo>
                  <a:lnTo>
                    <a:pt x="12633" y="260"/>
                  </a:lnTo>
                  <a:lnTo>
                    <a:pt x="12033" y="181"/>
                  </a:lnTo>
                  <a:lnTo>
                    <a:pt x="11414" y="101"/>
                  </a:lnTo>
                  <a:lnTo>
                    <a:pt x="10674" y="41"/>
                  </a:lnTo>
                  <a:lnTo>
                    <a:pt x="9954" y="21"/>
                  </a:lnTo>
                  <a:lnTo>
                    <a:pt x="9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13099225" y="2175425"/>
              <a:ext cx="264375" cy="181400"/>
            </a:xfrm>
            <a:custGeom>
              <a:avLst/>
              <a:gdLst/>
              <a:ahLst/>
              <a:cxnLst/>
              <a:rect l="l" t="t" r="r" b="b"/>
              <a:pathLst>
                <a:path w="10575" h="7256" extrusionOk="0">
                  <a:moveTo>
                    <a:pt x="10314" y="0"/>
                  </a:moveTo>
                  <a:lnTo>
                    <a:pt x="9875" y="660"/>
                  </a:lnTo>
                  <a:lnTo>
                    <a:pt x="9395" y="1299"/>
                  </a:lnTo>
                  <a:lnTo>
                    <a:pt x="8895" y="1919"/>
                  </a:lnTo>
                  <a:lnTo>
                    <a:pt x="8355" y="2519"/>
                  </a:lnTo>
                  <a:lnTo>
                    <a:pt x="7776" y="3078"/>
                  </a:lnTo>
                  <a:lnTo>
                    <a:pt x="7176" y="3598"/>
                  </a:lnTo>
                  <a:lnTo>
                    <a:pt x="6557" y="4098"/>
                  </a:lnTo>
                  <a:lnTo>
                    <a:pt x="5897" y="4557"/>
                  </a:lnTo>
                  <a:lnTo>
                    <a:pt x="5217" y="4997"/>
                  </a:lnTo>
                  <a:lnTo>
                    <a:pt x="4518" y="5397"/>
                  </a:lnTo>
                  <a:lnTo>
                    <a:pt x="3798" y="5757"/>
                  </a:lnTo>
                  <a:lnTo>
                    <a:pt x="3079" y="6076"/>
                  </a:lnTo>
                  <a:lnTo>
                    <a:pt x="2319" y="6356"/>
                  </a:lnTo>
                  <a:lnTo>
                    <a:pt x="1560" y="6596"/>
                  </a:lnTo>
                  <a:lnTo>
                    <a:pt x="780" y="6796"/>
                  </a:lnTo>
                  <a:lnTo>
                    <a:pt x="1" y="6956"/>
                  </a:lnTo>
                  <a:lnTo>
                    <a:pt x="61" y="7256"/>
                  </a:lnTo>
                  <a:lnTo>
                    <a:pt x="860" y="7096"/>
                  </a:lnTo>
                  <a:lnTo>
                    <a:pt x="1640" y="6896"/>
                  </a:lnTo>
                  <a:lnTo>
                    <a:pt x="2419" y="6636"/>
                  </a:lnTo>
                  <a:lnTo>
                    <a:pt x="3179" y="6356"/>
                  </a:lnTo>
                  <a:lnTo>
                    <a:pt x="3938" y="6017"/>
                  </a:lnTo>
                  <a:lnTo>
                    <a:pt x="4658" y="5657"/>
                  </a:lnTo>
                  <a:lnTo>
                    <a:pt x="5377" y="5257"/>
                  </a:lnTo>
                  <a:lnTo>
                    <a:pt x="6057" y="4817"/>
                  </a:lnTo>
                  <a:lnTo>
                    <a:pt x="6736" y="4338"/>
                  </a:lnTo>
                  <a:lnTo>
                    <a:pt x="7376" y="3838"/>
                  </a:lnTo>
                  <a:lnTo>
                    <a:pt x="7996" y="3298"/>
                  </a:lnTo>
                  <a:lnTo>
                    <a:pt x="8575" y="2719"/>
                  </a:lnTo>
                  <a:lnTo>
                    <a:pt x="9115" y="2119"/>
                  </a:lnTo>
                  <a:lnTo>
                    <a:pt x="9655" y="1499"/>
                  </a:lnTo>
                  <a:lnTo>
                    <a:pt x="10134" y="840"/>
                  </a:lnTo>
                  <a:lnTo>
                    <a:pt x="10574" y="160"/>
                  </a:lnTo>
                  <a:lnTo>
                    <a:pt x="1031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12956325" y="2356300"/>
              <a:ext cx="79975" cy="12025"/>
            </a:xfrm>
            <a:custGeom>
              <a:avLst/>
              <a:gdLst/>
              <a:ahLst/>
              <a:cxnLst/>
              <a:rect l="l" t="t" r="r" b="b"/>
              <a:pathLst>
                <a:path w="3199" h="481" extrusionOk="0">
                  <a:moveTo>
                    <a:pt x="40" y="1"/>
                  </a:moveTo>
                  <a:lnTo>
                    <a:pt x="0" y="301"/>
                  </a:lnTo>
                  <a:lnTo>
                    <a:pt x="640" y="381"/>
                  </a:lnTo>
                  <a:lnTo>
                    <a:pt x="1259" y="440"/>
                  </a:lnTo>
                  <a:lnTo>
                    <a:pt x="1899" y="460"/>
                  </a:lnTo>
                  <a:lnTo>
                    <a:pt x="2519" y="480"/>
                  </a:lnTo>
                  <a:lnTo>
                    <a:pt x="3198" y="460"/>
                  </a:lnTo>
                  <a:lnTo>
                    <a:pt x="3198" y="161"/>
                  </a:lnTo>
                  <a:lnTo>
                    <a:pt x="2399" y="181"/>
                  </a:lnTo>
                  <a:lnTo>
                    <a:pt x="1619" y="161"/>
                  </a:lnTo>
                  <a:lnTo>
                    <a:pt x="820" y="10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12570550" y="1596275"/>
              <a:ext cx="118950" cy="180425"/>
            </a:xfrm>
            <a:custGeom>
              <a:avLst/>
              <a:gdLst/>
              <a:ahLst/>
              <a:cxnLst/>
              <a:rect l="l" t="t" r="r" b="b"/>
              <a:pathLst>
                <a:path w="4758" h="7217" extrusionOk="0">
                  <a:moveTo>
                    <a:pt x="4678" y="1"/>
                  </a:moveTo>
                  <a:lnTo>
                    <a:pt x="4418" y="81"/>
                  </a:lnTo>
                  <a:lnTo>
                    <a:pt x="4178" y="181"/>
                  </a:lnTo>
                  <a:lnTo>
                    <a:pt x="3938" y="280"/>
                  </a:lnTo>
                  <a:lnTo>
                    <a:pt x="3698" y="400"/>
                  </a:lnTo>
                  <a:lnTo>
                    <a:pt x="3459" y="540"/>
                  </a:lnTo>
                  <a:lnTo>
                    <a:pt x="3239" y="700"/>
                  </a:lnTo>
                  <a:lnTo>
                    <a:pt x="2999" y="860"/>
                  </a:lnTo>
                  <a:lnTo>
                    <a:pt x="2779" y="1040"/>
                  </a:lnTo>
                  <a:lnTo>
                    <a:pt x="2579" y="1220"/>
                  </a:lnTo>
                  <a:lnTo>
                    <a:pt x="2359" y="1440"/>
                  </a:lnTo>
                  <a:lnTo>
                    <a:pt x="2159" y="1640"/>
                  </a:lnTo>
                  <a:lnTo>
                    <a:pt x="1980" y="1879"/>
                  </a:lnTo>
                  <a:lnTo>
                    <a:pt x="1800" y="2119"/>
                  </a:lnTo>
                  <a:lnTo>
                    <a:pt x="1620" y="2359"/>
                  </a:lnTo>
                  <a:lnTo>
                    <a:pt x="1460" y="2619"/>
                  </a:lnTo>
                  <a:lnTo>
                    <a:pt x="1300" y="2879"/>
                  </a:lnTo>
                  <a:lnTo>
                    <a:pt x="1040" y="3399"/>
                  </a:lnTo>
                  <a:lnTo>
                    <a:pt x="820" y="3938"/>
                  </a:lnTo>
                  <a:lnTo>
                    <a:pt x="620" y="4478"/>
                  </a:lnTo>
                  <a:lnTo>
                    <a:pt x="441" y="5037"/>
                  </a:lnTo>
                  <a:lnTo>
                    <a:pt x="301" y="5577"/>
                  </a:lnTo>
                  <a:lnTo>
                    <a:pt x="181" y="6117"/>
                  </a:lnTo>
                  <a:lnTo>
                    <a:pt x="81" y="6636"/>
                  </a:lnTo>
                  <a:lnTo>
                    <a:pt x="1" y="7156"/>
                  </a:lnTo>
                  <a:lnTo>
                    <a:pt x="301" y="7216"/>
                  </a:lnTo>
                  <a:lnTo>
                    <a:pt x="480" y="6177"/>
                  </a:lnTo>
                  <a:lnTo>
                    <a:pt x="600" y="5657"/>
                  </a:lnTo>
                  <a:lnTo>
                    <a:pt x="740" y="5117"/>
                  </a:lnTo>
                  <a:lnTo>
                    <a:pt x="900" y="4578"/>
                  </a:lnTo>
                  <a:lnTo>
                    <a:pt x="1100" y="4058"/>
                  </a:lnTo>
                  <a:lnTo>
                    <a:pt x="1320" y="3538"/>
                  </a:lnTo>
                  <a:lnTo>
                    <a:pt x="1560" y="3039"/>
                  </a:lnTo>
                  <a:lnTo>
                    <a:pt x="1720" y="2779"/>
                  </a:lnTo>
                  <a:lnTo>
                    <a:pt x="1880" y="2539"/>
                  </a:lnTo>
                  <a:lnTo>
                    <a:pt x="2040" y="2299"/>
                  </a:lnTo>
                  <a:lnTo>
                    <a:pt x="2219" y="2079"/>
                  </a:lnTo>
                  <a:lnTo>
                    <a:pt x="2399" y="1859"/>
                  </a:lnTo>
                  <a:lnTo>
                    <a:pt x="2579" y="1660"/>
                  </a:lnTo>
                  <a:lnTo>
                    <a:pt x="2779" y="1460"/>
                  </a:lnTo>
                  <a:lnTo>
                    <a:pt x="2979" y="1280"/>
                  </a:lnTo>
                  <a:lnTo>
                    <a:pt x="3179" y="1100"/>
                  </a:lnTo>
                  <a:lnTo>
                    <a:pt x="3399" y="960"/>
                  </a:lnTo>
                  <a:lnTo>
                    <a:pt x="3619" y="800"/>
                  </a:lnTo>
                  <a:lnTo>
                    <a:pt x="3838" y="680"/>
                  </a:lnTo>
                  <a:lnTo>
                    <a:pt x="4058" y="560"/>
                  </a:lnTo>
                  <a:lnTo>
                    <a:pt x="4298" y="460"/>
                  </a:lnTo>
                  <a:lnTo>
                    <a:pt x="4518" y="360"/>
                  </a:lnTo>
                  <a:lnTo>
                    <a:pt x="4758" y="300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12564050" y="1808650"/>
              <a:ext cx="16025" cy="57975"/>
            </a:xfrm>
            <a:custGeom>
              <a:avLst/>
              <a:gdLst/>
              <a:ahLst/>
              <a:cxnLst/>
              <a:rect l="l" t="t" r="r" b="b"/>
              <a:pathLst>
                <a:path w="641" h="2319" extrusionOk="0">
                  <a:moveTo>
                    <a:pt x="321" y="0"/>
                  </a:moveTo>
                  <a:lnTo>
                    <a:pt x="1" y="20"/>
                  </a:lnTo>
                  <a:lnTo>
                    <a:pt x="61" y="600"/>
                  </a:lnTo>
                  <a:lnTo>
                    <a:pt x="121" y="1180"/>
                  </a:lnTo>
                  <a:lnTo>
                    <a:pt x="221" y="1759"/>
                  </a:lnTo>
                  <a:lnTo>
                    <a:pt x="341" y="2319"/>
                  </a:lnTo>
                  <a:lnTo>
                    <a:pt x="641" y="2259"/>
                  </a:lnTo>
                  <a:lnTo>
                    <a:pt x="521" y="1699"/>
                  </a:lnTo>
                  <a:lnTo>
                    <a:pt x="441" y="1140"/>
                  </a:lnTo>
                  <a:lnTo>
                    <a:pt x="361" y="58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13178675" y="1886100"/>
              <a:ext cx="135450" cy="126950"/>
            </a:xfrm>
            <a:custGeom>
              <a:avLst/>
              <a:gdLst/>
              <a:ahLst/>
              <a:cxnLst/>
              <a:rect l="l" t="t" r="r" b="b"/>
              <a:pathLst>
                <a:path w="5418" h="5078" extrusionOk="0">
                  <a:moveTo>
                    <a:pt x="5137" y="0"/>
                  </a:moveTo>
                  <a:lnTo>
                    <a:pt x="4918" y="820"/>
                  </a:lnTo>
                  <a:lnTo>
                    <a:pt x="4778" y="1220"/>
                  </a:lnTo>
                  <a:lnTo>
                    <a:pt x="4658" y="1639"/>
                  </a:lnTo>
                  <a:lnTo>
                    <a:pt x="4498" y="2019"/>
                  </a:lnTo>
                  <a:lnTo>
                    <a:pt x="4338" y="2419"/>
                  </a:lnTo>
                  <a:lnTo>
                    <a:pt x="4138" y="2779"/>
                  </a:lnTo>
                  <a:lnTo>
                    <a:pt x="3918" y="3138"/>
                  </a:lnTo>
                  <a:lnTo>
                    <a:pt x="3698" y="3438"/>
                  </a:lnTo>
                  <a:lnTo>
                    <a:pt x="3439" y="3738"/>
                  </a:lnTo>
                  <a:lnTo>
                    <a:pt x="3159" y="3998"/>
                  </a:lnTo>
                  <a:lnTo>
                    <a:pt x="2819" y="4258"/>
                  </a:lnTo>
                  <a:lnTo>
                    <a:pt x="2659" y="4358"/>
                  </a:lnTo>
                  <a:lnTo>
                    <a:pt x="2479" y="4458"/>
                  </a:lnTo>
                  <a:lnTo>
                    <a:pt x="2279" y="4558"/>
                  </a:lnTo>
                  <a:lnTo>
                    <a:pt x="2099" y="4638"/>
                  </a:lnTo>
                  <a:lnTo>
                    <a:pt x="1899" y="4698"/>
                  </a:lnTo>
                  <a:lnTo>
                    <a:pt x="1680" y="4737"/>
                  </a:lnTo>
                  <a:lnTo>
                    <a:pt x="1480" y="4757"/>
                  </a:lnTo>
                  <a:lnTo>
                    <a:pt x="1260" y="4777"/>
                  </a:lnTo>
                  <a:lnTo>
                    <a:pt x="1220" y="4777"/>
                  </a:lnTo>
                  <a:lnTo>
                    <a:pt x="1000" y="4757"/>
                  </a:lnTo>
                  <a:lnTo>
                    <a:pt x="720" y="4698"/>
                  </a:lnTo>
                  <a:lnTo>
                    <a:pt x="580" y="4658"/>
                  </a:lnTo>
                  <a:lnTo>
                    <a:pt x="440" y="4618"/>
                  </a:lnTo>
                  <a:lnTo>
                    <a:pt x="300" y="4538"/>
                  </a:lnTo>
                  <a:lnTo>
                    <a:pt x="181" y="4458"/>
                  </a:lnTo>
                  <a:lnTo>
                    <a:pt x="1" y="4698"/>
                  </a:lnTo>
                  <a:lnTo>
                    <a:pt x="121" y="4797"/>
                  </a:lnTo>
                  <a:lnTo>
                    <a:pt x="261" y="4857"/>
                  </a:lnTo>
                  <a:lnTo>
                    <a:pt x="400" y="4917"/>
                  </a:lnTo>
                  <a:lnTo>
                    <a:pt x="560" y="4977"/>
                  </a:lnTo>
                  <a:lnTo>
                    <a:pt x="720" y="5017"/>
                  </a:lnTo>
                  <a:lnTo>
                    <a:pt x="880" y="5057"/>
                  </a:lnTo>
                  <a:lnTo>
                    <a:pt x="1220" y="5077"/>
                  </a:lnTo>
                  <a:lnTo>
                    <a:pt x="1460" y="5077"/>
                  </a:lnTo>
                  <a:lnTo>
                    <a:pt x="1660" y="5037"/>
                  </a:lnTo>
                  <a:lnTo>
                    <a:pt x="1860" y="5017"/>
                  </a:lnTo>
                  <a:lnTo>
                    <a:pt x="2059" y="4957"/>
                  </a:lnTo>
                  <a:lnTo>
                    <a:pt x="2259" y="4897"/>
                  </a:lnTo>
                  <a:lnTo>
                    <a:pt x="2459" y="4817"/>
                  </a:lnTo>
                  <a:lnTo>
                    <a:pt x="2659" y="4717"/>
                  </a:lnTo>
                  <a:lnTo>
                    <a:pt x="2839" y="4598"/>
                  </a:lnTo>
                  <a:lnTo>
                    <a:pt x="3039" y="4478"/>
                  </a:lnTo>
                  <a:lnTo>
                    <a:pt x="3219" y="4358"/>
                  </a:lnTo>
                  <a:lnTo>
                    <a:pt x="3399" y="4218"/>
                  </a:lnTo>
                  <a:lnTo>
                    <a:pt x="3558" y="4058"/>
                  </a:lnTo>
                  <a:lnTo>
                    <a:pt x="3718" y="3878"/>
                  </a:lnTo>
                  <a:lnTo>
                    <a:pt x="3878" y="3698"/>
                  </a:lnTo>
                  <a:lnTo>
                    <a:pt x="4038" y="3518"/>
                  </a:lnTo>
                  <a:lnTo>
                    <a:pt x="4178" y="3318"/>
                  </a:lnTo>
                  <a:lnTo>
                    <a:pt x="4398" y="2939"/>
                  </a:lnTo>
                  <a:lnTo>
                    <a:pt x="4598" y="2559"/>
                  </a:lnTo>
                  <a:lnTo>
                    <a:pt x="4778" y="2159"/>
                  </a:lnTo>
                  <a:lnTo>
                    <a:pt x="4938" y="1739"/>
                  </a:lnTo>
                  <a:lnTo>
                    <a:pt x="5078" y="1340"/>
                  </a:lnTo>
                  <a:lnTo>
                    <a:pt x="5197" y="920"/>
                  </a:lnTo>
                  <a:lnTo>
                    <a:pt x="5417" y="80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7"/>
          <p:cNvSpPr/>
          <p:nvPr/>
        </p:nvSpPr>
        <p:spPr>
          <a:xfrm>
            <a:off x="3888000" y="1169221"/>
            <a:ext cx="1368000" cy="1368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7"/>
          <p:cNvSpPr txBox="1">
            <a:spLocks noGrp="1"/>
          </p:cNvSpPr>
          <p:nvPr>
            <p:ph type="title"/>
          </p:nvPr>
        </p:nvSpPr>
        <p:spPr>
          <a:xfrm>
            <a:off x="713250" y="2689634"/>
            <a:ext cx="7717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TRANSLASI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 idx="2"/>
          </p:nvPr>
        </p:nvSpPr>
        <p:spPr>
          <a:xfrm>
            <a:off x="4114800" y="150777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45" name="Google Shape;1545;p37"/>
          <p:cNvSpPr txBox="1">
            <a:spLocks noGrp="1"/>
          </p:cNvSpPr>
          <p:nvPr>
            <p:ph type="subTitle" idx="1"/>
          </p:nvPr>
        </p:nvSpPr>
        <p:spPr>
          <a:xfrm>
            <a:off x="1978350" y="3608575"/>
            <a:ext cx="5187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72727"/>
                </a:solidFill>
              </a:rPr>
              <a:t>PERPINDAHAN</a:t>
            </a:r>
            <a:endParaRPr dirty="0">
              <a:solidFill>
                <a:srgbClr val="272727"/>
              </a:solidFill>
            </a:endParaRPr>
          </a:p>
        </p:txBody>
      </p:sp>
      <p:grpSp>
        <p:nvGrpSpPr>
          <p:cNvPr id="1546" name="Google Shape;1546;p37"/>
          <p:cNvGrpSpPr/>
          <p:nvPr/>
        </p:nvGrpSpPr>
        <p:grpSpPr>
          <a:xfrm>
            <a:off x="111752" y="3177097"/>
            <a:ext cx="1368005" cy="1954412"/>
            <a:chOff x="218575" y="276648"/>
            <a:chExt cx="1129649" cy="1613883"/>
          </a:xfrm>
        </p:grpSpPr>
        <p:sp>
          <p:nvSpPr>
            <p:cNvPr id="1547" name="Google Shape;1547;p37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7"/>
          <p:cNvGrpSpPr/>
          <p:nvPr/>
        </p:nvGrpSpPr>
        <p:grpSpPr>
          <a:xfrm>
            <a:off x="7649500" y="124339"/>
            <a:ext cx="914419" cy="1283302"/>
            <a:chOff x="6327350" y="-3331625"/>
            <a:chExt cx="1625924" cy="2281831"/>
          </a:xfrm>
        </p:grpSpPr>
        <p:sp>
          <p:nvSpPr>
            <p:cNvPr id="1628" name="Google Shape;1628;p37"/>
            <p:cNvSpPr/>
            <p:nvPr/>
          </p:nvSpPr>
          <p:spPr>
            <a:xfrm>
              <a:off x="6333828" y="-3328365"/>
              <a:ext cx="1613750" cy="2273702"/>
            </a:xfrm>
            <a:custGeom>
              <a:avLst/>
              <a:gdLst/>
              <a:ahLst/>
              <a:cxnLst/>
              <a:rect l="l" t="t" r="r" b="b"/>
              <a:pathLst>
                <a:path w="39107" h="55100" extrusionOk="0">
                  <a:moveTo>
                    <a:pt x="20549" y="0"/>
                  </a:moveTo>
                  <a:lnTo>
                    <a:pt x="20569" y="40"/>
                  </a:lnTo>
                  <a:lnTo>
                    <a:pt x="20549" y="99"/>
                  </a:lnTo>
                  <a:lnTo>
                    <a:pt x="20490" y="276"/>
                  </a:lnTo>
                  <a:lnTo>
                    <a:pt x="20372" y="493"/>
                  </a:lnTo>
                  <a:lnTo>
                    <a:pt x="20214" y="769"/>
                  </a:lnTo>
                  <a:lnTo>
                    <a:pt x="19780" y="1459"/>
                  </a:lnTo>
                  <a:lnTo>
                    <a:pt x="19268" y="2209"/>
                  </a:lnTo>
                  <a:lnTo>
                    <a:pt x="18242" y="3648"/>
                  </a:lnTo>
                  <a:lnTo>
                    <a:pt x="17670" y="4437"/>
                  </a:lnTo>
                  <a:lnTo>
                    <a:pt x="16980" y="5482"/>
                  </a:lnTo>
                  <a:lnTo>
                    <a:pt x="16250" y="6528"/>
                  </a:lnTo>
                  <a:lnTo>
                    <a:pt x="14752" y="8598"/>
                  </a:lnTo>
                  <a:lnTo>
                    <a:pt x="14022" y="9643"/>
                  </a:lnTo>
                  <a:lnTo>
                    <a:pt x="13292" y="10689"/>
                  </a:lnTo>
                  <a:lnTo>
                    <a:pt x="12602" y="11754"/>
                  </a:lnTo>
                  <a:lnTo>
                    <a:pt x="11951" y="12799"/>
                  </a:lnTo>
                  <a:lnTo>
                    <a:pt x="10531" y="15205"/>
                  </a:lnTo>
                  <a:lnTo>
                    <a:pt x="9072" y="17571"/>
                  </a:lnTo>
                  <a:lnTo>
                    <a:pt x="7573" y="19938"/>
                  </a:lnTo>
                  <a:lnTo>
                    <a:pt x="6075" y="22284"/>
                  </a:lnTo>
                  <a:lnTo>
                    <a:pt x="3057" y="26958"/>
                  </a:lnTo>
                  <a:lnTo>
                    <a:pt x="1" y="31632"/>
                  </a:lnTo>
                  <a:lnTo>
                    <a:pt x="15935" y="54981"/>
                  </a:lnTo>
                  <a:lnTo>
                    <a:pt x="23784" y="55099"/>
                  </a:lnTo>
                  <a:lnTo>
                    <a:pt x="24099" y="54685"/>
                  </a:lnTo>
                  <a:lnTo>
                    <a:pt x="24395" y="54271"/>
                  </a:lnTo>
                  <a:lnTo>
                    <a:pt x="24671" y="53857"/>
                  </a:lnTo>
                  <a:lnTo>
                    <a:pt x="24927" y="53443"/>
                  </a:lnTo>
                  <a:lnTo>
                    <a:pt x="25144" y="53029"/>
                  </a:lnTo>
                  <a:lnTo>
                    <a:pt x="25361" y="52595"/>
                  </a:lnTo>
                  <a:lnTo>
                    <a:pt x="25756" y="51747"/>
                  </a:lnTo>
                  <a:lnTo>
                    <a:pt x="26130" y="50879"/>
                  </a:lnTo>
                  <a:lnTo>
                    <a:pt x="26505" y="50011"/>
                  </a:lnTo>
                  <a:lnTo>
                    <a:pt x="26702" y="49577"/>
                  </a:lnTo>
                  <a:lnTo>
                    <a:pt x="26919" y="49163"/>
                  </a:lnTo>
                  <a:lnTo>
                    <a:pt x="27156" y="48729"/>
                  </a:lnTo>
                  <a:lnTo>
                    <a:pt x="27412" y="48296"/>
                  </a:lnTo>
                  <a:lnTo>
                    <a:pt x="28201" y="47034"/>
                  </a:lnTo>
                  <a:lnTo>
                    <a:pt x="29010" y="45752"/>
                  </a:lnTo>
                  <a:lnTo>
                    <a:pt x="30646" y="43208"/>
                  </a:lnTo>
                  <a:lnTo>
                    <a:pt x="31435" y="41926"/>
                  </a:lnTo>
                  <a:lnTo>
                    <a:pt x="32204" y="40624"/>
                  </a:lnTo>
                  <a:lnTo>
                    <a:pt x="32579" y="39954"/>
                  </a:lnTo>
                  <a:lnTo>
                    <a:pt x="32934" y="39303"/>
                  </a:lnTo>
                  <a:lnTo>
                    <a:pt x="33269" y="38633"/>
                  </a:lnTo>
                  <a:lnTo>
                    <a:pt x="33604" y="37982"/>
                  </a:lnTo>
                  <a:lnTo>
                    <a:pt x="33782" y="37627"/>
                  </a:lnTo>
                  <a:lnTo>
                    <a:pt x="33959" y="37292"/>
                  </a:lnTo>
                  <a:lnTo>
                    <a:pt x="34334" y="36661"/>
                  </a:lnTo>
                  <a:lnTo>
                    <a:pt x="34748" y="36029"/>
                  </a:lnTo>
                  <a:lnTo>
                    <a:pt x="35182" y="35418"/>
                  </a:lnTo>
                  <a:lnTo>
                    <a:pt x="36030" y="34215"/>
                  </a:lnTo>
                  <a:lnTo>
                    <a:pt x="36444" y="33604"/>
                  </a:lnTo>
                  <a:lnTo>
                    <a:pt x="36839" y="32953"/>
                  </a:lnTo>
                  <a:lnTo>
                    <a:pt x="37095" y="32539"/>
                  </a:lnTo>
                  <a:lnTo>
                    <a:pt x="37391" y="32125"/>
                  </a:lnTo>
                  <a:lnTo>
                    <a:pt x="38041" y="31277"/>
                  </a:lnTo>
                  <a:lnTo>
                    <a:pt x="38337" y="30843"/>
                  </a:lnTo>
                  <a:lnTo>
                    <a:pt x="38613" y="30409"/>
                  </a:lnTo>
                  <a:lnTo>
                    <a:pt x="38751" y="30173"/>
                  </a:lnTo>
                  <a:lnTo>
                    <a:pt x="38850" y="29956"/>
                  </a:lnTo>
                  <a:lnTo>
                    <a:pt x="38949" y="29719"/>
                  </a:lnTo>
                  <a:lnTo>
                    <a:pt x="39027" y="29482"/>
                  </a:lnTo>
                  <a:lnTo>
                    <a:pt x="39067" y="29305"/>
                  </a:lnTo>
                  <a:lnTo>
                    <a:pt x="39106" y="29127"/>
                  </a:lnTo>
                  <a:lnTo>
                    <a:pt x="39106" y="28970"/>
                  </a:lnTo>
                  <a:lnTo>
                    <a:pt x="39106" y="28832"/>
                  </a:lnTo>
                  <a:lnTo>
                    <a:pt x="39087" y="28693"/>
                  </a:lnTo>
                  <a:lnTo>
                    <a:pt x="39067" y="28575"/>
                  </a:lnTo>
                  <a:lnTo>
                    <a:pt x="39027" y="28457"/>
                  </a:lnTo>
                  <a:lnTo>
                    <a:pt x="38968" y="28338"/>
                  </a:lnTo>
                  <a:lnTo>
                    <a:pt x="38811" y="28141"/>
                  </a:lnTo>
                  <a:lnTo>
                    <a:pt x="38633" y="27944"/>
                  </a:lnTo>
                  <a:lnTo>
                    <a:pt x="38180" y="27491"/>
                  </a:lnTo>
                  <a:lnTo>
                    <a:pt x="37825" y="27096"/>
                  </a:lnTo>
                  <a:lnTo>
                    <a:pt x="37470" y="26702"/>
                  </a:lnTo>
                  <a:lnTo>
                    <a:pt x="37134" y="26288"/>
                  </a:lnTo>
                  <a:lnTo>
                    <a:pt x="36819" y="25854"/>
                  </a:lnTo>
                  <a:lnTo>
                    <a:pt x="36484" y="25400"/>
                  </a:lnTo>
                  <a:lnTo>
                    <a:pt x="36188" y="24927"/>
                  </a:lnTo>
                  <a:lnTo>
                    <a:pt x="35576" y="23980"/>
                  </a:lnTo>
                  <a:lnTo>
                    <a:pt x="35005" y="23014"/>
                  </a:lnTo>
                  <a:lnTo>
                    <a:pt x="34433" y="22048"/>
                  </a:lnTo>
                  <a:lnTo>
                    <a:pt x="33880" y="21081"/>
                  </a:lnTo>
                  <a:lnTo>
                    <a:pt x="33309" y="20174"/>
                  </a:lnTo>
                  <a:lnTo>
                    <a:pt x="28359" y="12325"/>
                  </a:lnTo>
                  <a:lnTo>
                    <a:pt x="20924" y="572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6327350" y="-3331625"/>
              <a:ext cx="1625924" cy="2281831"/>
            </a:xfrm>
            <a:custGeom>
              <a:avLst/>
              <a:gdLst/>
              <a:ahLst/>
              <a:cxnLst/>
              <a:rect l="l" t="t" r="r" b="b"/>
              <a:pathLst>
                <a:path w="39402" h="55297" extrusionOk="0">
                  <a:moveTo>
                    <a:pt x="20766" y="414"/>
                  </a:moveTo>
                  <a:lnTo>
                    <a:pt x="33367" y="20332"/>
                  </a:lnTo>
                  <a:lnTo>
                    <a:pt x="33978" y="21338"/>
                  </a:lnTo>
                  <a:lnTo>
                    <a:pt x="34590" y="22383"/>
                  </a:lnTo>
                  <a:lnTo>
                    <a:pt x="35418" y="23803"/>
                  </a:lnTo>
                  <a:lnTo>
                    <a:pt x="35852" y="24513"/>
                  </a:lnTo>
                  <a:lnTo>
                    <a:pt x="36305" y="25183"/>
                  </a:lnTo>
                  <a:lnTo>
                    <a:pt x="36759" y="25854"/>
                  </a:lnTo>
                  <a:lnTo>
                    <a:pt x="37232" y="26485"/>
                  </a:lnTo>
                  <a:lnTo>
                    <a:pt x="37725" y="27096"/>
                  </a:lnTo>
                  <a:lnTo>
                    <a:pt x="37982" y="27372"/>
                  </a:lnTo>
                  <a:lnTo>
                    <a:pt x="38258" y="27648"/>
                  </a:lnTo>
                  <a:lnTo>
                    <a:pt x="38475" y="27865"/>
                  </a:lnTo>
                  <a:lnTo>
                    <a:pt x="38652" y="28063"/>
                  </a:lnTo>
                  <a:lnTo>
                    <a:pt x="38810" y="28220"/>
                  </a:lnTo>
                  <a:lnTo>
                    <a:pt x="38948" y="28398"/>
                  </a:lnTo>
                  <a:lnTo>
                    <a:pt x="39046" y="28575"/>
                  </a:lnTo>
                  <a:lnTo>
                    <a:pt x="39106" y="28772"/>
                  </a:lnTo>
                  <a:lnTo>
                    <a:pt x="39145" y="28989"/>
                  </a:lnTo>
                  <a:lnTo>
                    <a:pt x="39125" y="29246"/>
                  </a:lnTo>
                  <a:lnTo>
                    <a:pt x="39046" y="29542"/>
                  </a:lnTo>
                  <a:lnTo>
                    <a:pt x="38968" y="29818"/>
                  </a:lnTo>
                  <a:lnTo>
                    <a:pt x="38830" y="30094"/>
                  </a:lnTo>
                  <a:lnTo>
                    <a:pt x="38691" y="30370"/>
                  </a:lnTo>
                  <a:lnTo>
                    <a:pt x="38534" y="30646"/>
                  </a:lnTo>
                  <a:lnTo>
                    <a:pt x="38159" y="31178"/>
                  </a:lnTo>
                  <a:lnTo>
                    <a:pt x="37765" y="31691"/>
                  </a:lnTo>
                  <a:lnTo>
                    <a:pt x="37291" y="32322"/>
                  </a:lnTo>
                  <a:lnTo>
                    <a:pt x="37074" y="32657"/>
                  </a:lnTo>
                  <a:lnTo>
                    <a:pt x="36877" y="32973"/>
                  </a:lnTo>
                  <a:lnTo>
                    <a:pt x="36542" y="33525"/>
                  </a:lnTo>
                  <a:lnTo>
                    <a:pt x="36187" y="34058"/>
                  </a:lnTo>
                  <a:lnTo>
                    <a:pt x="35457" y="35103"/>
                  </a:lnTo>
                  <a:lnTo>
                    <a:pt x="34984" y="35773"/>
                  </a:lnTo>
                  <a:lnTo>
                    <a:pt x="34491" y="36483"/>
                  </a:lnTo>
                  <a:lnTo>
                    <a:pt x="34274" y="36858"/>
                  </a:lnTo>
                  <a:lnTo>
                    <a:pt x="34057" y="37213"/>
                  </a:lnTo>
                  <a:lnTo>
                    <a:pt x="33840" y="37607"/>
                  </a:lnTo>
                  <a:lnTo>
                    <a:pt x="33643" y="38002"/>
                  </a:lnTo>
                  <a:lnTo>
                    <a:pt x="33170" y="38929"/>
                  </a:lnTo>
                  <a:lnTo>
                    <a:pt x="32677" y="39855"/>
                  </a:lnTo>
                  <a:lnTo>
                    <a:pt x="32164" y="40782"/>
                  </a:lnTo>
                  <a:lnTo>
                    <a:pt x="31632" y="41709"/>
                  </a:lnTo>
                  <a:lnTo>
                    <a:pt x="31060" y="42616"/>
                  </a:lnTo>
                  <a:lnTo>
                    <a:pt x="30508" y="43504"/>
                  </a:lnTo>
                  <a:lnTo>
                    <a:pt x="29364" y="45298"/>
                  </a:lnTo>
                  <a:lnTo>
                    <a:pt x="28397" y="46797"/>
                  </a:lnTo>
                  <a:lnTo>
                    <a:pt x="27451" y="48315"/>
                  </a:lnTo>
                  <a:lnTo>
                    <a:pt x="27254" y="48670"/>
                  </a:lnTo>
                  <a:lnTo>
                    <a:pt x="27056" y="49006"/>
                  </a:lnTo>
                  <a:lnTo>
                    <a:pt x="26701" y="49716"/>
                  </a:lnTo>
                  <a:lnTo>
                    <a:pt x="26386" y="50406"/>
                  </a:lnTo>
                  <a:lnTo>
                    <a:pt x="26070" y="51116"/>
                  </a:lnTo>
                  <a:lnTo>
                    <a:pt x="25637" y="52122"/>
                  </a:lnTo>
                  <a:lnTo>
                    <a:pt x="25400" y="52634"/>
                  </a:lnTo>
                  <a:lnTo>
                    <a:pt x="25144" y="53127"/>
                  </a:lnTo>
                  <a:lnTo>
                    <a:pt x="24867" y="53601"/>
                  </a:lnTo>
                  <a:lnTo>
                    <a:pt x="24572" y="54094"/>
                  </a:lnTo>
                  <a:lnTo>
                    <a:pt x="24256" y="54567"/>
                  </a:lnTo>
                  <a:lnTo>
                    <a:pt x="23881" y="55040"/>
                  </a:lnTo>
                  <a:lnTo>
                    <a:pt x="16151" y="54942"/>
                  </a:lnTo>
                  <a:lnTo>
                    <a:pt x="316" y="31711"/>
                  </a:lnTo>
                  <a:lnTo>
                    <a:pt x="2544" y="28299"/>
                  </a:lnTo>
                  <a:lnTo>
                    <a:pt x="4989" y="24533"/>
                  </a:lnTo>
                  <a:lnTo>
                    <a:pt x="7454" y="20707"/>
                  </a:lnTo>
                  <a:lnTo>
                    <a:pt x="8657" y="18794"/>
                  </a:lnTo>
                  <a:lnTo>
                    <a:pt x="9880" y="16861"/>
                  </a:lnTo>
                  <a:lnTo>
                    <a:pt x="11063" y="14909"/>
                  </a:lnTo>
                  <a:lnTo>
                    <a:pt x="12227" y="12957"/>
                  </a:lnTo>
                  <a:lnTo>
                    <a:pt x="12601" y="12326"/>
                  </a:lnTo>
                  <a:lnTo>
                    <a:pt x="12976" y="11714"/>
                  </a:lnTo>
                  <a:lnTo>
                    <a:pt x="13804" y="10492"/>
                  </a:lnTo>
                  <a:lnTo>
                    <a:pt x="14652" y="9289"/>
                  </a:lnTo>
                  <a:lnTo>
                    <a:pt x="15500" y="8086"/>
                  </a:lnTo>
                  <a:lnTo>
                    <a:pt x="16743" y="6350"/>
                  </a:lnTo>
                  <a:lnTo>
                    <a:pt x="17354" y="5463"/>
                  </a:lnTo>
                  <a:lnTo>
                    <a:pt x="17946" y="4575"/>
                  </a:lnTo>
                  <a:lnTo>
                    <a:pt x="18340" y="4023"/>
                  </a:lnTo>
                  <a:lnTo>
                    <a:pt x="19346" y="2623"/>
                  </a:lnTo>
                  <a:lnTo>
                    <a:pt x="20056" y="1598"/>
                  </a:lnTo>
                  <a:lnTo>
                    <a:pt x="20509" y="868"/>
                  </a:lnTo>
                  <a:lnTo>
                    <a:pt x="20667" y="612"/>
                  </a:lnTo>
                  <a:lnTo>
                    <a:pt x="20766" y="414"/>
                  </a:lnTo>
                  <a:close/>
                  <a:moveTo>
                    <a:pt x="20825" y="0"/>
                  </a:moveTo>
                  <a:lnTo>
                    <a:pt x="20706" y="79"/>
                  </a:lnTo>
                  <a:lnTo>
                    <a:pt x="20588" y="119"/>
                  </a:lnTo>
                  <a:lnTo>
                    <a:pt x="20568" y="217"/>
                  </a:lnTo>
                  <a:lnTo>
                    <a:pt x="20509" y="355"/>
                  </a:lnTo>
                  <a:lnTo>
                    <a:pt x="20292" y="730"/>
                  </a:lnTo>
                  <a:lnTo>
                    <a:pt x="19977" y="1243"/>
                  </a:lnTo>
                  <a:lnTo>
                    <a:pt x="19602" y="1815"/>
                  </a:lnTo>
                  <a:lnTo>
                    <a:pt x="18774" y="2978"/>
                  </a:lnTo>
                  <a:lnTo>
                    <a:pt x="18143" y="3865"/>
                  </a:lnTo>
                  <a:lnTo>
                    <a:pt x="17729" y="4437"/>
                  </a:lnTo>
                  <a:lnTo>
                    <a:pt x="17137" y="5325"/>
                  </a:lnTo>
                  <a:lnTo>
                    <a:pt x="16526" y="6212"/>
                  </a:lnTo>
                  <a:lnTo>
                    <a:pt x="15283" y="7928"/>
                  </a:lnTo>
                  <a:lnTo>
                    <a:pt x="14435" y="9131"/>
                  </a:lnTo>
                  <a:lnTo>
                    <a:pt x="13587" y="10354"/>
                  </a:lnTo>
                  <a:lnTo>
                    <a:pt x="12759" y="11576"/>
                  </a:lnTo>
                  <a:lnTo>
                    <a:pt x="12365" y="12207"/>
                  </a:lnTo>
                  <a:lnTo>
                    <a:pt x="11990" y="12819"/>
                  </a:lnTo>
                  <a:lnTo>
                    <a:pt x="10827" y="14771"/>
                  </a:lnTo>
                  <a:lnTo>
                    <a:pt x="9643" y="16723"/>
                  </a:lnTo>
                  <a:lnTo>
                    <a:pt x="8440" y="18656"/>
                  </a:lnTo>
                  <a:lnTo>
                    <a:pt x="7237" y="20588"/>
                  </a:lnTo>
                  <a:lnTo>
                    <a:pt x="4772" y="24395"/>
                  </a:lnTo>
                  <a:lnTo>
                    <a:pt x="2327" y="28161"/>
                  </a:lnTo>
                  <a:lnTo>
                    <a:pt x="39" y="31652"/>
                  </a:lnTo>
                  <a:lnTo>
                    <a:pt x="0" y="31711"/>
                  </a:lnTo>
                  <a:lnTo>
                    <a:pt x="16013" y="55198"/>
                  </a:lnTo>
                  <a:lnTo>
                    <a:pt x="23941" y="55297"/>
                  </a:lnTo>
                  <a:lnTo>
                    <a:pt x="24000" y="55297"/>
                  </a:lnTo>
                  <a:lnTo>
                    <a:pt x="24039" y="55257"/>
                  </a:lnTo>
                  <a:lnTo>
                    <a:pt x="24434" y="54764"/>
                  </a:lnTo>
                  <a:lnTo>
                    <a:pt x="24769" y="54271"/>
                  </a:lnTo>
                  <a:lnTo>
                    <a:pt x="25084" y="53758"/>
                  </a:lnTo>
                  <a:lnTo>
                    <a:pt x="25360" y="53246"/>
                  </a:lnTo>
                  <a:lnTo>
                    <a:pt x="25617" y="52753"/>
                  </a:lnTo>
                  <a:lnTo>
                    <a:pt x="25873" y="52240"/>
                  </a:lnTo>
                  <a:lnTo>
                    <a:pt x="26307" y="51214"/>
                  </a:lnTo>
                  <a:lnTo>
                    <a:pt x="26623" y="50524"/>
                  </a:lnTo>
                  <a:lnTo>
                    <a:pt x="26938" y="49834"/>
                  </a:lnTo>
                  <a:lnTo>
                    <a:pt x="27273" y="49144"/>
                  </a:lnTo>
                  <a:lnTo>
                    <a:pt x="27471" y="48789"/>
                  </a:lnTo>
                  <a:lnTo>
                    <a:pt x="27668" y="48454"/>
                  </a:lnTo>
                  <a:lnTo>
                    <a:pt x="28614" y="46935"/>
                  </a:lnTo>
                  <a:lnTo>
                    <a:pt x="29581" y="45436"/>
                  </a:lnTo>
                  <a:lnTo>
                    <a:pt x="30724" y="43642"/>
                  </a:lnTo>
                  <a:lnTo>
                    <a:pt x="31296" y="42735"/>
                  </a:lnTo>
                  <a:lnTo>
                    <a:pt x="31848" y="41827"/>
                  </a:lnTo>
                  <a:lnTo>
                    <a:pt x="32381" y="40920"/>
                  </a:lnTo>
                  <a:lnTo>
                    <a:pt x="32913" y="39993"/>
                  </a:lnTo>
                  <a:lnTo>
                    <a:pt x="33406" y="39047"/>
                  </a:lnTo>
                  <a:lnTo>
                    <a:pt x="33880" y="38100"/>
                  </a:lnTo>
                  <a:lnTo>
                    <a:pt x="34077" y="37726"/>
                  </a:lnTo>
                  <a:lnTo>
                    <a:pt x="34274" y="37351"/>
                  </a:lnTo>
                  <a:lnTo>
                    <a:pt x="34491" y="36976"/>
                  </a:lnTo>
                  <a:lnTo>
                    <a:pt x="34728" y="36621"/>
                  </a:lnTo>
                  <a:lnTo>
                    <a:pt x="35201" y="35931"/>
                  </a:lnTo>
                  <a:lnTo>
                    <a:pt x="35674" y="35261"/>
                  </a:lnTo>
                  <a:lnTo>
                    <a:pt x="36404" y="34196"/>
                  </a:lnTo>
                  <a:lnTo>
                    <a:pt x="36759" y="33663"/>
                  </a:lnTo>
                  <a:lnTo>
                    <a:pt x="37114" y="33091"/>
                  </a:lnTo>
                  <a:lnTo>
                    <a:pt x="37291" y="32795"/>
                  </a:lnTo>
                  <a:lnTo>
                    <a:pt x="37508" y="32480"/>
                  </a:lnTo>
                  <a:lnTo>
                    <a:pt x="37982" y="31849"/>
                  </a:lnTo>
                  <a:lnTo>
                    <a:pt x="38376" y="31316"/>
                  </a:lnTo>
                  <a:lnTo>
                    <a:pt x="38573" y="31040"/>
                  </a:lnTo>
                  <a:lnTo>
                    <a:pt x="38751" y="30764"/>
                  </a:lnTo>
                  <a:lnTo>
                    <a:pt x="38928" y="30488"/>
                  </a:lnTo>
                  <a:lnTo>
                    <a:pt x="39086" y="30192"/>
                  </a:lnTo>
                  <a:lnTo>
                    <a:pt x="39204" y="29897"/>
                  </a:lnTo>
                  <a:lnTo>
                    <a:pt x="39303" y="29601"/>
                  </a:lnTo>
                  <a:lnTo>
                    <a:pt x="39342" y="29423"/>
                  </a:lnTo>
                  <a:lnTo>
                    <a:pt x="39382" y="29246"/>
                  </a:lnTo>
                  <a:lnTo>
                    <a:pt x="39401" y="29108"/>
                  </a:lnTo>
                  <a:lnTo>
                    <a:pt x="39401" y="28950"/>
                  </a:lnTo>
                  <a:lnTo>
                    <a:pt x="39382" y="28812"/>
                  </a:lnTo>
                  <a:lnTo>
                    <a:pt x="39362" y="28694"/>
                  </a:lnTo>
                  <a:lnTo>
                    <a:pt x="39323" y="28575"/>
                  </a:lnTo>
                  <a:lnTo>
                    <a:pt x="39283" y="28457"/>
                  </a:lnTo>
                  <a:lnTo>
                    <a:pt x="39165" y="28260"/>
                  </a:lnTo>
                  <a:lnTo>
                    <a:pt x="39027" y="28063"/>
                  </a:lnTo>
                  <a:lnTo>
                    <a:pt x="38849" y="27885"/>
                  </a:lnTo>
                  <a:lnTo>
                    <a:pt x="38652" y="27688"/>
                  </a:lnTo>
                  <a:lnTo>
                    <a:pt x="38435" y="27471"/>
                  </a:lnTo>
                  <a:lnTo>
                    <a:pt x="38179" y="27195"/>
                  </a:lnTo>
                  <a:lnTo>
                    <a:pt x="37922" y="26919"/>
                  </a:lnTo>
                  <a:lnTo>
                    <a:pt x="37429" y="26327"/>
                  </a:lnTo>
                  <a:lnTo>
                    <a:pt x="36956" y="25696"/>
                  </a:lnTo>
                  <a:lnTo>
                    <a:pt x="36503" y="25045"/>
                  </a:lnTo>
                  <a:lnTo>
                    <a:pt x="36069" y="24355"/>
                  </a:lnTo>
                  <a:lnTo>
                    <a:pt x="35635" y="23665"/>
                  </a:lnTo>
                  <a:lnTo>
                    <a:pt x="34826" y="22265"/>
                  </a:lnTo>
                  <a:lnTo>
                    <a:pt x="34195" y="21200"/>
                  </a:lnTo>
                  <a:lnTo>
                    <a:pt x="33584" y="20194"/>
                  </a:lnTo>
                  <a:lnTo>
                    <a:pt x="20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6353387" y="-2139515"/>
              <a:ext cx="1593365" cy="131058"/>
            </a:xfrm>
            <a:custGeom>
              <a:avLst/>
              <a:gdLst/>
              <a:ahLst/>
              <a:cxnLst/>
              <a:rect l="l" t="t" r="r" b="b"/>
              <a:pathLst>
                <a:path w="38613" h="3176" extrusionOk="0">
                  <a:moveTo>
                    <a:pt x="38553" y="1"/>
                  </a:moveTo>
                  <a:lnTo>
                    <a:pt x="38356" y="40"/>
                  </a:lnTo>
                  <a:lnTo>
                    <a:pt x="38199" y="99"/>
                  </a:lnTo>
                  <a:lnTo>
                    <a:pt x="37982" y="198"/>
                  </a:lnTo>
                  <a:lnTo>
                    <a:pt x="37804" y="277"/>
                  </a:lnTo>
                  <a:lnTo>
                    <a:pt x="37528" y="375"/>
                  </a:lnTo>
                  <a:lnTo>
                    <a:pt x="35990" y="849"/>
                  </a:lnTo>
                  <a:lnTo>
                    <a:pt x="34432" y="1283"/>
                  </a:lnTo>
                  <a:lnTo>
                    <a:pt x="32874" y="1697"/>
                  </a:lnTo>
                  <a:lnTo>
                    <a:pt x="31316" y="2071"/>
                  </a:lnTo>
                  <a:lnTo>
                    <a:pt x="30291" y="2288"/>
                  </a:lnTo>
                  <a:lnTo>
                    <a:pt x="29167" y="2505"/>
                  </a:lnTo>
                  <a:lnTo>
                    <a:pt x="28575" y="2604"/>
                  </a:lnTo>
                  <a:lnTo>
                    <a:pt x="27964" y="2683"/>
                  </a:lnTo>
                  <a:lnTo>
                    <a:pt x="27333" y="2762"/>
                  </a:lnTo>
                  <a:lnTo>
                    <a:pt x="26702" y="2841"/>
                  </a:lnTo>
                  <a:lnTo>
                    <a:pt x="26130" y="2880"/>
                  </a:lnTo>
                  <a:lnTo>
                    <a:pt x="25558" y="2900"/>
                  </a:lnTo>
                  <a:lnTo>
                    <a:pt x="24414" y="2919"/>
                  </a:lnTo>
                  <a:lnTo>
                    <a:pt x="23290" y="2919"/>
                  </a:lnTo>
                  <a:lnTo>
                    <a:pt x="22146" y="2900"/>
                  </a:lnTo>
                  <a:lnTo>
                    <a:pt x="8677" y="2624"/>
                  </a:lnTo>
                  <a:lnTo>
                    <a:pt x="7652" y="2624"/>
                  </a:lnTo>
                  <a:lnTo>
                    <a:pt x="6666" y="2643"/>
                  </a:lnTo>
                  <a:lnTo>
                    <a:pt x="4713" y="2722"/>
                  </a:lnTo>
                  <a:lnTo>
                    <a:pt x="3569" y="2762"/>
                  </a:lnTo>
                  <a:lnTo>
                    <a:pt x="2406" y="2801"/>
                  </a:lnTo>
                  <a:lnTo>
                    <a:pt x="611" y="2801"/>
                  </a:lnTo>
                  <a:lnTo>
                    <a:pt x="20" y="2781"/>
                  </a:lnTo>
                  <a:lnTo>
                    <a:pt x="0" y="3038"/>
                  </a:lnTo>
                  <a:lnTo>
                    <a:pt x="611" y="3057"/>
                  </a:lnTo>
                  <a:lnTo>
                    <a:pt x="2406" y="3057"/>
                  </a:lnTo>
                  <a:lnTo>
                    <a:pt x="3569" y="3018"/>
                  </a:lnTo>
                  <a:lnTo>
                    <a:pt x="4733" y="2979"/>
                  </a:lnTo>
                  <a:lnTo>
                    <a:pt x="6666" y="2900"/>
                  </a:lnTo>
                  <a:lnTo>
                    <a:pt x="7652" y="2880"/>
                  </a:lnTo>
                  <a:lnTo>
                    <a:pt x="8677" y="2880"/>
                  </a:lnTo>
                  <a:lnTo>
                    <a:pt x="22146" y="3156"/>
                  </a:lnTo>
                  <a:lnTo>
                    <a:pt x="23132" y="3176"/>
                  </a:lnTo>
                  <a:lnTo>
                    <a:pt x="24138" y="3176"/>
                  </a:lnTo>
                  <a:lnTo>
                    <a:pt x="25439" y="3156"/>
                  </a:lnTo>
                  <a:lnTo>
                    <a:pt x="26090" y="3136"/>
                  </a:lnTo>
                  <a:lnTo>
                    <a:pt x="26721" y="3097"/>
                  </a:lnTo>
                  <a:lnTo>
                    <a:pt x="27372" y="3018"/>
                  </a:lnTo>
                  <a:lnTo>
                    <a:pt x="27983" y="2939"/>
                  </a:lnTo>
                  <a:lnTo>
                    <a:pt x="28614" y="2860"/>
                  </a:lnTo>
                  <a:lnTo>
                    <a:pt x="29206" y="2762"/>
                  </a:lnTo>
                  <a:lnTo>
                    <a:pt x="30350" y="2545"/>
                  </a:lnTo>
                  <a:lnTo>
                    <a:pt x="31375" y="2308"/>
                  </a:lnTo>
                  <a:lnTo>
                    <a:pt x="32933" y="1933"/>
                  </a:lnTo>
                  <a:lnTo>
                    <a:pt x="34511" y="1539"/>
                  </a:lnTo>
                  <a:lnTo>
                    <a:pt x="36069" y="1085"/>
                  </a:lnTo>
                  <a:lnTo>
                    <a:pt x="37607" y="612"/>
                  </a:lnTo>
                  <a:lnTo>
                    <a:pt x="37903" y="514"/>
                  </a:lnTo>
                  <a:lnTo>
                    <a:pt x="38080" y="435"/>
                  </a:lnTo>
                  <a:lnTo>
                    <a:pt x="38297" y="336"/>
                  </a:lnTo>
                  <a:lnTo>
                    <a:pt x="38613" y="237"/>
                  </a:lnTo>
                  <a:lnTo>
                    <a:pt x="385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6875787" y="-3305588"/>
              <a:ext cx="326365" cy="1284167"/>
            </a:xfrm>
            <a:custGeom>
              <a:avLst/>
              <a:gdLst/>
              <a:ahLst/>
              <a:cxnLst/>
              <a:rect l="l" t="t" r="r" b="b"/>
              <a:pathLst>
                <a:path w="7909" h="31120" extrusionOk="0">
                  <a:moveTo>
                    <a:pt x="7652" y="0"/>
                  </a:moveTo>
                  <a:lnTo>
                    <a:pt x="7001" y="2702"/>
                  </a:lnTo>
                  <a:lnTo>
                    <a:pt x="6311" y="5443"/>
                  </a:lnTo>
                  <a:lnTo>
                    <a:pt x="4852" y="11103"/>
                  </a:lnTo>
                  <a:lnTo>
                    <a:pt x="3570" y="16092"/>
                  </a:lnTo>
                  <a:lnTo>
                    <a:pt x="2919" y="18597"/>
                  </a:lnTo>
                  <a:lnTo>
                    <a:pt x="2288" y="21121"/>
                  </a:lnTo>
                  <a:lnTo>
                    <a:pt x="1677" y="23625"/>
                  </a:lnTo>
                  <a:lnTo>
                    <a:pt x="1105" y="26130"/>
                  </a:lnTo>
                  <a:lnTo>
                    <a:pt x="533" y="28615"/>
                  </a:lnTo>
                  <a:lnTo>
                    <a:pt x="1" y="31060"/>
                  </a:lnTo>
                  <a:lnTo>
                    <a:pt x="257" y="31119"/>
                  </a:lnTo>
                  <a:lnTo>
                    <a:pt x="789" y="28674"/>
                  </a:lnTo>
                  <a:lnTo>
                    <a:pt x="1342" y="26189"/>
                  </a:lnTo>
                  <a:lnTo>
                    <a:pt x="1933" y="23685"/>
                  </a:lnTo>
                  <a:lnTo>
                    <a:pt x="2545" y="21180"/>
                  </a:lnTo>
                  <a:lnTo>
                    <a:pt x="3176" y="18676"/>
                  </a:lnTo>
                  <a:lnTo>
                    <a:pt x="3807" y="16151"/>
                  </a:lnTo>
                  <a:lnTo>
                    <a:pt x="5108" y="11162"/>
                  </a:lnTo>
                  <a:lnTo>
                    <a:pt x="6548" y="5522"/>
                  </a:lnTo>
                  <a:lnTo>
                    <a:pt x="7238" y="2781"/>
                  </a:lnTo>
                  <a:lnTo>
                    <a:pt x="7908" y="59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7191537" y="-3304762"/>
              <a:ext cx="192873" cy="1299600"/>
            </a:xfrm>
            <a:custGeom>
              <a:avLst/>
              <a:gdLst/>
              <a:ahLst/>
              <a:cxnLst/>
              <a:rect l="l" t="t" r="r" b="b"/>
              <a:pathLst>
                <a:path w="4674" h="31494" extrusionOk="0">
                  <a:moveTo>
                    <a:pt x="256" y="0"/>
                  </a:moveTo>
                  <a:lnTo>
                    <a:pt x="0" y="20"/>
                  </a:lnTo>
                  <a:lnTo>
                    <a:pt x="296" y="2426"/>
                  </a:lnTo>
                  <a:lnTo>
                    <a:pt x="611" y="4832"/>
                  </a:lnTo>
                  <a:lnTo>
                    <a:pt x="1262" y="9643"/>
                  </a:lnTo>
                  <a:lnTo>
                    <a:pt x="1952" y="14435"/>
                  </a:lnTo>
                  <a:lnTo>
                    <a:pt x="2643" y="19168"/>
                  </a:lnTo>
                  <a:lnTo>
                    <a:pt x="3550" y="25282"/>
                  </a:lnTo>
                  <a:lnTo>
                    <a:pt x="3984" y="28378"/>
                  </a:lnTo>
                  <a:lnTo>
                    <a:pt x="4417" y="31494"/>
                  </a:lnTo>
                  <a:lnTo>
                    <a:pt x="4674" y="31454"/>
                  </a:lnTo>
                  <a:lnTo>
                    <a:pt x="4240" y="28338"/>
                  </a:lnTo>
                  <a:lnTo>
                    <a:pt x="3806" y="25242"/>
                  </a:lnTo>
                  <a:lnTo>
                    <a:pt x="2899" y="19129"/>
                  </a:lnTo>
                  <a:lnTo>
                    <a:pt x="2209" y="14396"/>
                  </a:lnTo>
                  <a:lnTo>
                    <a:pt x="1519" y="9624"/>
                  </a:lnTo>
                  <a:lnTo>
                    <a:pt x="868" y="4812"/>
                  </a:lnTo>
                  <a:lnTo>
                    <a:pt x="552" y="240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6777331" y="-1905137"/>
              <a:ext cx="196174" cy="361358"/>
            </a:xfrm>
            <a:custGeom>
              <a:avLst/>
              <a:gdLst/>
              <a:ahLst/>
              <a:cxnLst/>
              <a:rect l="l" t="t" r="r" b="b"/>
              <a:pathLst>
                <a:path w="4754" h="8757" extrusionOk="0">
                  <a:moveTo>
                    <a:pt x="1972" y="0"/>
                  </a:moveTo>
                  <a:lnTo>
                    <a:pt x="1815" y="20"/>
                  </a:lnTo>
                  <a:lnTo>
                    <a:pt x="1657" y="40"/>
                  </a:lnTo>
                  <a:lnTo>
                    <a:pt x="1499" y="79"/>
                  </a:lnTo>
                  <a:lnTo>
                    <a:pt x="136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06" y="395"/>
                  </a:lnTo>
                  <a:lnTo>
                    <a:pt x="908" y="513"/>
                  </a:lnTo>
                  <a:lnTo>
                    <a:pt x="710" y="750"/>
                  </a:lnTo>
                  <a:lnTo>
                    <a:pt x="553" y="1045"/>
                  </a:lnTo>
                  <a:lnTo>
                    <a:pt x="415" y="1361"/>
                  </a:lnTo>
                  <a:lnTo>
                    <a:pt x="316" y="1637"/>
                  </a:lnTo>
                  <a:lnTo>
                    <a:pt x="237" y="1933"/>
                  </a:lnTo>
                  <a:lnTo>
                    <a:pt x="158" y="2248"/>
                  </a:lnTo>
                  <a:lnTo>
                    <a:pt x="99" y="2544"/>
                  </a:lnTo>
                  <a:lnTo>
                    <a:pt x="60" y="2879"/>
                  </a:lnTo>
                  <a:lnTo>
                    <a:pt x="20" y="3195"/>
                  </a:lnTo>
                  <a:lnTo>
                    <a:pt x="0" y="3846"/>
                  </a:lnTo>
                  <a:lnTo>
                    <a:pt x="0" y="4516"/>
                  </a:lnTo>
                  <a:lnTo>
                    <a:pt x="40" y="5167"/>
                  </a:lnTo>
                  <a:lnTo>
                    <a:pt x="119" y="5798"/>
                  </a:lnTo>
                  <a:lnTo>
                    <a:pt x="217" y="6390"/>
                  </a:lnTo>
                  <a:lnTo>
                    <a:pt x="276" y="6705"/>
                  </a:lnTo>
                  <a:lnTo>
                    <a:pt x="375" y="7021"/>
                  </a:lnTo>
                  <a:lnTo>
                    <a:pt x="493" y="7336"/>
                  </a:lnTo>
                  <a:lnTo>
                    <a:pt x="651" y="7612"/>
                  </a:lnTo>
                  <a:lnTo>
                    <a:pt x="809" y="7888"/>
                  </a:lnTo>
                  <a:lnTo>
                    <a:pt x="1006" y="8125"/>
                  </a:lnTo>
                  <a:lnTo>
                    <a:pt x="1203" y="8342"/>
                  </a:lnTo>
                  <a:lnTo>
                    <a:pt x="1420" y="8500"/>
                  </a:lnTo>
                  <a:lnTo>
                    <a:pt x="1677" y="8638"/>
                  </a:lnTo>
                  <a:lnTo>
                    <a:pt x="1795" y="8697"/>
                  </a:lnTo>
                  <a:lnTo>
                    <a:pt x="1933" y="8717"/>
                  </a:lnTo>
                  <a:lnTo>
                    <a:pt x="2051" y="8756"/>
                  </a:lnTo>
                  <a:lnTo>
                    <a:pt x="2485" y="8756"/>
                  </a:lnTo>
                  <a:lnTo>
                    <a:pt x="2623" y="8717"/>
                  </a:lnTo>
                  <a:lnTo>
                    <a:pt x="2781" y="8677"/>
                  </a:lnTo>
                  <a:lnTo>
                    <a:pt x="2939" y="8618"/>
                  </a:lnTo>
                  <a:lnTo>
                    <a:pt x="3097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70" y="8204"/>
                  </a:lnTo>
                  <a:lnTo>
                    <a:pt x="3728" y="8046"/>
                  </a:lnTo>
                  <a:lnTo>
                    <a:pt x="3866" y="7928"/>
                  </a:lnTo>
                  <a:lnTo>
                    <a:pt x="3984" y="7790"/>
                  </a:lnTo>
                  <a:lnTo>
                    <a:pt x="4083" y="7632"/>
                  </a:lnTo>
                  <a:lnTo>
                    <a:pt x="4161" y="7474"/>
                  </a:lnTo>
                  <a:lnTo>
                    <a:pt x="4339" y="7159"/>
                  </a:lnTo>
                  <a:lnTo>
                    <a:pt x="4457" y="6804"/>
                  </a:lnTo>
                  <a:lnTo>
                    <a:pt x="4576" y="6409"/>
                  </a:lnTo>
                  <a:lnTo>
                    <a:pt x="4654" y="5976"/>
                  </a:lnTo>
                  <a:lnTo>
                    <a:pt x="4714" y="5561"/>
                  </a:lnTo>
                  <a:lnTo>
                    <a:pt x="4753" y="5128"/>
                  </a:lnTo>
                  <a:lnTo>
                    <a:pt x="4753" y="4694"/>
                  </a:lnTo>
                  <a:lnTo>
                    <a:pt x="4733" y="4260"/>
                  </a:lnTo>
                  <a:lnTo>
                    <a:pt x="4714" y="3826"/>
                  </a:lnTo>
                  <a:lnTo>
                    <a:pt x="4654" y="3392"/>
                  </a:lnTo>
                  <a:lnTo>
                    <a:pt x="459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19" y="1874"/>
                  </a:lnTo>
                  <a:lnTo>
                    <a:pt x="4201" y="1578"/>
                  </a:lnTo>
                  <a:lnTo>
                    <a:pt x="4063" y="1302"/>
                  </a:lnTo>
                  <a:lnTo>
                    <a:pt x="3905" y="1065"/>
                  </a:lnTo>
                  <a:lnTo>
                    <a:pt x="3747" y="848"/>
                  </a:lnTo>
                  <a:lnTo>
                    <a:pt x="3550" y="631"/>
                  </a:lnTo>
                  <a:lnTo>
                    <a:pt x="3333" y="454"/>
                  </a:lnTo>
                  <a:lnTo>
                    <a:pt x="3116" y="296"/>
                  </a:lnTo>
                  <a:lnTo>
                    <a:pt x="2880" y="178"/>
                  </a:lnTo>
                  <a:lnTo>
                    <a:pt x="2623" y="79"/>
                  </a:lnTo>
                  <a:lnTo>
                    <a:pt x="2347" y="2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6771637" y="-1910831"/>
              <a:ext cx="207563" cy="372747"/>
            </a:xfrm>
            <a:custGeom>
              <a:avLst/>
              <a:gdLst/>
              <a:ahLst/>
              <a:cxnLst/>
              <a:rect l="l" t="t" r="r" b="b"/>
              <a:pathLst>
                <a:path w="5030" h="9033" extrusionOk="0">
                  <a:moveTo>
                    <a:pt x="2170" y="257"/>
                  </a:moveTo>
                  <a:lnTo>
                    <a:pt x="2465" y="276"/>
                  </a:lnTo>
                  <a:lnTo>
                    <a:pt x="2702" y="335"/>
                  </a:lnTo>
                  <a:lnTo>
                    <a:pt x="293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67" y="1045"/>
                  </a:lnTo>
                  <a:lnTo>
                    <a:pt x="3925" y="1262"/>
                  </a:lnTo>
                  <a:lnTo>
                    <a:pt x="4082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7" y="2347"/>
                  </a:lnTo>
                  <a:lnTo>
                    <a:pt x="4516" y="2682"/>
                  </a:lnTo>
                  <a:lnTo>
                    <a:pt x="4595" y="3077"/>
                  </a:lnTo>
                  <a:lnTo>
                    <a:pt x="4674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53" y="5384"/>
                  </a:lnTo>
                  <a:lnTo>
                    <a:pt x="4714" y="5798"/>
                  </a:lnTo>
                  <a:lnTo>
                    <a:pt x="4654" y="6192"/>
                  </a:lnTo>
                  <a:lnTo>
                    <a:pt x="4575" y="6547"/>
                  </a:lnTo>
                  <a:lnTo>
                    <a:pt x="4477" y="6902"/>
                  </a:lnTo>
                  <a:lnTo>
                    <a:pt x="4339" y="7277"/>
                  </a:lnTo>
                  <a:lnTo>
                    <a:pt x="4181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0" y="8303"/>
                  </a:lnTo>
                  <a:lnTo>
                    <a:pt x="3333" y="8460"/>
                  </a:lnTo>
                  <a:lnTo>
                    <a:pt x="3096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09" y="8756"/>
                  </a:lnTo>
                  <a:lnTo>
                    <a:pt x="1992" y="8717"/>
                  </a:lnTo>
                  <a:lnTo>
                    <a:pt x="1874" y="8658"/>
                  </a:lnTo>
                  <a:lnTo>
                    <a:pt x="1736" y="8598"/>
                  </a:lnTo>
                  <a:lnTo>
                    <a:pt x="1617" y="8520"/>
                  </a:lnTo>
                  <a:lnTo>
                    <a:pt x="1479" y="8421"/>
                  </a:lnTo>
                  <a:lnTo>
                    <a:pt x="1361" y="8322"/>
                  </a:lnTo>
                  <a:lnTo>
                    <a:pt x="1262" y="8204"/>
                  </a:lnTo>
                  <a:lnTo>
                    <a:pt x="1046" y="7928"/>
                  </a:lnTo>
                  <a:lnTo>
                    <a:pt x="848" y="7612"/>
                  </a:lnTo>
                  <a:lnTo>
                    <a:pt x="691" y="7277"/>
                  </a:lnTo>
                  <a:lnTo>
                    <a:pt x="572" y="6902"/>
                  </a:lnTo>
                  <a:lnTo>
                    <a:pt x="474" y="6508"/>
                  </a:lnTo>
                  <a:lnTo>
                    <a:pt x="414" y="6153"/>
                  </a:lnTo>
                  <a:lnTo>
                    <a:pt x="355" y="5680"/>
                  </a:lnTo>
                  <a:lnTo>
                    <a:pt x="296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76" y="3727"/>
                  </a:lnTo>
                  <a:lnTo>
                    <a:pt x="296" y="3353"/>
                  </a:lnTo>
                  <a:lnTo>
                    <a:pt x="336" y="2978"/>
                  </a:lnTo>
                  <a:lnTo>
                    <a:pt x="395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67" y="967"/>
                  </a:lnTo>
                  <a:lnTo>
                    <a:pt x="1124" y="750"/>
                  </a:lnTo>
                  <a:lnTo>
                    <a:pt x="1302" y="572"/>
                  </a:lnTo>
                  <a:lnTo>
                    <a:pt x="1499" y="434"/>
                  </a:lnTo>
                  <a:lnTo>
                    <a:pt x="1696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1" y="0"/>
                  </a:moveTo>
                  <a:lnTo>
                    <a:pt x="1854" y="40"/>
                  </a:lnTo>
                  <a:lnTo>
                    <a:pt x="1677" y="79"/>
                  </a:lnTo>
                  <a:lnTo>
                    <a:pt x="1519" y="138"/>
                  </a:lnTo>
                  <a:lnTo>
                    <a:pt x="1361" y="217"/>
                  </a:lnTo>
                  <a:lnTo>
                    <a:pt x="1223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8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4" y="1460"/>
                  </a:lnTo>
                  <a:lnTo>
                    <a:pt x="316" y="1815"/>
                  </a:lnTo>
                  <a:lnTo>
                    <a:pt x="217" y="2170"/>
                  </a:lnTo>
                  <a:lnTo>
                    <a:pt x="138" y="2564"/>
                  </a:lnTo>
                  <a:lnTo>
                    <a:pt x="79" y="2939"/>
                  </a:lnTo>
                  <a:lnTo>
                    <a:pt x="40" y="3313"/>
                  </a:lnTo>
                  <a:lnTo>
                    <a:pt x="20" y="3688"/>
                  </a:lnTo>
                  <a:lnTo>
                    <a:pt x="0" y="4063"/>
                  </a:lnTo>
                  <a:lnTo>
                    <a:pt x="0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8" y="6192"/>
                  </a:lnTo>
                  <a:lnTo>
                    <a:pt x="217" y="6547"/>
                  </a:lnTo>
                  <a:lnTo>
                    <a:pt x="316" y="6981"/>
                  </a:lnTo>
                  <a:lnTo>
                    <a:pt x="474" y="7395"/>
                  </a:lnTo>
                  <a:lnTo>
                    <a:pt x="631" y="7770"/>
                  </a:lnTo>
                  <a:lnTo>
                    <a:pt x="848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3" y="8520"/>
                  </a:lnTo>
                  <a:lnTo>
                    <a:pt x="1341" y="8638"/>
                  </a:lnTo>
                  <a:lnTo>
                    <a:pt x="1479" y="8736"/>
                  </a:lnTo>
                  <a:lnTo>
                    <a:pt x="1617" y="8835"/>
                  </a:lnTo>
                  <a:lnTo>
                    <a:pt x="1775" y="8894"/>
                  </a:lnTo>
                  <a:lnTo>
                    <a:pt x="1913" y="8953"/>
                  </a:lnTo>
                  <a:lnTo>
                    <a:pt x="2130" y="9013"/>
                  </a:lnTo>
                  <a:lnTo>
                    <a:pt x="2387" y="9032"/>
                  </a:lnTo>
                  <a:lnTo>
                    <a:pt x="2564" y="9032"/>
                  </a:lnTo>
                  <a:lnTo>
                    <a:pt x="2741" y="8993"/>
                  </a:lnTo>
                  <a:lnTo>
                    <a:pt x="2919" y="8953"/>
                  </a:lnTo>
                  <a:lnTo>
                    <a:pt x="3116" y="8874"/>
                  </a:lnTo>
                  <a:lnTo>
                    <a:pt x="3313" y="8776"/>
                  </a:lnTo>
                  <a:lnTo>
                    <a:pt x="3511" y="8638"/>
                  </a:lnTo>
                  <a:lnTo>
                    <a:pt x="3747" y="8480"/>
                  </a:lnTo>
                  <a:lnTo>
                    <a:pt x="3964" y="8283"/>
                  </a:lnTo>
                  <a:lnTo>
                    <a:pt x="4082" y="8165"/>
                  </a:lnTo>
                  <a:lnTo>
                    <a:pt x="4181" y="8026"/>
                  </a:lnTo>
                  <a:lnTo>
                    <a:pt x="4299" y="7888"/>
                  </a:lnTo>
                  <a:lnTo>
                    <a:pt x="4398" y="7731"/>
                  </a:lnTo>
                  <a:lnTo>
                    <a:pt x="4575" y="7395"/>
                  </a:lnTo>
                  <a:lnTo>
                    <a:pt x="4714" y="6981"/>
                  </a:lnTo>
                  <a:lnTo>
                    <a:pt x="4832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09" y="5423"/>
                  </a:lnTo>
                  <a:lnTo>
                    <a:pt x="5029" y="4970"/>
                  </a:lnTo>
                  <a:lnTo>
                    <a:pt x="5009" y="4516"/>
                  </a:lnTo>
                  <a:lnTo>
                    <a:pt x="4990" y="4023"/>
                  </a:lnTo>
                  <a:lnTo>
                    <a:pt x="4930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4" y="2268"/>
                  </a:lnTo>
                  <a:lnTo>
                    <a:pt x="4575" y="1933"/>
                  </a:lnTo>
                  <a:lnTo>
                    <a:pt x="4457" y="1637"/>
                  </a:lnTo>
                  <a:lnTo>
                    <a:pt x="4299" y="1361"/>
                  </a:lnTo>
                  <a:lnTo>
                    <a:pt x="4142" y="1105"/>
                  </a:lnTo>
                  <a:lnTo>
                    <a:pt x="3944" y="868"/>
                  </a:lnTo>
                  <a:lnTo>
                    <a:pt x="3747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1" y="79"/>
                  </a:lnTo>
                  <a:lnTo>
                    <a:pt x="2505" y="2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6781375" y="-1814026"/>
              <a:ext cx="78197" cy="213258"/>
            </a:xfrm>
            <a:custGeom>
              <a:avLst/>
              <a:gdLst/>
              <a:ahLst/>
              <a:cxnLst/>
              <a:rect l="l" t="t" r="r" b="b"/>
              <a:pathLst>
                <a:path w="1895" h="5168" extrusionOk="0">
                  <a:moveTo>
                    <a:pt x="869" y="1"/>
                  </a:moveTo>
                  <a:lnTo>
                    <a:pt x="711" y="21"/>
                  </a:lnTo>
                  <a:lnTo>
                    <a:pt x="553" y="80"/>
                  </a:lnTo>
                  <a:lnTo>
                    <a:pt x="415" y="159"/>
                  </a:lnTo>
                  <a:lnTo>
                    <a:pt x="297" y="257"/>
                  </a:lnTo>
                  <a:lnTo>
                    <a:pt x="19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1" y="1283"/>
                  </a:lnTo>
                  <a:lnTo>
                    <a:pt x="1" y="1717"/>
                  </a:lnTo>
                  <a:lnTo>
                    <a:pt x="21" y="2584"/>
                  </a:lnTo>
                  <a:lnTo>
                    <a:pt x="80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8" y="4635"/>
                  </a:lnTo>
                  <a:lnTo>
                    <a:pt x="257" y="4714"/>
                  </a:lnTo>
                  <a:lnTo>
                    <a:pt x="356" y="4852"/>
                  </a:lnTo>
                  <a:lnTo>
                    <a:pt x="474" y="4971"/>
                  </a:lnTo>
                  <a:lnTo>
                    <a:pt x="593" y="5069"/>
                  </a:lnTo>
                  <a:lnTo>
                    <a:pt x="711" y="5109"/>
                  </a:lnTo>
                  <a:lnTo>
                    <a:pt x="849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83" y="5128"/>
                  </a:lnTo>
                  <a:lnTo>
                    <a:pt x="1421" y="5069"/>
                  </a:lnTo>
                  <a:lnTo>
                    <a:pt x="1539" y="4990"/>
                  </a:lnTo>
                  <a:lnTo>
                    <a:pt x="1638" y="4892"/>
                  </a:lnTo>
                  <a:lnTo>
                    <a:pt x="1736" y="4773"/>
                  </a:lnTo>
                  <a:lnTo>
                    <a:pt x="1796" y="4635"/>
                  </a:lnTo>
                  <a:lnTo>
                    <a:pt x="1835" y="4497"/>
                  </a:lnTo>
                  <a:lnTo>
                    <a:pt x="1855" y="4339"/>
                  </a:lnTo>
                  <a:lnTo>
                    <a:pt x="1894" y="888"/>
                  </a:lnTo>
                  <a:lnTo>
                    <a:pt x="1894" y="750"/>
                  </a:lnTo>
                  <a:lnTo>
                    <a:pt x="1855" y="612"/>
                  </a:lnTo>
                  <a:lnTo>
                    <a:pt x="1776" y="474"/>
                  </a:lnTo>
                  <a:lnTo>
                    <a:pt x="1697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62" y="119"/>
                  </a:lnTo>
                  <a:lnTo>
                    <a:pt x="1224" y="80"/>
                  </a:lnTo>
                  <a:lnTo>
                    <a:pt x="1046" y="21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7106905" y="-1905137"/>
              <a:ext cx="196958" cy="361358"/>
            </a:xfrm>
            <a:custGeom>
              <a:avLst/>
              <a:gdLst/>
              <a:ahLst/>
              <a:cxnLst/>
              <a:rect l="l" t="t" r="r" b="b"/>
              <a:pathLst>
                <a:path w="4773" h="8757" extrusionOk="0">
                  <a:moveTo>
                    <a:pt x="1992" y="0"/>
                  </a:moveTo>
                  <a:lnTo>
                    <a:pt x="1814" y="20"/>
                  </a:lnTo>
                  <a:lnTo>
                    <a:pt x="1657" y="40"/>
                  </a:lnTo>
                  <a:lnTo>
                    <a:pt x="1519" y="79"/>
                  </a:lnTo>
                  <a:lnTo>
                    <a:pt x="138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26" y="395"/>
                  </a:lnTo>
                  <a:lnTo>
                    <a:pt x="907" y="513"/>
                  </a:lnTo>
                  <a:lnTo>
                    <a:pt x="730" y="750"/>
                  </a:lnTo>
                  <a:lnTo>
                    <a:pt x="572" y="1045"/>
                  </a:lnTo>
                  <a:lnTo>
                    <a:pt x="434" y="1361"/>
                  </a:lnTo>
                  <a:lnTo>
                    <a:pt x="335" y="1637"/>
                  </a:lnTo>
                  <a:lnTo>
                    <a:pt x="257" y="1933"/>
                  </a:lnTo>
                  <a:lnTo>
                    <a:pt x="178" y="2248"/>
                  </a:lnTo>
                  <a:lnTo>
                    <a:pt x="118" y="2544"/>
                  </a:lnTo>
                  <a:lnTo>
                    <a:pt x="79" y="2879"/>
                  </a:lnTo>
                  <a:lnTo>
                    <a:pt x="40" y="3195"/>
                  </a:lnTo>
                  <a:lnTo>
                    <a:pt x="0" y="3846"/>
                  </a:lnTo>
                  <a:lnTo>
                    <a:pt x="20" y="4516"/>
                  </a:lnTo>
                  <a:lnTo>
                    <a:pt x="59" y="5167"/>
                  </a:lnTo>
                  <a:lnTo>
                    <a:pt x="138" y="5798"/>
                  </a:lnTo>
                  <a:lnTo>
                    <a:pt x="217" y="6390"/>
                  </a:lnTo>
                  <a:lnTo>
                    <a:pt x="296" y="6705"/>
                  </a:lnTo>
                  <a:lnTo>
                    <a:pt x="395" y="7021"/>
                  </a:lnTo>
                  <a:lnTo>
                    <a:pt x="513" y="7336"/>
                  </a:lnTo>
                  <a:lnTo>
                    <a:pt x="671" y="7612"/>
                  </a:lnTo>
                  <a:lnTo>
                    <a:pt x="828" y="7888"/>
                  </a:lnTo>
                  <a:lnTo>
                    <a:pt x="1006" y="8125"/>
                  </a:lnTo>
                  <a:lnTo>
                    <a:pt x="1223" y="8342"/>
                  </a:lnTo>
                  <a:lnTo>
                    <a:pt x="1440" y="8500"/>
                  </a:lnTo>
                  <a:lnTo>
                    <a:pt x="1676" y="8638"/>
                  </a:lnTo>
                  <a:lnTo>
                    <a:pt x="1814" y="8697"/>
                  </a:lnTo>
                  <a:lnTo>
                    <a:pt x="1933" y="8717"/>
                  </a:lnTo>
                  <a:lnTo>
                    <a:pt x="2071" y="8756"/>
                  </a:lnTo>
                  <a:lnTo>
                    <a:pt x="2505" y="8756"/>
                  </a:lnTo>
                  <a:lnTo>
                    <a:pt x="2643" y="8717"/>
                  </a:lnTo>
                  <a:lnTo>
                    <a:pt x="2800" y="8677"/>
                  </a:lnTo>
                  <a:lnTo>
                    <a:pt x="2939" y="8618"/>
                  </a:lnTo>
                  <a:lnTo>
                    <a:pt x="3096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89" y="8204"/>
                  </a:lnTo>
                  <a:lnTo>
                    <a:pt x="3747" y="8046"/>
                  </a:lnTo>
                  <a:lnTo>
                    <a:pt x="3865" y="7928"/>
                  </a:lnTo>
                  <a:lnTo>
                    <a:pt x="3984" y="7790"/>
                  </a:lnTo>
                  <a:lnTo>
                    <a:pt x="4102" y="7632"/>
                  </a:lnTo>
                  <a:lnTo>
                    <a:pt x="4181" y="7474"/>
                  </a:lnTo>
                  <a:lnTo>
                    <a:pt x="4339" y="7159"/>
                  </a:lnTo>
                  <a:lnTo>
                    <a:pt x="4477" y="6804"/>
                  </a:lnTo>
                  <a:lnTo>
                    <a:pt x="4595" y="6409"/>
                  </a:lnTo>
                  <a:lnTo>
                    <a:pt x="4674" y="5976"/>
                  </a:lnTo>
                  <a:lnTo>
                    <a:pt x="4733" y="5561"/>
                  </a:lnTo>
                  <a:lnTo>
                    <a:pt x="4753" y="5128"/>
                  </a:lnTo>
                  <a:lnTo>
                    <a:pt x="4773" y="4694"/>
                  </a:lnTo>
                  <a:lnTo>
                    <a:pt x="4753" y="4260"/>
                  </a:lnTo>
                  <a:lnTo>
                    <a:pt x="4713" y="3826"/>
                  </a:lnTo>
                  <a:lnTo>
                    <a:pt x="4674" y="3392"/>
                  </a:lnTo>
                  <a:lnTo>
                    <a:pt x="461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39" y="1874"/>
                  </a:lnTo>
                  <a:lnTo>
                    <a:pt x="4220" y="1578"/>
                  </a:lnTo>
                  <a:lnTo>
                    <a:pt x="4082" y="1302"/>
                  </a:lnTo>
                  <a:lnTo>
                    <a:pt x="3925" y="1065"/>
                  </a:lnTo>
                  <a:lnTo>
                    <a:pt x="3747" y="848"/>
                  </a:lnTo>
                  <a:lnTo>
                    <a:pt x="3570" y="631"/>
                  </a:lnTo>
                  <a:lnTo>
                    <a:pt x="3353" y="454"/>
                  </a:lnTo>
                  <a:lnTo>
                    <a:pt x="3136" y="296"/>
                  </a:lnTo>
                  <a:lnTo>
                    <a:pt x="2879" y="178"/>
                  </a:lnTo>
                  <a:lnTo>
                    <a:pt x="2623" y="79"/>
                  </a:lnTo>
                  <a:lnTo>
                    <a:pt x="2367" y="2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7101995" y="-1910831"/>
              <a:ext cx="206738" cy="372747"/>
            </a:xfrm>
            <a:custGeom>
              <a:avLst/>
              <a:gdLst/>
              <a:ahLst/>
              <a:cxnLst/>
              <a:rect l="l" t="t" r="r" b="b"/>
              <a:pathLst>
                <a:path w="5010" h="9033" extrusionOk="0">
                  <a:moveTo>
                    <a:pt x="2170" y="257"/>
                  </a:moveTo>
                  <a:lnTo>
                    <a:pt x="2466" y="276"/>
                  </a:lnTo>
                  <a:lnTo>
                    <a:pt x="2703" y="335"/>
                  </a:lnTo>
                  <a:lnTo>
                    <a:pt x="291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48" y="1045"/>
                  </a:lnTo>
                  <a:lnTo>
                    <a:pt x="3925" y="1262"/>
                  </a:lnTo>
                  <a:lnTo>
                    <a:pt x="4083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8" y="2347"/>
                  </a:lnTo>
                  <a:lnTo>
                    <a:pt x="4517" y="2682"/>
                  </a:lnTo>
                  <a:lnTo>
                    <a:pt x="4596" y="3077"/>
                  </a:lnTo>
                  <a:lnTo>
                    <a:pt x="4675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34" y="5384"/>
                  </a:lnTo>
                  <a:lnTo>
                    <a:pt x="4714" y="5798"/>
                  </a:lnTo>
                  <a:lnTo>
                    <a:pt x="4655" y="6192"/>
                  </a:lnTo>
                  <a:lnTo>
                    <a:pt x="4576" y="6547"/>
                  </a:lnTo>
                  <a:lnTo>
                    <a:pt x="4458" y="6902"/>
                  </a:lnTo>
                  <a:lnTo>
                    <a:pt x="4320" y="7277"/>
                  </a:lnTo>
                  <a:lnTo>
                    <a:pt x="4162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1" y="8303"/>
                  </a:lnTo>
                  <a:lnTo>
                    <a:pt x="3314" y="8460"/>
                  </a:lnTo>
                  <a:lnTo>
                    <a:pt x="3097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10" y="8756"/>
                  </a:lnTo>
                  <a:lnTo>
                    <a:pt x="1993" y="8717"/>
                  </a:lnTo>
                  <a:lnTo>
                    <a:pt x="1855" y="8658"/>
                  </a:lnTo>
                  <a:lnTo>
                    <a:pt x="1736" y="8598"/>
                  </a:lnTo>
                  <a:lnTo>
                    <a:pt x="1598" y="8520"/>
                  </a:lnTo>
                  <a:lnTo>
                    <a:pt x="1480" y="8421"/>
                  </a:lnTo>
                  <a:lnTo>
                    <a:pt x="1362" y="8322"/>
                  </a:lnTo>
                  <a:lnTo>
                    <a:pt x="1243" y="8204"/>
                  </a:lnTo>
                  <a:lnTo>
                    <a:pt x="1046" y="7928"/>
                  </a:lnTo>
                  <a:lnTo>
                    <a:pt x="849" y="7612"/>
                  </a:lnTo>
                  <a:lnTo>
                    <a:pt x="691" y="7277"/>
                  </a:lnTo>
                  <a:lnTo>
                    <a:pt x="573" y="6902"/>
                  </a:lnTo>
                  <a:lnTo>
                    <a:pt x="474" y="6508"/>
                  </a:lnTo>
                  <a:lnTo>
                    <a:pt x="415" y="6153"/>
                  </a:lnTo>
                  <a:lnTo>
                    <a:pt x="356" y="5680"/>
                  </a:lnTo>
                  <a:lnTo>
                    <a:pt x="297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57" y="3727"/>
                  </a:lnTo>
                  <a:lnTo>
                    <a:pt x="297" y="3353"/>
                  </a:lnTo>
                  <a:lnTo>
                    <a:pt x="316" y="2978"/>
                  </a:lnTo>
                  <a:lnTo>
                    <a:pt x="376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47" y="967"/>
                  </a:lnTo>
                  <a:lnTo>
                    <a:pt x="1125" y="750"/>
                  </a:lnTo>
                  <a:lnTo>
                    <a:pt x="1302" y="572"/>
                  </a:lnTo>
                  <a:lnTo>
                    <a:pt x="1480" y="434"/>
                  </a:lnTo>
                  <a:lnTo>
                    <a:pt x="1697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2" y="0"/>
                  </a:moveTo>
                  <a:lnTo>
                    <a:pt x="1855" y="40"/>
                  </a:lnTo>
                  <a:lnTo>
                    <a:pt x="1677" y="79"/>
                  </a:lnTo>
                  <a:lnTo>
                    <a:pt x="1500" y="138"/>
                  </a:lnTo>
                  <a:lnTo>
                    <a:pt x="1362" y="217"/>
                  </a:lnTo>
                  <a:lnTo>
                    <a:pt x="1224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9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5" y="1460"/>
                  </a:lnTo>
                  <a:lnTo>
                    <a:pt x="316" y="1815"/>
                  </a:lnTo>
                  <a:lnTo>
                    <a:pt x="198" y="2170"/>
                  </a:lnTo>
                  <a:lnTo>
                    <a:pt x="139" y="2564"/>
                  </a:lnTo>
                  <a:lnTo>
                    <a:pt x="80" y="2939"/>
                  </a:lnTo>
                  <a:lnTo>
                    <a:pt x="40" y="3313"/>
                  </a:lnTo>
                  <a:lnTo>
                    <a:pt x="1" y="3688"/>
                  </a:lnTo>
                  <a:lnTo>
                    <a:pt x="1" y="4063"/>
                  </a:lnTo>
                  <a:lnTo>
                    <a:pt x="1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9" y="6192"/>
                  </a:lnTo>
                  <a:lnTo>
                    <a:pt x="218" y="6547"/>
                  </a:lnTo>
                  <a:lnTo>
                    <a:pt x="316" y="6981"/>
                  </a:lnTo>
                  <a:lnTo>
                    <a:pt x="454" y="7395"/>
                  </a:lnTo>
                  <a:lnTo>
                    <a:pt x="632" y="7770"/>
                  </a:lnTo>
                  <a:lnTo>
                    <a:pt x="849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4" y="8520"/>
                  </a:lnTo>
                  <a:lnTo>
                    <a:pt x="1342" y="8638"/>
                  </a:lnTo>
                  <a:lnTo>
                    <a:pt x="1480" y="8736"/>
                  </a:lnTo>
                  <a:lnTo>
                    <a:pt x="1618" y="8835"/>
                  </a:lnTo>
                  <a:lnTo>
                    <a:pt x="1756" y="8894"/>
                  </a:lnTo>
                  <a:lnTo>
                    <a:pt x="1914" y="8953"/>
                  </a:lnTo>
                  <a:lnTo>
                    <a:pt x="2131" y="9013"/>
                  </a:lnTo>
                  <a:lnTo>
                    <a:pt x="2387" y="9032"/>
                  </a:lnTo>
                  <a:lnTo>
                    <a:pt x="2545" y="9032"/>
                  </a:lnTo>
                  <a:lnTo>
                    <a:pt x="2722" y="8993"/>
                  </a:lnTo>
                  <a:lnTo>
                    <a:pt x="2919" y="8953"/>
                  </a:lnTo>
                  <a:lnTo>
                    <a:pt x="3097" y="8874"/>
                  </a:lnTo>
                  <a:lnTo>
                    <a:pt x="3314" y="8776"/>
                  </a:lnTo>
                  <a:lnTo>
                    <a:pt x="3511" y="8638"/>
                  </a:lnTo>
                  <a:lnTo>
                    <a:pt x="3728" y="8480"/>
                  </a:lnTo>
                  <a:lnTo>
                    <a:pt x="3965" y="8283"/>
                  </a:lnTo>
                  <a:lnTo>
                    <a:pt x="4083" y="8165"/>
                  </a:lnTo>
                  <a:lnTo>
                    <a:pt x="4182" y="8026"/>
                  </a:lnTo>
                  <a:lnTo>
                    <a:pt x="4300" y="7888"/>
                  </a:lnTo>
                  <a:lnTo>
                    <a:pt x="4379" y="7731"/>
                  </a:lnTo>
                  <a:lnTo>
                    <a:pt x="4556" y="7395"/>
                  </a:lnTo>
                  <a:lnTo>
                    <a:pt x="4714" y="6981"/>
                  </a:lnTo>
                  <a:lnTo>
                    <a:pt x="4813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10" y="5423"/>
                  </a:lnTo>
                  <a:lnTo>
                    <a:pt x="5010" y="4970"/>
                  </a:lnTo>
                  <a:lnTo>
                    <a:pt x="5010" y="4516"/>
                  </a:lnTo>
                  <a:lnTo>
                    <a:pt x="4970" y="4023"/>
                  </a:lnTo>
                  <a:lnTo>
                    <a:pt x="4931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5" y="2268"/>
                  </a:lnTo>
                  <a:lnTo>
                    <a:pt x="4576" y="1933"/>
                  </a:lnTo>
                  <a:lnTo>
                    <a:pt x="4438" y="1637"/>
                  </a:lnTo>
                  <a:lnTo>
                    <a:pt x="4300" y="1361"/>
                  </a:lnTo>
                  <a:lnTo>
                    <a:pt x="4142" y="1105"/>
                  </a:lnTo>
                  <a:lnTo>
                    <a:pt x="3945" y="868"/>
                  </a:lnTo>
                  <a:lnTo>
                    <a:pt x="3728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2" y="79"/>
                  </a:lnTo>
                  <a:lnTo>
                    <a:pt x="2505" y="20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7111774" y="-1814026"/>
              <a:ext cx="78156" cy="213258"/>
            </a:xfrm>
            <a:custGeom>
              <a:avLst/>
              <a:gdLst/>
              <a:ahLst/>
              <a:cxnLst/>
              <a:rect l="l" t="t" r="r" b="b"/>
              <a:pathLst>
                <a:path w="1894" h="5168" extrusionOk="0">
                  <a:moveTo>
                    <a:pt x="868" y="1"/>
                  </a:moveTo>
                  <a:lnTo>
                    <a:pt x="691" y="21"/>
                  </a:lnTo>
                  <a:lnTo>
                    <a:pt x="533" y="80"/>
                  </a:lnTo>
                  <a:lnTo>
                    <a:pt x="395" y="159"/>
                  </a:lnTo>
                  <a:lnTo>
                    <a:pt x="277" y="257"/>
                  </a:lnTo>
                  <a:lnTo>
                    <a:pt x="17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0" y="1283"/>
                  </a:lnTo>
                  <a:lnTo>
                    <a:pt x="0" y="1717"/>
                  </a:lnTo>
                  <a:lnTo>
                    <a:pt x="20" y="2584"/>
                  </a:lnTo>
                  <a:lnTo>
                    <a:pt x="79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7" y="4635"/>
                  </a:lnTo>
                  <a:lnTo>
                    <a:pt x="257" y="4714"/>
                  </a:lnTo>
                  <a:lnTo>
                    <a:pt x="336" y="4852"/>
                  </a:lnTo>
                  <a:lnTo>
                    <a:pt x="454" y="4971"/>
                  </a:lnTo>
                  <a:lnTo>
                    <a:pt x="592" y="5069"/>
                  </a:lnTo>
                  <a:lnTo>
                    <a:pt x="710" y="5109"/>
                  </a:lnTo>
                  <a:lnTo>
                    <a:pt x="848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63" y="5128"/>
                  </a:lnTo>
                  <a:lnTo>
                    <a:pt x="1401" y="5069"/>
                  </a:lnTo>
                  <a:lnTo>
                    <a:pt x="1539" y="4990"/>
                  </a:lnTo>
                  <a:lnTo>
                    <a:pt x="1637" y="4892"/>
                  </a:lnTo>
                  <a:lnTo>
                    <a:pt x="1716" y="4773"/>
                  </a:lnTo>
                  <a:lnTo>
                    <a:pt x="1795" y="4635"/>
                  </a:lnTo>
                  <a:lnTo>
                    <a:pt x="1834" y="4497"/>
                  </a:lnTo>
                  <a:lnTo>
                    <a:pt x="1854" y="4339"/>
                  </a:lnTo>
                  <a:lnTo>
                    <a:pt x="1894" y="888"/>
                  </a:lnTo>
                  <a:lnTo>
                    <a:pt x="1874" y="750"/>
                  </a:lnTo>
                  <a:lnTo>
                    <a:pt x="1834" y="612"/>
                  </a:lnTo>
                  <a:lnTo>
                    <a:pt x="1775" y="474"/>
                  </a:lnTo>
                  <a:lnTo>
                    <a:pt x="1696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41" y="119"/>
                  </a:lnTo>
                  <a:lnTo>
                    <a:pt x="1203" y="80"/>
                  </a:lnTo>
                  <a:lnTo>
                    <a:pt x="1046" y="2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7432394" y="-1735089"/>
              <a:ext cx="240080" cy="358923"/>
            </a:xfrm>
            <a:custGeom>
              <a:avLst/>
              <a:gdLst/>
              <a:ahLst/>
              <a:cxnLst/>
              <a:rect l="l" t="t" r="r" b="b"/>
              <a:pathLst>
                <a:path w="5818" h="8698" extrusionOk="0">
                  <a:moveTo>
                    <a:pt x="5581" y="1"/>
                  </a:moveTo>
                  <a:lnTo>
                    <a:pt x="5285" y="533"/>
                  </a:lnTo>
                  <a:lnTo>
                    <a:pt x="4970" y="1066"/>
                  </a:lnTo>
                  <a:lnTo>
                    <a:pt x="4654" y="1579"/>
                  </a:lnTo>
                  <a:lnTo>
                    <a:pt x="4319" y="2111"/>
                  </a:lnTo>
                  <a:lnTo>
                    <a:pt x="3609" y="3117"/>
                  </a:lnTo>
                  <a:lnTo>
                    <a:pt x="2880" y="4103"/>
                  </a:lnTo>
                  <a:lnTo>
                    <a:pt x="2110" y="5168"/>
                  </a:lnTo>
                  <a:lnTo>
                    <a:pt x="1716" y="5720"/>
                  </a:lnTo>
                  <a:lnTo>
                    <a:pt x="1341" y="6272"/>
                  </a:lnTo>
                  <a:lnTo>
                    <a:pt x="967" y="6824"/>
                  </a:lnTo>
                  <a:lnTo>
                    <a:pt x="631" y="7396"/>
                  </a:lnTo>
                  <a:lnTo>
                    <a:pt x="296" y="7988"/>
                  </a:lnTo>
                  <a:lnTo>
                    <a:pt x="0" y="8579"/>
                  </a:lnTo>
                  <a:lnTo>
                    <a:pt x="237" y="8698"/>
                  </a:lnTo>
                  <a:lnTo>
                    <a:pt x="533" y="8106"/>
                  </a:lnTo>
                  <a:lnTo>
                    <a:pt x="848" y="7514"/>
                  </a:lnTo>
                  <a:lnTo>
                    <a:pt x="1203" y="6962"/>
                  </a:lnTo>
                  <a:lnTo>
                    <a:pt x="1558" y="6410"/>
                  </a:lnTo>
                  <a:lnTo>
                    <a:pt x="1933" y="5858"/>
                  </a:lnTo>
                  <a:lnTo>
                    <a:pt x="2308" y="5306"/>
                  </a:lnTo>
                  <a:lnTo>
                    <a:pt x="3096" y="4241"/>
                  </a:lnTo>
                  <a:lnTo>
                    <a:pt x="3826" y="3255"/>
                  </a:lnTo>
                  <a:lnTo>
                    <a:pt x="4536" y="2249"/>
                  </a:lnTo>
                  <a:lnTo>
                    <a:pt x="4871" y="1717"/>
                  </a:lnTo>
                  <a:lnTo>
                    <a:pt x="5207" y="1204"/>
                  </a:lnTo>
                  <a:lnTo>
                    <a:pt x="5522" y="652"/>
                  </a:lnTo>
                  <a:lnTo>
                    <a:pt x="5818" y="119"/>
                  </a:lnTo>
                  <a:lnTo>
                    <a:pt x="55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7674901" y="-1871796"/>
              <a:ext cx="83025" cy="113974"/>
            </a:xfrm>
            <a:custGeom>
              <a:avLst/>
              <a:gdLst/>
              <a:ahLst/>
              <a:cxnLst/>
              <a:rect l="l" t="t" r="r" b="b"/>
              <a:pathLst>
                <a:path w="2012" h="2762" extrusionOk="0">
                  <a:moveTo>
                    <a:pt x="1795" y="1"/>
                  </a:moveTo>
                  <a:lnTo>
                    <a:pt x="0" y="2604"/>
                  </a:lnTo>
                  <a:lnTo>
                    <a:pt x="197" y="2762"/>
                  </a:lnTo>
                  <a:lnTo>
                    <a:pt x="2012" y="159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7429959" y="-2112652"/>
              <a:ext cx="286462" cy="61072"/>
            </a:xfrm>
            <a:custGeom>
              <a:avLst/>
              <a:gdLst/>
              <a:ahLst/>
              <a:cxnLst/>
              <a:rect l="l" t="t" r="r" b="b"/>
              <a:pathLst>
                <a:path w="6942" h="1480" extrusionOk="0">
                  <a:moveTo>
                    <a:pt x="6863" y="1"/>
                  </a:moveTo>
                  <a:lnTo>
                    <a:pt x="6468" y="139"/>
                  </a:lnTo>
                  <a:lnTo>
                    <a:pt x="6094" y="277"/>
                  </a:lnTo>
                  <a:lnTo>
                    <a:pt x="5305" y="494"/>
                  </a:lnTo>
                  <a:lnTo>
                    <a:pt x="4496" y="671"/>
                  </a:lnTo>
                  <a:lnTo>
                    <a:pt x="3668" y="809"/>
                  </a:lnTo>
                  <a:lnTo>
                    <a:pt x="2840" y="927"/>
                  </a:lnTo>
                  <a:lnTo>
                    <a:pt x="2012" y="1026"/>
                  </a:lnTo>
                  <a:lnTo>
                    <a:pt x="335" y="1184"/>
                  </a:lnTo>
                  <a:lnTo>
                    <a:pt x="0" y="1223"/>
                  </a:lnTo>
                  <a:lnTo>
                    <a:pt x="20" y="1480"/>
                  </a:lnTo>
                  <a:lnTo>
                    <a:pt x="355" y="1440"/>
                  </a:lnTo>
                  <a:lnTo>
                    <a:pt x="2051" y="1282"/>
                  </a:lnTo>
                  <a:lnTo>
                    <a:pt x="2879" y="1184"/>
                  </a:lnTo>
                  <a:lnTo>
                    <a:pt x="3727" y="1065"/>
                  </a:lnTo>
                  <a:lnTo>
                    <a:pt x="4556" y="908"/>
                  </a:lnTo>
                  <a:lnTo>
                    <a:pt x="5364" y="730"/>
                  </a:lnTo>
                  <a:lnTo>
                    <a:pt x="5759" y="632"/>
                  </a:lnTo>
                  <a:lnTo>
                    <a:pt x="6173" y="513"/>
                  </a:lnTo>
                  <a:lnTo>
                    <a:pt x="6567" y="395"/>
                  </a:lnTo>
                  <a:lnTo>
                    <a:pt x="6942" y="257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7770096" y="-2156598"/>
              <a:ext cx="40729" cy="27730"/>
            </a:xfrm>
            <a:custGeom>
              <a:avLst/>
              <a:gdLst/>
              <a:ahLst/>
              <a:cxnLst/>
              <a:rect l="l" t="t" r="r" b="b"/>
              <a:pathLst>
                <a:path w="987" h="672" extrusionOk="0">
                  <a:moveTo>
                    <a:pt x="868" y="1"/>
                  </a:moveTo>
                  <a:lnTo>
                    <a:pt x="0" y="435"/>
                  </a:lnTo>
                  <a:lnTo>
                    <a:pt x="119" y="671"/>
                  </a:lnTo>
                  <a:lnTo>
                    <a:pt x="986" y="237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7371365" y="-2906856"/>
              <a:ext cx="205912" cy="340189"/>
            </a:xfrm>
            <a:custGeom>
              <a:avLst/>
              <a:gdLst/>
              <a:ahLst/>
              <a:cxnLst/>
              <a:rect l="l" t="t" r="r" b="b"/>
              <a:pathLst>
                <a:path w="4990" h="8244" extrusionOk="0">
                  <a:moveTo>
                    <a:pt x="237" y="0"/>
                  </a:moveTo>
                  <a:lnTo>
                    <a:pt x="0" y="138"/>
                  </a:lnTo>
                  <a:lnTo>
                    <a:pt x="4773" y="8244"/>
                  </a:lnTo>
                  <a:lnTo>
                    <a:pt x="4990" y="812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7608136" y="-2526858"/>
              <a:ext cx="44814" cy="79807"/>
            </a:xfrm>
            <a:custGeom>
              <a:avLst/>
              <a:gdLst/>
              <a:ahLst/>
              <a:cxnLst/>
              <a:rect l="l" t="t" r="r" b="b"/>
              <a:pathLst>
                <a:path w="1086" h="1934" extrusionOk="0">
                  <a:moveTo>
                    <a:pt x="218" y="1"/>
                  </a:moveTo>
                  <a:lnTo>
                    <a:pt x="1" y="99"/>
                  </a:lnTo>
                  <a:lnTo>
                    <a:pt x="849" y="1933"/>
                  </a:lnTo>
                  <a:lnTo>
                    <a:pt x="1086" y="183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7214315" y="-2924764"/>
              <a:ext cx="16300" cy="214042"/>
            </a:xfrm>
            <a:custGeom>
              <a:avLst/>
              <a:gdLst/>
              <a:ahLst/>
              <a:cxnLst/>
              <a:rect l="l" t="t" r="r" b="b"/>
              <a:pathLst>
                <a:path w="395" h="5187" extrusionOk="0">
                  <a:moveTo>
                    <a:pt x="257" y="1"/>
                  </a:moveTo>
                  <a:lnTo>
                    <a:pt x="0" y="20"/>
                  </a:lnTo>
                  <a:lnTo>
                    <a:pt x="138" y="5187"/>
                  </a:lnTo>
                  <a:lnTo>
                    <a:pt x="395" y="516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7220009" y="-2654610"/>
              <a:ext cx="14690" cy="59463"/>
            </a:xfrm>
            <a:custGeom>
              <a:avLst/>
              <a:gdLst/>
              <a:ahLst/>
              <a:cxnLst/>
              <a:rect l="l" t="t" r="r" b="b"/>
              <a:pathLst>
                <a:path w="356" h="1441" extrusionOk="0">
                  <a:moveTo>
                    <a:pt x="99" y="1"/>
                  </a:moveTo>
                  <a:lnTo>
                    <a:pt x="40" y="356"/>
                  </a:lnTo>
                  <a:lnTo>
                    <a:pt x="0" y="711"/>
                  </a:lnTo>
                  <a:lnTo>
                    <a:pt x="0" y="1085"/>
                  </a:lnTo>
                  <a:lnTo>
                    <a:pt x="40" y="1440"/>
                  </a:lnTo>
                  <a:lnTo>
                    <a:pt x="296" y="1421"/>
                  </a:lnTo>
                  <a:lnTo>
                    <a:pt x="257" y="1066"/>
                  </a:lnTo>
                  <a:lnTo>
                    <a:pt x="257" y="730"/>
                  </a:lnTo>
                  <a:lnTo>
                    <a:pt x="296" y="375"/>
                  </a:lnTo>
                  <a:lnTo>
                    <a:pt x="355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6841620" y="-1407949"/>
              <a:ext cx="388180" cy="173354"/>
            </a:xfrm>
            <a:custGeom>
              <a:avLst/>
              <a:gdLst/>
              <a:ahLst/>
              <a:cxnLst/>
              <a:rect l="l" t="t" r="r" b="b"/>
              <a:pathLst>
                <a:path w="9407" h="4201" extrusionOk="0">
                  <a:moveTo>
                    <a:pt x="6094" y="1"/>
                  </a:moveTo>
                  <a:lnTo>
                    <a:pt x="5088" y="40"/>
                  </a:lnTo>
                  <a:lnTo>
                    <a:pt x="4102" y="79"/>
                  </a:lnTo>
                  <a:lnTo>
                    <a:pt x="3234" y="158"/>
                  </a:lnTo>
                  <a:lnTo>
                    <a:pt x="2505" y="198"/>
                  </a:lnTo>
                  <a:lnTo>
                    <a:pt x="2012" y="198"/>
                  </a:lnTo>
                  <a:lnTo>
                    <a:pt x="1598" y="178"/>
                  </a:lnTo>
                  <a:lnTo>
                    <a:pt x="1381" y="198"/>
                  </a:lnTo>
                  <a:lnTo>
                    <a:pt x="1164" y="217"/>
                  </a:lnTo>
                  <a:lnTo>
                    <a:pt x="967" y="257"/>
                  </a:lnTo>
                  <a:lnTo>
                    <a:pt x="769" y="336"/>
                  </a:lnTo>
                  <a:lnTo>
                    <a:pt x="592" y="434"/>
                  </a:lnTo>
                  <a:lnTo>
                    <a:pt x="434" y="572"/>
                  </a:lnTo>
                  <a:lnTo>
                    <a:pt x="316" y="730"/>
                  </a:lnTo>
                  <a:lnTo>
                    <a:pt x="198" y="888"/>
                  </a:lnTo>
                  <a:lnTo>
                    <a:pt x="119" y="1046"/>
                  </a:lnTo>
                  <a:lnTo>
                    <a:pt x="59" y="1203"/>
                  </a:lnTo>
                  <a:lnTo>
                    <a:pt x="20" y="1361"/>
                  </a:lnTo>
                  <a:lnTo>
                    <a:pt x="0" y="1499"/>
                  </a:lnTo>
                  <a:lnTo>
                    <a:pt x="0" y="1657"/>
                  </a:lnTo>
                  <a:lnTo>
                    <a:pt x="20" y="1815"/>
                  </a:lnTo>
                  <a:lnTo>
                    <a:pt x="40" y="1973"/>
                  </a:lnTo>
                  <a:lnTo>
                    <a:pt x="99" y="2111"/>
                  </a:lnTo>
                  <a:lnTo>
                    <a:pt x="158" y="2268"/>
                  </a:lnTo>
                  <a:lnTo>
                    <a:pt x="237" y="2406"/>
                  </a:lnTo>
                  <a:lnTo>
                    <a:pt x="434" y="2683"/>
                  </a:lnTo>
                  <a:lnTo>
                    <a:pt x="671" y="2959"/>
                  </a:lnTo>
                  <a:lnTo>
                    <a:pt x="927" y="3195"/>
                  </a:lnTo>
                  <a:lnTo>
                    <a:pt x="1223" y="3412"/>
                  </a:lnTo>
                  <a:lnTo>
                    <a:pt x="1519" y="3609"/>
                  </a:lnTo>
                  <a:lnTo>
                    <a:pt x="1834" y="3787"/>
                  </a:lnTo>
                  <a:lnTo>
                    <a:pt x="2150" y="3945"/>
                  </a:lnTo>
                  <a:lnTo>
                    <a:pt x="2465" y="4043"/>
                  </a:lnTo>
                  <a:lnTo>
                    <a:pt x="2761" y="4122"/>
                  </a:lnTo>
                  <a:lnTo>
                    <a:pt x="3018" y="4162"/>
                  </a:lnTo>
                  <a:lnTo>
                    <a:pt x="3333" y="4181"/>
                  </a:lnTo>
                  <a:lnTo>
                    <a:pt x="3688" y="4201"/>
                  </a:lnTo>
                  <a:lnTo>
                    <a:pt x="4063" y="4181"/>
                  </a:lnTo>
                  <a:lnTo>
                    <a:pt x="4437" y="4162"/>
                  </a:lnTo>
                  <a:lnTo>
                    <a:pt x="4832" y="4122"/>
                  </a:lnTo>
                  <a:lnTo>
                    <a:pt x="5226" y="4063"/>
                  </a:lnTo>
                  <a:lnTo>
                    <a:pt x="5640" y="3984"/>
                  </a:lnTo>
                  <a:lnTo>
                    <a:pt x="6035" y="3885"/>
                  </a:lnTo>
                  <a:lnTo>
                    <a:pt x="6429" y="3787"/>
                  </a:lnTo>
                  <a:lnTo>
                    <a:pt x="6824" y="3649"/>
                  </a:lnTo>
                  <a:lnTo>
                    <a:pt x="7198" y="3511"/>
                  </a:lnTo>
                  <a:lnTo>
                    <a:pt x="7553" y="3353"/>
                  </a:lnTo>
                  <a:lnTo>
                    <a:pt x="7869" y="3156"/>
                  </a:lnTo>
                  <a:lnTo>
                    <a:pt x="8184" y="2959"/>
                  </a:lnTo>
                  <a:lnTo>
                    <a:pt x="8460" y="2742"/>
                  </a:lnTo>
                  <a:lnTo>
                    <a:pt x="8697" y="2505"/>
                  </a:lnTo>
                  <a:lnTo>
                    <a:pt x="8875" y="2288"/>
                  </a:lnTo>
                  <a:lnTo>
                    <a:pt x="9032" y="2071"/>
                  </a:lnTo>
                  <a:lnTo>
                    <a:pt x="9170" y="1874"/>
                  </a:lnTo>
                  <a:lnTo>
                    <a:pt x="9269" y="1696"/>
                  </a:lnTo>
                  <a:lnTo>
                    <a:pt x="9348" y="1519"/>
                  </a:lnTo>
                  <a:lnTo>
                    <a:pt x="9387" y="1361"/>
                  </a:lnTo>
                  <a:lnTo>
                    <a:pt x="9407" y="1223"/>
                  </a:lnTo>
                  <a:lnTo>
                    <a:pt x="9407" y="1085"/>
                  </a:lnTo>
                  <a:lnTo>
                    <a:pt x="9387" y="947"/>
                  </a:lnTo>
                  <a:lnTo>
                    <a:pt x="9348" y="829"/>
                  </a:lnTo>
                  <a:lnTo>
                    <a:pt x="9289" y="730"/>
                  </a:lnTo>
                  <a:lnTo>
                    <a:pt x="9210" y="632"/>
                  </a:lnTo>
                  <a:lnTo>
                    <a:pt x="9091" y="533"/>
                  </a:lnTo>
                  <a:lnTo>
                    <a:pt x="8973" y="454"/>
                  </a:lnTo>
                  <a:lnTo>
                    <a:pt x="8835" y="375"/>
                  </a:lnTo>
                  <a:lnTo>
                    <a:pt x="8697" y="316"/>
                  </a:lnTo>
                  <a:lnTo>
                    <a:pt x="8362" y="217"/>
                  </a:lnTo>
                  <a:lnTo>
                    <a:pt x="7967" y="119"/>
                  </a:lnTo>
                  <a:lnTo>
                    <a:pt x="7534" y="60"/>
                  </a:lnTo>
                  <a:lnTo>
                    <a:pt x="7080" y="20"/>
                  </a:lnTo>
                  <a:lnTo>
                    <a:pt x="6587" y="20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7"/>
          <p:cNvSpPr/>
          <p:nvPr/>
        </p:nvSpPr>
        <p:spPr>
          <a:xfrm rot="4500095">
            <a:off x="4362037" y="281258"/>
            <a:ext cx="419905" cy="124406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7" y="1054268"/>
            <a:ext cx="4100421" cy="3075316"/>
          </a:xfrm>
          <a:prstGeom prst="rect">
            <a:avLst/>
          </a:prstGeom>
        </p:spPr>
      </p:pic>
      <p:sp>
        <p:nvSpPr>
          <p:cNvPr id="1954" name="Google Shape;1954;p42"/>
          <p:cNvSpPr txBox="1">
            <a:spLocks noGrp="1"/>
          </p:cNvSpPr>
          <p:nvPr>
            <p:ph type="title"/>
          </p:nvPr>
        </p:nvSpPr>
        <p:spPr>
          <a:xfrm>
            <a:off x="4450473" y="1638494"/>
            <a:ext cx="370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TRANSLASI</a:t>
            </a:r>
            <a:endParaRPr lang="en-US" dirty="0"/>
          </a:p>
        </p:txBody>
      </p:sp>
      <p:sp>
        <p:nvSpPr>
          <p:cNvPr id="1955" name="Google Shape;1955;p42"/>
          <p:cNvSpPr txBox="1">
            <a:spLocks noGrp="1"/>
          </p:cNvSpPr>
          <p:nvPr>
            <p:ph type="subTitle" idx="1"/>
          </p:nvPr>
        </p:nvSpPr>
        <p:spPr>
          <a:xfrm>
            <a:off x="4365910" y="2702275"/>
            <a:ext cx="3705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dirty="0" err="1" smtClean="0"/>
              <a:t>Transformasi</a:t>
            </a:r>
            <a:r>
              <a:rPr lang="en-US" dirty="0" smtClean="0"/>
              <a:t> paling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terjemahan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lain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.</a:t>
            </a:r>
            <a:endParaRPr dirty="0"/>
          </a:p>
        </p:txBody>
      </p:sp>
      <p:grpSp>
        <p:nvGrpSpPr>
          <p:cNvPr id="1981" name="Google Shape;1981;p42"/>
          <p:cNvGrpSpPr/>
          <p:nvPr/>
        </p:nvGrpSpPr>
        <p:grpSpPr>
          <a:xfrm>
            <a:off x="7739815" y="3616378"/>
            <a:ext cx="1292770" cy="1846928"/>
            <a:chOff x="218575" y="276648"/>
            <a:chExt cx="1129649" cy="1613883"/>
          </a:xfrm>
        </p:grpSpPr>
        <p:sp>
          <p:nvSpPr>
            <p:cNvPr id="1982" name="Google Shape;1982;p42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2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2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2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2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2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2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2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2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2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2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2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2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42"/>
          <p:cNvGrpSpPr/>
          <p:nvPr/>
        </p:nvGrpSpPr>
        <p:grpSpPr>
          <a:xfrm>
            <a:off x="162155" y="4010234"/>
            <a:ext cx="1240160" cy="1340284"/>
            <a:chOff x="1266169" y="-2759831"/>
            <a:chExt cx="1240160" cy="1340284"/>
          </a:xfrm>
        </p:grpSpPr>
        <p:sp>
          <p:nvSpPr>
            <p:cNvPr id="2063" name="Google Shape;2063;p42"/>
            <p:cNvSpPr/>
            <p:nvPr/>
          </p:nvSpPr>
          <p:spPr>
            <a:xfrm>
              <a:off x="1266169" y="-2759831"/>
              <a:ext cx="1240160" cy="930852"/>
            </a:xfrm>
            <a:custGeom>
              <a:avLst/>
              <a:gdLst/>
              <a:ahLst/>
              <a:cxnLst/>
              <a:rect l="l" t="t" r="r" b="b"/>
              <a:pathLst>
                <a:path w="24157" h="18132" extrusionOk="0">
                  <a:moveTo>
                    <a:pt x="11648" y="1"/>
                  </a:moveTo>
                  <a:lnTo>
                    <a:pt x="11455" y="18"/>
                  </a:lnTo>
                  <a:lnTo>
                    <a:pt x="11261" y="71"/>
                  </a:lnTo>
                  <a:lnTo>
                    <a:pt x="11086" y="141"/>
                  </a:lnTo>
                  <a:lnTo>
                    <a:pt x="10910" y="247"/>
                  </a:lnTo>
                  <a:lnTo>
                    <a:pt x="10734" y="370"/>
                  </a:lnTo>
                  <a:lnTo>
                    <a:pt x="10594" y="510"/>
                  </a:lnTo>
                  <a:lnTo>
                    <a:pt x="10453" y="651"/>
                  </a:lnTo>
                  <a:lnTo>
                    <a:pt x="10348" y="827"/>
                  </a:lnTo>
                  <a:lnTo>
                    <a:pt x="10242" y="1002"/>
                  </a:lnTo>
                  <a:lnTo>
                    <a:pt x="10172" y="1178"/>
                  </a:lnTo>
                  <a:lnTo>
                    <a:pt x="10084" y="1371"/>
                  </a:lnTo>
                  <a:lnTo>
                    <a:pt x="9961" y="1740"/>
                  </a:lnTo>
                  <a:lnTo>
                    <a:pt x="9873" y="2144"/>
                  </a:lnTo>
                  <a:lnTo>
                    <a:pt x="9715" y="2864"/>
                  </a:lnTo>
                  <a:lnTo>
                    <a:pt x="9575" y="3602"/>
                  </a:lnTo>
                  <a:lnTo>
                    <a:pt x="9469" y="4340"/>
                  </a:lnTo>
                  <a:lnTo>
                    <a:pt x="9364" y="5078"/>
                  </a:lnTo>
                  <a:lnTo>
                    <a:pt x="9276" y="5816"/>
                  </a:lnTo>
                  <a:lnTo>
                    <a:pt x="9188" y="6571"/>
                  </a:lnTo>
                  <a:lnTo>
                    <a:pt x="9048" y="8047"/>
                  </a:lnTo>
                  <a:lnTo>
                    <a:pt x="8977" y="8820"/>
                  </a:lnTo>
                  <a:lnTo>
                    <a:pt x="8942" y="9611"/>
                  </a:lnTo>
                  <a:lnTo>
                    <a:pt x="8907" y="10384"/>
                  </a:lnTo>
                  <a:lnTo>
                    <a:pt x="8890" y="11174"/>
                  </a:lnTo>
                  <a:lnTo>
                    <a:pt x="8890" y="11947"/>
                  </a:lnTo>
                  <a:lnTo>
                    <a:pt x="8925" y="12738"/>
                  </a:lnTo>
                  <a:lnTo>
                    <a:pt x="8960" y="13511"/>
                  </a:lnTo>
                  <a:lnTo>
                    <a:pt x="8995" y="14284"/>
                  </a:lnTo>
                  <a:lnTo>
                    <a:pt x="8925" y="13528"/>
                  </a:lnTo>
                  <a:lnTo>
                    <a:pt x="8819" y="12755"/>
                  </a:lnTo>
                  <a:lnTo>
                    <a:pt x="8679" y="11982"/>
                  </a:lnTo>
                  <a:lnTo>
                    <a:pt x="8521" y="11192"/>
                  </a:lnTo>
                  <a:lnTo>
                    <a:pt x="8204" y="9646"/>
                  </a:lnTo>
                  <a:lnTo>
                    <a:pt x="8046" y="8890"/>
                  </a:lnTo>
                  <a:lnTo>
                    <a:pt x="7906" y="8117"/>
                  </a:lnTo>
                  <a:lnTo>
                    <a:pt x="7800" y="7485"/>
                  </a:lnTo>
                  <a:lnTo>
                    <a:pt x="7730" y="6765"/>
                  </a:lnTo>
                  <a:lnTo>
                    <a:pt x="7660" y="6009"/>
                  </a:lnTo>
                  <a:lnTo>
                    <a:pt x="7572" y="5254"/>
                  </a:lnTo>
                  <a:lnTo>
                    <a:pt x="7467" y="4498"/>
                  </a:lnTo>
                  <a:lnTo>
                    <a:pt x="7414" y="4129"/>
                  </a:lnTo>
                  <a:lnTo>
                    <a:pt x="7326" y="3760"/>
                  </a:lnTo>
                  <a:lnTo>
                    <a:pt x="7238" y="3427"/>
                  </a:lnTo>
                  <a:lnTo>
                    <a:pt x="7150" y="3093"/>
                  </a:lnTo>
                  <a:lnTo>
                    <a:pt x="7027" y="2794"/>
                  </a:lnTo>
                  <a:lnTo>
                    <a:pt x="6887" y="2513"/>
                  </a:lnTo>
                  <a:lnTo>
                    <a:pt x="6764" y="2320"/>
                  </a:lnTo>
                  <a:lnTo>
                    <a:pt x="6623" y="2162"/>
                  </a:lnTo>
                  <a:lnTo>
                    <a:pt x="6465" y="2021"/>
                  </a:lnTo>
                  <a:lnTo>
                    <a:pt x="6272" y="1898"/>
                  </a:lnTo>
                  <a:lnTo>
                    <a:pt x="6079" y="1810"/>
                  </a:lnTo>
                  <a:lnTo>
                    <a:pt x="5868" y="1775"/>
                  </a:lnTo>
                  <a:lnTo>
                    <a:pt x="5763" y="1758"/>
                  </a:lnTo>
                  <a:lnTo>
                    <a:pt x="5657" y="1775"/>
                  </a:lnTo>
                  <a:lnTo>
                    <a:pt x="5569" y="1793"/>
                  </a:lnTo>
                  <a:lnTo>
                    <a:pt x="5464" y="1810"/>
                  </a:lnTo>
                  <a:lnTo>
                    <a:pt x="5358" y="1863"/>
                  </a:lnTo>
                  <a:lnTo>
                    <a:pt x="5271" y="1916"/>
                  </a:lnTo>
                  <a:lnTo>
                    <a:pt x="5113" y="2039"/>
                  </a:lnTo>
                  <a:lnTo>
                    <a:pt x="4972" y="2179"/>
                  </a:lnTo>
                  <a:lnTo>
                    <a:pt x="4867" y="2373"/>
                  </a:lnTo>
                  <a:lnTo>
                    <a:pt x="4779" y="2566"/>
                  </a:lnTo>
                  <a:lnTo>
                    <a:pt x="4691" y="2759"/>
                  </a:lnTo>
                  <a:lnTo>
                    <a:pt x="4638" y="2970"/>
                  </a:lnTo>
                  <a:lnTo>
                    <a:pt x="4603" y="3198"/>
                  </a:lnTo>
                  <a:lnTo>
                    <a:pt x="4568" y="3515"/>
                  </a:lnTo>
                  <a:lnTo>
                    <a:pt x="4533" y="3831"/>
                  </a:lnTo>
                  <a:lnTo>
                    <a:pt x="4515" y="4147"/>
                  </a:lnTo>
                  <a:lnTo>
                    <a:pt x="4533" y="4463"/>
                  </a:lnTo>
                  <a:lnTo>
                    <a:pt x="4550" y="4797"/>
                  </a:lnTo>
                  <a:lnTo>
                    <a:pt x="4568" y="5113"/>
                  </a:lnTo>
                  <a:lnTo>
                    <a:pt x="4656" y="5746"/>
                  </a:lnTo>
                  <a:lnTo>
                    <a:pt x="4779" y="6378"/>
                  </a:lnTo>
                  <a:lnTo>
                    <a:pt x="4919" y="7011"/>
                  </a:lnTo>
                  <a:lnTo>
                    <a:pt x="5095" y="7643"/>
                  </a:lnTo>
                  <a:lnTo>
                    <a:pt x="5271" y="8275"/>
                  </a:lnTo>
                  <a:lnTo>
                    <a:pt x="6167" y="11332"/>
                  </a:lnTo>
                  <a:lnTo>
                    <a:pt x="7080" y="14407"/>
                  </a:lnTo>
                  <a:lnTo>
                    <a:pt x="6114" y="12509"/>
                  </a:lnTo>
                  <a:lnTo>
                    <a:pt x="5130" y="10647"/>
                  </a:lnTo>
                  <a:lnTo>
                    <a:pt x="4111" y="8785"/>
                  </a:lnTo>
                  <a:lnTo>
                    <a:pt x="3075" y="6940"/>
                  </a:lnTo>
                  <a:lnTo>
                    <a:pt x="2899" y="6642"/>
                  </a:lnTo>
                  <a:lnTo>
                    <a:pt x="2706" y="6343"/>
                  </a:lnTo>
                  <a:lnTo>
                    <a:pt x="2477" y="6062"/>
                  </a:lnTo>
                  <a:lnTo>
                    <a:pt x="2372" y="5939"/>
                  </a:lnTo>
                  <a:lnTo>
                    <a:pt x="2231" y="5816"/>
                  </a:lnTo>
                  <a:lnTo>
                    <a:pt x="2038" y="5658"/>
                  </a:lnTo>
                  <a:lnTo>
                    <a:pt x="1827" y="5552"/>
                  </a:lnTo>
                  <a:lnTo>
                    <a:pt x="1617" y="5482"/>
                  </a:lnTo>
                  <a:lnTo>
                    <a:pt x="1406" y="5447"/>
                  </a:lnTo>
                  <a:lnTo>
                    <a:pt x="1195" y="5447"/>
                  </a:lnTo>
                  <a:lnTo>
                    <a:pt x="1002" y="5482"/>
                  </a:lnTo>
                  <a:lnTo>
                    <a:pt x="808" y="5552"/>
                  </a:lnTo>
                  <a:lnTo>
                    <a:pt x="633" y="5658"/>
                  </a:lnTo>
                  <a:lnTo>
                    <a:pt x="527" y="5746"/>
                  </a:lnTo>
                  <a:lnTo>
                    <a:pt x="404" y="5851"/>
                  </a:lnTo>
                  <a:lnTo>
                    <a:pt x="316" y="5974"/>
                  </a:lnTo>
                  <a:lnTo>
                    <a:pt x="229" y="6097"/>
                  </a:lnTo>
                  <a:lnTo>
                    <a:pt x="158" y="6238"/>
                  </a:lnTo>
                  <a:lnTo>
                    <a:pt x="88" y="6396"/>
                  </a:lnTo>
                  <a:lnTo>
                    <a:pt x="53" y="6571"/>
                  </a:lnTo>
                  <a:lnTo>
                    <a:pt x="18" y="6747"/>
                  </a:lnTo>
                  <a:lnTo>
                    <a:pt x="0" y="6940"/>
                  </a:lnTo>
                  <a:lnTo>
                    <a:pt x="18" y="7133"/>
                  </a:lnTo>
                  <a:lnTo>
                    <a:pt x="35" y="7327"/>
                  </a:lnTo>
                  <a:lnTo>
                    <a:pt x="88" y="7520"/>
                  </a:lnTo>
                  <a:lnTo>
                    <a:pt x="141" y="7713"/>
                  </a:lnTo>
                  <a:lnTo>
                    <a:pt x="211" y="7924"/>
                  </a:lnTo>
                  <a:lnTo>
                    <a:pt x="387" y="8328"/>
                  </a:lnTo>
                  <a:lnTo>
                    <a:pt x="598" y="8715"/>
                  </a:lnTo>
                  <a:lnTo>
                    <a:pt x="808" y="9101"/>
                  </a:lnTo>
                  <a:lnTo>
                    <a:pt x="1002" y="9452"/>
                  </a:lnTo>
                  <a:lnTo>
                    <a:pt x="1195" y="9786"/>
                  </a:lnTo>
                  <a:lnTo>
                    <a:pt x="1599" y="10542"/>
                  </a:lnTo>
                  <a:lnTo>
                    <a:pt x="2021" y="11280"/>
                  </a:lnTo>
                  <a:lnTo>
                    <a:pt x="2442" y="12017"/>
                  </a:lnTo>
                  <a:lnTo>
                    <a:pt x="2899" y="12755"/>
                  </a:lnTo>
                  <a:lnTo>
                    <a:pt x="3356" y="13476"/>
                  </a:lnTo>
                  <a:lnTo>
                    <a:pt x="3830" y="14178"/>
                  </a:lnTo>
                  <a:lnTo>
                    <a:pt x="4779" y="15601"/>
                  </a:lnTo>
                  <a:lnTo>
                    <a:pt x="4990" y="15882"/>
                  </a:lnTo>
                  <a:lnTo>
                    <a:pt x="5200" y="16128"/>
                  </a:lnTo>
                  <a:lnTo>
                    <a:pt x="5411" y="16357"/>
                  </a:lnTo>
                  <a:lnTo>
                    <a:pt x="5657" y="16585"/>
                  </a:lnTo>
                  <a:lnTo>
                    <a:pt x="5885" y="16778"/>
                  </a:lnTo>
                  <a:lnTo>
                    <a:pt x="6131" y="16954"/>
                  </a:lnTo>
                  <a:lnTo>
                    <a:pt x="6395" y="17130"/>
                  </a:lnTo>
                  <a:lnTo>
                    <a:pt x="6658" y="17270"/>
                  </a:lnTo>
                  <a:lnTo>
                    <a:pt x="6940" y="17411"/>
                  </a:lnTo>
                  <a:lnTo>
                    <a:pt x="7238" y="17534"/>
                  </a:lnTo>
                  <a:lnTo>
                    <a:pt x="7537" y="17639"/>
                  </a:lnTo>
                  <a:lnTo>
                    <a:pt x="7836" y="17745"/>
                  </a:lnTo>
                  <a:lnTo>
                    <a:pt x="8152" y="17832"/>
                  </a:lnTo>
                  <a:lnTo>
                    <a:pt x="8468" y="17903"/>
                  </a:lnTo>
                  <a:lnTo>
                    <a:pt x="9153" y="18043"/>
                  </a:lnTo>
                  <a:lnTo>
                    <a:pt x="9645" y="18096"/>
                  </a:lnTo>
                  <a:lnTo>
                    <a:pt x="10119" y="18131"/>
                  </a:lnTo>
                  <a:lnTo>
                    <a:pt x="10594" y="18131"/>
                  </a:lnTo>
                  <a:lnTo>
                    <a:pt x="11068" y="18078"/>
                  </a:lnTo>
                  <a:lnTo>
                    <a:pt x="11525" y="18026"/>
                  </a:lnTo>
                  <a:lnTo>
                    <a:pt x="11999" y="17920"/>
                  </a:lnTo>
                  <a:lnTo>
                    <a:pt x="12438" y="17797"/>
                  </a:lnTo>
                  <a:lnTo>
                    <a:pt x="12877" y="17657"/>
                  </a:lnTo>
                  <a:lnTo>
                    <a:pt x="13317" y="17481"/>
                  </a:lnTo>
                  <a:lnTo>
                    <a:pt x="13756" y="17288"/>
                  </a:lnTo>
                  <a:lnTo>
                    <a:pt x="14178" y="17059"/>
                  </a:lnTo>
                  <a:lnTo>
                    <a:pt x="14582" y="16813"/>
                  </a:lnTo>
                  <a:lnTo>
                    <a:pt x="14986" y="16567"/>
                  </a:lnTo>
                  <a:lnTo>
                    <a:pt x="15390" y="16286"/>
                  </a:lnTo>
                  <a:lnTo>
                    <a:pt x="15794" y="15988"/>
                  </a:lnTo>
                  <a:lnTo>
                    <a:pt x="16163" y="15689"/>
                  </a:lnTo>
                  <a:lnTo>
                    <a:pt x="16549" y="15373"/>
                  </a:lnTo>
                  <a:lnTo>
                    <a:pt x="16918" y="15039"/>
                  </a:lnTo>
                  <a:lnTo>
                    <a:pt x="17287" y="14688"/>
                  </a:lnTo>
                  <a:lnTo>
                    <a:pt x="17638" y="14336"/>
                  </a:lnTo>
                  <a:lnTo>
                    <a:pt x="18324" y="13598"/>
                  </a:lnTo>
                  <a:lnTo>
                    <a:pt x="18974" y="12861"/>
                  </a:lnTo>
                  <a:lnTo>
                    <a:pt x="19588" y="12105"/>
                  </a:lnTo>
                  <a:lnTo>
                    <a:pt x="20186" y="11350"/>
                  </a:lnTo>
                  <a:lnTo>
                    <a:pt x="20748" y="10594"/>
                  </a:lnTo>
                  <a:lnTo>
                    <a:pt x="21257" y="9892"/>
                  </a:lnTo>
                  <a:lnTo>
                    <a:pt x="21644" y="9365"/>
                  </a:lnTo>
                  <a:lnTo>
                    <a:pt x="22206" y="8557"/>
                  </a:lnTo>
                  <a:lnTo>
                    <a:pt x="22522" y="8082"/>
                  </a:lnTo>
                  <a:lnTo>
                    <a:pt x="22838" y="7555"/>
                  </a:lnTo>
                  <a:lnTo>
                    <a:pt x="23155" y="7028"/>
                  </a:lnTo>
                  <a:lnTo>
                    <a:pt x="23453" y="6483"/>
                  </a:lnTo>
                  <a:lnTo>
                    <a:pt x="23699" y="5956"/>
                  </a:lnTo>
                  <a:lnTo>
                    <a:pt x="23928" y="5447"/>
                  </a:lnTo>
                  <a:lnTo>
                    <a:pt x="23998" y="5201"/>
                  </a:lnTo>
                  <a:lnTo>
                    <a:pt x="24068" y="4955"/>
                  </a:lnTo>
                  <a:lnTo>
                    <a:pt x="24121" y="4727"/>
                  </a:lnTo>
                  <a:lnTo>
                    <a:pt x="24156" y="4516"/>
                  </a:lnTo>
                  <a:lnTo>
                    <a:pt x="24156" y="4323"/>
                  </a:lnTo>
                  <a:lnTo>
                    <a:pt x="24138" y="4129"/>
                  </a:lnTo>
                  <a:lnTo>
                    <a:pt x="24086" y="3971"/>
                  </a:lnTo>
                  <a:lnTo>
                    <a:pt x="24015" y="3813"/>
                  </a:lnTo>
                  <a:lnTo>
                    <a:pt x="23928" y="3690"/>
                  </a:lnTo>
                  <a:lnTo>
                    <a:pt x="23805" y="3585"/>
                  </a:lnTo>
                  <a:lnTo>
                    <a:pt x="23629" y="3497"/>
                  </a:lnTo>
                  <a:lnTo>
                    <a:pt x="23436" y="3444"/>
                  </a:lnTo>
                  <a:lnTo>
                    <a:pt x="23278" y="3427"/>
                  </a:lnTo>
                  <a:lnTo>
                    <a:pt x="23102" y="3444"/>
                  </a:lnTo>
                  <a:lnTo>
                    <a:pt x="22909" y="3497"/>
                  </a:lnTo>
                  <a:lnTo>
                    <a:pt x="22715" y="3567"/>
                  </a:lnTo>
                  <a:lnTo>
                    <a:pt x="22522" y="3673"/>
                  </a:lnTo>
                  <a:lnTo>
                    <a:pt x="22329" y="3778"/>
                  </a:lnTo>
                  <a:lnTo>
                    <a:pt x="22136" y="3919"/>
                  </a:lnTo>
                  <a:lnTo>
                    <a:pt x="21925" y="4059"/>
                  </a:lnTo>
                  <a:lnTo>
                    <a:pt x="21538" y="4358"/>
                  </a:lnTo>
                  <a:lnTo>
                    <a:pt x="21187" y="4674"/>
                  </a:lnTo>
                  <a:lnTo>
                    <a:pt x="20607" y="5183"/>
                  </a:lnTo>
                  <a:lnTo>
                    <a:pt x="20256" y="5482"/>
                  </a:lnTo>
                  <a:lnTo>
                    <a:pt x="19922" y="5798"/>
                  </a:lnTo>
                  <a:lnTo>
                    <a:pt x="19588" y="6115"/>
                  </a:lnTo>
                  <a:lnTo>
                    <a:pt x="19272" y="6448"/>
                  </a:lnTo>
                  <a:lnTo>
                    <a:pt x="18956" y="6800"/>
                  </a:lnTo>
                  <a:lnTo>
                    <a:pt x="18657" y="7133"/>
                  </a:lnTo>
                  <a:lnTo>
                    <a:pt x="18359" y="7502"/>
                  </a:lnTo>
                  <a:lnTo>
                    <a:pt x="18078" y="7854"/>
                  </a:lnTo>
                  <a:lnTo>
                    <a:pt x="17761" y="8293"/>
                  </a:lnTo>
                  <a:lnTo>
                    <a:pt x="17463" y="8715"/>
                  </a:lnTo>
                  <a:lnTo>
                    <a:pt x="17164" y="9171"/>
                  </a:lnTo>
                  <a:lnTo>
                    <a:pt x="16865" y="9611"/>
                  </a:lnTo>
                  <a:lnTo>
                    <a:pt x="16321" y="10524"/>
                  </a:lnTo>
                  <a:lnTo>
                    <a:pt x="15811" y="11455"/>
                  </a:lnTo>
                  <a:lnTo>
                    <a:pt x="15302" y="12404"/>
                  </a:lnTo>
                  <a:lnTo>
                    <a:pt x="14828" y="13353"/>
                  </a:lnTo>
                  <a:lnTo>
                    <a:pt x="13896" y="15267"/>
                  </a:lnTo>
                  <a:lnTo>
                    <a:pt x="18446" y="2197"/>
                  </a:lnTo>
                  <a:lnTo>
                    <a:pt x="18499" y="2004"/>
                  </a:lnTo>
                  <a:lnTo>
                    <a:pt x="18534" y="1810"/>
                  </a:lnTo>
                  <a:lnTo>
                    <a:pt x="18534" y="1635"/>
                  </a:lnTo>
                  <a:lnTo>
                    <a:pt x="18517" y="1459"/>
                  </a:lnTo>
                  <a:lnTo>
                    <a:pt x="18482" y="1301"/>
                  </a:lnTo>
                  <a:lnTo>
                    <a:pt x="18429" y="1160"/>
                  </a:lnTo>
                  <a:lnTo>
                    <a:pt x="18341" y="1037"/>
                  </a:lnTo>
                  <a:lnTo>
                    <a:pt x="18253" y="932"/>
                  </a:lnTo>
                  <a:lnTo>
                    <a:pt x="18130" y="844"/>
                  </a:lnTo>
                  <a:lnTo>
                    <a:pt x="18007" y="774"/>
                  </a:lnTo>
                  <a:lnTo>
                    <a:pt x="17867" y="739"/>
                  </a:lnTo>
                  <a:lnTo>
                    <a:pt x="17709" y="721"/>
                  </a:lnTo>
                  <a:lnTo>
                    <a:pt x="17533" y="739"/>
                  </a:lnTo>
                  <a:lnTo>
                    <a:pt x="17357" y="774"/>
                  </a:lnTo>
                  <a:lnTo>
                    <a:pt x="17164" y="844"/>
                  </a:lnTo>
                  <a:lnTo>
                    <a:pt x="16971" y="950"/>
                  </a:lnTo>
                  <a:lnTo>
                    <a:pt x="16760" y="1090"/>
                  </a:lnTo>
                  <a:lnTo>
                    <a:pt x="16549" y="1266"/>
                  </a:lnTo>
                  <a:lnTo>
                    <a:pt x="16356" y="1459"/>
                  </a:lnTo>
                  <a:lnTo>
                    <a:pt x="16180" y="1670"/>
                  </a:lnTo>
                  <a:lnTo>
                    <a:pt x="16005" y="1898"/>
                  </a:lnTo>
                  <a:lnTo>
                    <a:pt x="15846" y="2144"/>
                  </a:lnTo>
                  <a:lnTo>
                    <a:pt x="15688" y="2408"/>
                  </a:lnTo>
                  <a:lnTo>
                    <a:pt x="15530" y="2671"/>
                  </a:lnTo>
                  <a:lnTo>
                    <a:pt x="15267" y="3216"/>
                  </a:lnTo>
                  <a:lnTo>
                    <a:pt x="15021" y="3760"/>
                  </a:lnTo>
                  <a:lnTo>
                    <a:pt x="14617" y="4762"/>
                  </a:lnTo>
                  <a:lnTo>
                    <a:pt x="14107" y="6027"/>
                  </a:lnTo>
                  <a:lnTo>
                    <a:pt x="13650" y="7292"/>
                  </a:lnTo>
                  <a:lnTo>
                    <a:pt x="13211" y="8592"/>
                  </a:lnTo>
                  <a:lnTo>
                    <a:pt x="12807" y="9892"/>
                  </a:lnTo>
                  <a:lnTo>
                    <a:pt x="12632" y="10507"/>
                  </a:lnTo>
                  <a:lnTo>
                    <a:pt x="12473" y="11121"/>
                  </a:lnTo>
                  <a:lnTo>
                    <a:pt x="12175" y="12386"/>
                  </a:lnTo>
                  <a:lnTo>
                    <a:pt x="11911" y="13651"/>
                  </a:lnTo>
                  <a:lnTo>
                    <a:pt x="11613" y="14899"/>
                  </a:lnTo>
                  <a:lnTo>
                    <a:pt x="12087" y="12070"/>
                  </a:lnTo>
                  <a:lnTo>
                    <a:pt x="12561" y="9242"/>
                  </a:lnTo>
                  <a:lnTo>
                    <a:pt x="12825" y="7520"/>
                  </a:lnTo>
                  <a:lnTo>
                    <a:pt x="12948" y="6642"/>
                  </a:lnTo>
                  <a:lnTo>
                    <a:pt x="13053" y="5763"/>
                  </a:lnTo>
                  <a:lnTo>
                    <a:pt x="13123" y="4902"/>
                  </a:lnTo>
                  <a:lnTo>
                    <a:pt x="13176" y="4024"/>
                  </a:lnTo>
                  <a:lnTo>
                    <a:pt x="13194" y="3146"/>
                  </a:lnTo>
                  <a:lnTo>
                    <a:pt x="13176" y="2706"/>
                  </a:lnTo>
                  <a:lnTo>
                    <a:pt x="13159" y="2267"/>
                  </a:lnTo>
                  <a:lnTo>
                    <a:pt x="13141" y="1916"/>
                  </a:lnTo>
                  <a:lnTo>
                    <a:pt x="13088" y="1564"/>
                  </a:lnTo>
                  <a:lnTo>
                    <a:pt x="13000" y="1231"/>
                  </a:lnTo>
                  <a:lnTo>
                    <a:pt x="12948" y="1055"/>
                  </a:lnTo>
                  <a:lnTo>
                    <a:pt x="12877" y="897"/>
                  </a:lnTo>
                  <a:lnTo>
                    <a:pt x="12807" y="739"/>
                  </a:lnTo>
                  <a:lnTo>
                    <a:pt x="12702" y="598"/>
                  </a:lnTo>
                  <a:lnTo>
                    <a:pt x="12596" y="458"/>
                  </a:lnTo>
                  <a:lnTo>
                    <a:pt x="12473" y="335"/>
                  </a:lnTo>
                  <a:lnTo>
                    <a:pt x="12333" y="212"/>
                  </a:lnTo>
                  <a:lnTo>
                    <a:pt x="12175" y="124"/>
                  </a:lnTo>
                  <a:lnTo>
                    <a:pt x="12017" y="54"/>
                  </a:lnTo>
                  <a:lnTo>
                    <a:pt x="11841" y="18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1633237" y="-1878663"/>
              <a:ext cx="318395" cy="357206"/>
            </a:xfrm>
            <a:custGeom>
              <a:avLst/>
              <a:gdLst/>
              <a:ahLst/>
              <a:cxnLst/>
              <a:rect l="l" t="t" r="r" b="b"/>
              <a:pathLst>
                <a:path w="6202" h="6958" extrusionOk="0">
                  <a:moveTo>
                    <a:pt x="0" y="1"/>
                  </a:moveTo>
                  <a:lnTo>
                    <a:pt x="0" y="36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71" y="633"/>
                  </a:lnTo>
                  <a:lnTo>
                    <a:pt x="158" y="1248"/>
                  </a:lnTo>
                  <a:lnTo>
                    <a:pt x="246" y="1863"/>
                  </a:lnTo>
                  <a:lnTo>
                    <a:pt x="352" y="2495"/>
                  </a:lnTo>
                  <a:lnTo>
                    <a:pt x="475" y="3110"/>
                  </a:lnTo>
                  <a:lnTo>
                    <a:pt x="615" y="3708"/>
                  </a:lnTo>
                  <a:lnTo>
                    <a:pt x="756" y="4322"/>
                  </a:lnTo>
                  <a:lnTo>
                    <a:pt x="896" y="4937"/>
                  </a:lnTo>
                  <a:lnTo>
                    <a:pt x="984" y="5201"/>
                  </a:lnTo>
                  <a:lnTo>
                    <a:pt x="1054" y="5464"/>
                  </a:lnTo>
                  <a:lnTo>
                    <a:pt x="1160" y="5710"/>
                  </a:lnTo>
                  <a:lnTo>
                    <a:pt x="1265" y="5956"/>
                  </a:lnTo>
                  <a:lnTo>
                    <a:pt x="1406" y="6202"/>
                  </a:lnTo>
                  <a:lnTo>
                    <a:pt x="1564" y="6395"/>
                  </a:lnTo>
                  <a:lnTo>
                    <a:pt x="1652" y="6501"/>
                  </a:lnTo>
                  <a:lnTo>
                    <a:pt x="1757" y="6589"/>
                  </a:lnTo>
                  <a:lnTo>
                    <a:pt x="1845" y="6677"/>
                  </a:lnTo>
                  <a:lnTo>
                    <a:pt x="1968" y="6747"/>
                  </a:lnTo>
                  <a:lnTo>
                    <a:pt x="2161" y="6835"/>
                  </a:lnTo>
                  <a:lnTo>
                    <a:pt x="2354" y="6887"/>
                  </a:lnTo>
                  <a:lnTo>
                    <a:pt x="2548" y="6940"/>
                  </a:lnTo>
                  <a:lnTo>
                    <a:pt x="2759" y="6958"/>
                  </a:lnTo>
                  <a:lnTo>
                    <a:pt x="2969" y="6958"/>
                  </a:lnTo>
                  <a:lnTo>
                    <a:pt x="3180" y="6940"/>
                  </a:lnTo>
                  <a:lnTo>
                    <a:pt x="3602" y="6887"/>
                  </a:lnTo>
                  <a:lnTo>
                    <a:pt x="3918" y="6835"/>
                  </a:lnTo>
                  <a:lnTo>
                    <a:pt x="4234" y="6729"/>
                  </a:lnTo>
                  <a:lnTo>
                    <a:pt x="4392" y="6677"/>
                  </a:lnTo>
                  <a:lnTo>
                    <a:pt x="4533" y="6606"/>
                  </a:lnTo>
                  <a:lnTo>
                    <a:pt x="4673" y="6518"/>
                  </a:lnTo>
                  <a:lnTo>
                    <a:pt x="4796" y="6413"/>
                  </a:lnTo>
                  <a:lnTo>
                    <a:pt x="4937" y="6290"/>
                  </a:lnTo>
                  <a:lnTo>
                    <a:pt x="5042" y="6132"/>
                  </a:lnTo>
                  <a:lnTo>
                    <a:pt x="5148" y="5974"/>
                  </a:lnTo>
                  <a:lnTo>
                    <a:pt x="5218" y="5816"/>
                  </a:lnTo>
                  <a:lnTo>
                    <a:pt x="5288" y="5623"/>
                  </a:lnTo>
                  <a:lnTo>
                    <a:pt x="5341" y="5447"/>
                  </a:lnTo>
                  <a:lnTo>
                    <a:pt x="5429" y="5060"/>
                  </a:lnTo>
                  <a:lnTo>
                    <a:pt x="5482" y="4586"/>
                  </a:lnTo>
                  <a:lnTo>
                    <a:pt x="5640" y="3462"/>
                  </a:lnTo>
                  <a:lnTo>
                    <a:pt x="5815" y="2355"/>
                  </a:lnTo>
                  <a:lnTo>
                    <a:pt x="5991" y="1231"/>
                  </a:lnTo>
                  <a:lnTo>
                    <a:pt x="6202" y="124"/>
                  </a:lnTo>
                  <a:lnTo>
                    <a:pt x="5359" y="159"/>
                  </a:lnTo>
                  <a:lnTo>
                    <a:pt x="4515" y="212"/>
                  </a:lnTo>
                  <a:lnTo>
                    <a:pt x="3672" y="264"/>
                  </a:lnTo>
                  <a:lnTo>
                    <a:pt x="2846" y="317"/>
                  </a:lnTo>
                  <a:lnTo>
                    <a:pt x="2284" y="317"/>
                  </a:lnTo>
                  <a:lnTo>
                    <a:pt x="1827" y="299"/>
                  </a:lnTo>
                  <a:lnTo>
                    <a:pt x="1318" y="282"/>
                  </a:lnTo>
                  <a:lnTo>
                    <a:pt x="826" y="229"/>
                  </a:lnTo>
                  <a:lnTo>
                    <a:pt x="404" y="176"/>
                  </a:lnTo>
                  <a:lnTo>
                    <a:pt x="246" y="141"/>
                  </a:lnTo>
                  <a:lnTo>
                    <a:pt x="123" y="106"/>
                  </a:lnTo>
                  <a:lnTo>
                    <a:pt x="36" y="53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2"/>
            <p:cNvSpPr/>
            <p:nvPr/>
          </p:nvSpPr>
          <p:spPr>
            <a:xfrm>
              <a:off x="1637755" y="-1593633"/>
              <a:ext cx="308487" cy="174085"/>
            </a:xfrm>
            <a:custGeom>
              <a:avLst/>
              <a:gdLst/>
              <a:ahLst/>
              <a:cxnLst/>
              <a:rect l="l" t="t" r="r" b="b"/>
              <a:pathLst>
                <a:path w="6009" h="3391" extrusionOk="0">
                  <a:moveTo>
                    <a:pt x="6008" y="0"/>
                  </a:moveTo>
                  <a:lnTo>
                    <a:pt x="5025" y="71"/>
                  </a:lnTo>
                  <a:lnTo>
                    <a:pt x="4041" y="106"/>
                  </a:lnTo>
                  <a:lnTo>
                    <a:pt x="3461" y="123"/>
                  </a:lnTo>
                  <a:lnTo>
                    <a:pt x="2899" y="123"/>
                  </a:lnTo>
                  <a:lnTo>
                    <a:pt x="2319" y="106"/>
                  </a:lnTo>
                  <a:lnTo>
                    <a:pt x="1739" y="71"/>
                  </a:lnTo>
                  <a:lnTo>
                    <a:pt x="879" y="35"/>
                  </a:lnTo>
                  <a:lnTo>
                    <a:pt x="439" y="18"/>
                  </a:lnTo>
                  <a:lnTo>
                    <a:pt x="0" y="18"/>
                  </a:lnTo>
                  <a:lnTo>
                    <a:pt x="35" y="123"/>
                  </a:lnTo>
                  <a:lnTo>
                    <a:pt x="88" y="264"/>
                  </a:lnTo>
                  <a:lnTo>
                    <a:pt x="193" y="668"/>
                  </a:lnTo>
                  <a:lnTo>
                    <a:pt x="439" y="1739"/>
                  </a:lnTo>
                  <a:lnTo>
                    <a:pt x="791" y="3391"/>
                  </a:lnTo>
                  <a:lnTo>
                    <a:pt x="5815" y="3356"/>
                  </a:lnTo>
                  <a:lnTo>
                    <a:pt x="5938" y="1687"/>
                  </a:lnTo>
                  <a:lnTo>
                    <a:pt x="5991" y="843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2"/>
            <p:cNvSpPr/>
            <p:nvPr/>
          </p:nvSpPr>
          <p:spPr>
            <a:xfrm>
              <a:off x="1938083" y="-2216879"/>
              <a:ext cx="303969" cy="348222"/>
            </a:xfrm>
            <a:custGeom>
              <a:avLst/>
              <a:gdLst/>
              <a:ahLst/>
              <a:cxnLst/>
              <a:rect l="l" t="t" r="r" b="b"/>
              <a:pathLst>
                <a:path w="5921" h="6783" extrusionOk="0">
                  <a:moveTo>
                    <a:pt x="5798" y="1"/>
                  </a:moveTo>
                  <a:lnTo>
                    <a:pt x="5148" y="897"/>
                  </a:lnTo>
                  <a:lnTo>
                    <a:pt x="4480" y="1775"/>
                  </a:lnTo>
                  <a:lnTo>
                    <a:pt x="3777" y="2636"/>
                  </a:lnTo>
                  <a:lnTo>
                    <a:pt x="3075" y="3479"/>
                  </a:lnTo>
                  <a:lnTo>
                    <a:pt x="2337" y="4305"/>
                  </a:lnTo>
                  <a:lnTo>
                    <a:pt x="1581" y="5131"/>
                  </a:lnTo>
                  <a:lnTo>
                    <a:pt x="808" y="5921"/>
                  </a:lnTo>
                  <a:lnTo>
                    <a:pt x="0" y="6694"/>
                  </a:lnTo>
                  <a:lnTo>
                    <a:pt x="106" y="6782"/>
                  </a:lnTo>
                  <a:lnTo>
                    <a:pt x="896" y="6009"/>
                  </a:lnTo>
                  <a:lnTo>
                    <a:pt x="1687" y="5218"/>
                  </a:lnTo>
                  <a:lnTo>
                    <a:pt x="2442" y="4410"/>
                  </a:lnTo>
                  <a:lnTo>
                    <a:pt x="3180" y="3585"/>
                  </a:lnTo>
                  <a:lnTo>
                    <a:pt x="3900" y="2724"/>
                  </a:lnTo>
                  <a:lnTo>
                    <a:pt x="4603" y="1863"/>
                  </a:lnTo>
                  <a:lnTo>
                    <a:pt x="5271" y="985"/>
                  </a:lnTo>
                  <a:lnTo>
                    <a:pt x="5921" y="71"/>
                  </a:lnTo>
                  <a:lnTo>
                    <a:pt x="5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2"/>
            <p:cNvSpPr/>
            <p:nvPr/>
          </p:nvSpPr>
          <p:spPr>
            <a:xfrm>
              <a:off x="1880328" y="-2440559"/>
              <a:ext cx="166025" cy="575493"/>
            </a:xfrm>
            <a:custGeom>
              <a:avLst/>
              <a:gdLst/>
              <a:ahLst/>
              <a:cxnLst/>
              <a:rect l="l" t="t" r="r" b="b"/>
              <a:pathLst>
                <a:path w="3234" h="11210" extrusionOk="0">
                  <a:moveTo>
                    <a:pt x="3093" y="1"/>
                  </a:moveTo>
                  <a:lnTo>
                    <a:pt x="2355" y="2794"/>
                  </a:lnTo>
                  <a:lnTo>
                    <a:pt x="1600" y="5605"/>
                  </a:lnTo>
                  <a:lnTo>
                    <a:pt x="809" y="8398"/>
                  </a:lnTo>
                  <a:lnTo>
                    <a:pt x="1" y="11157"/>
                  </a:lnTo>
                  <a:lnTo>
                    <a:pt x="142" y="11209"/>
                  </a:lnTo>
                  <a:lnTo>
                    <a:pt x="950" y="8434"/>
                  </a:lnTo>
                  <a:lnTo>
                    <a:pt x="1740" y="5640"/>
                  </a:lnTo>
                  <a:lnTo>
                    <a:pt x="2496" y="2829"/>
                  </a:lnTo>
                  <a:lnTo>
                    <a:pt x="3233" y="36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2"/>
            <p:cNvSpPr/>
            <p:nvPr/>
          </p:nvSpPr>
          <p:spPr>
            <a:xfrm>
              <a:off x="1787457" y="-2363860"/>
              <a:ext cx="27106" cy="504186"/>
            </a:xfrm>
            <a:custGeom>
              <a:avLst/>
              <a:gdLst/>
              <a:ahLst/>
              <a:cxnLst/>
              <a:rect l="l" t="t" r="r" b="b"/>
              <a:pathLst>
                <a:path w="528" h="9821" extrusionOk="0">
                  <a:moveTo>
                    <a:pt x="369" y="0"/>
                  </a:moveTo>
                  <a:lnTo>
                    <a:pt x="0" y="9821"/>
                  </a:lnTo>
                  <a:lnTo>
                    <a:pt x="141" y="982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2"/>
            <p:cNvSpPr/>
            <p:nvPr/>
          </p:nvSpPr>
          <p:spPr>
            <a:xfrm>
              <a:off x="1616090" y="-2319658"/>
              <a:ext cx="107398" cy="463578"/>
            </a:xfrm>
            <a:custGeom>
              <a:avLst/>
              <a:gdLst/>
              <a:ahLst/>
              <a:cxnLst/>
              <a:rect l="l" t="t" r="r" b="b"/>
              <a:pathLst>
                <a:path w="2092" h="9030" extrusionOk="0">
                  <a:moveTo>
                    <a:pt x="141" y="0"/>
                  </a:moveTo>
                  <a:lnTo>
                    <a:pt x="1" y="35"/>
                  </a:lnTo>
                  <a:lnTo>
                    <a:pt x="457" y="2284"/>
                  </a:lnTo>
                  <a:lnTo>
                    <a:pt x="932" y="4533"/>
                  </a:lnTo>
                  <a:lnTo>
                    <a:pt x="1424" y="6799"/>
                  </a:lnTo>
                  <a:lnTo>
                    <a:pt x="1951" y="9030"/>
                  </a:lnTo>
                  <a:lnTo>
                    <a:pt x="2091" y="8995"/>
                  </a:lnTo>
                  <a:lnTo>
                    <a:pt x="1564" y="6764"/>
                  </a:lnTo>
                  <a:lnTo>
                    <a:pt x="1072" y="4515"/>
                  </a:lnTo>
                  <a:lnTo>
                    <a:pt x="598" y="224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2"/>
            <p:cNvSpPr/>
            <p:nvPr/>
          </p:nvSpPr>
          <p:spPr>
            <a:xfrm>
              <a:off x="1460946" y="-2182585"/>
              <a:ext cx="177730" cy="313929"/>
            </a:xfrm>
            <a:custGeom>
              <a:avLst/>
              <a:gdLst/>
              <a:ahLst/>
              <a:cxnLst/>
              <a:rect l="l" t="t" r="r" b="b"/>
              <a:pathLst>
                <a:path w="3462" h="6115" extrusionOk="0">
                  <a:moveTo>
                    <a:pt x="141" y="0"/>
                  </a:moveTo>
                  <a:lnTo>
                    <a:pt x="1" y="71"/>
                  </a:lnTo>
                  <a:lnTo>
                    <a:pt x="3321" y="6114"/>
                  </a:lnTo>
                  <a:lnTo>
                    <a:pt x="3462" y="604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2"/>
            <p:cNvSpPr/>
            <p:nvPr/>
          </p:nvSpPr>
          <p:spPr>
            <a:xfrm>
              <a:off x="1865901" y="-1805608"/>
              <a:ext cx="37938" cy="160584"/>
            </a:xfrm>
            <a:custGeom>
              <a:avLst/>
              <a:gdLst/>
              <a:ahLst/>
              <a:cxnLst/>
              <a:rect l="l" t="t" r="r" b="b"/>
              <a:pathLst>
                <a:path w="739" h="3128" extrusionOk="0">
                  <a:moveTo>
                    <a:pt x="598" y="1"/>
                  </a:moveTo>
                  <a:lnTo>
                    <a:pt x="1" y="3110"/>
                  </a:lnTo>
                  <a:lnTo>
                    <a:pt x="141" y="3128"/>
                  </a:lnTo>
                  <a:lnTo>
                    <a:pt x="739" y="3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2"/>
            <p:cNvSpPr/>
            <p:nvPr/>
          </p:nvSpPr>
          <p:spPr>
            <a:xfrm>
              <a:off x="1838846" y="-1757812"/>
              <a:ext cx="21716" cy="68638"/>
            </a:xfrm>
            <a:custGeom>
              <a:avLst/>
              <a:gdLst/>
              <a:ahLst/>
              <a:cxnLst/>
              <a:rect l="l" t="t" r="r" b="b"/>
              <a:pathLst>
                <a:path w="423" h="1337" extrusionOk="0">
                  <a:moveTo>
                    <a:pt x="282" y="1"/>
                  </a:moveTo>
                  <a:lnTo>
                    <a:pt x="1" y="1301"/>
                  </a:lnTo>
                  <a:lnTo>
                    <a:pt x="141" y="1336"/>
                  </a:lnTo>
                  <a:lnTo>
                    <a:pt x="422" y="36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2"/>
            <p:cNvSpPr/>
            <p:nvPr/>
          </p:nvSpPr>
          <p:spPr>
            <a:xfrm>
              <a:off x="1690068" y="-1560263"/>
              <a:ext cx="73977" cy="11756"/>
            </a:xfrm>
            <a:custGeom>
              <a:avLst/>
              <a:gdLst/>
              <a:ahLst/>
              <a:cxnLst/>
              <a:rect l="l" t="t" r="r" b="b"/>
              <a:pathLst>
                <a:path w="1441" h="229" extrusionOk="0">
                  <a:moveTo>
                    <a:pt x="18" y="0"/>
                  </a:moveTo>
                  <a:lnTo>
                    <a:pt x="0" y="141"/>
                  </a:lnTo>
                  <a:lnTo>
                    <a:pt x="720" y="193"/>
                  </a:lnTo>
                  <a:lnTo>
                    <a:pt x="1441" y="229"/>
                  </a:lnTo>
                  <a:lnTo>
                    <a:pt x="1441" y="88"/>
                  </a:lnTo>
                  <a:lnTo>
                    <a:pt x="738" y="5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2"/>
            <p:cNvSpPr/>
            <p:nvPr/>
          </p:nvSpPr>
          <p:spPr>
            <a:xfrm>
              <a:off x="1784736" y="-1554872"/>
              <a:ext cx="48771" cy="9087"/>
            </a:xfrm>
            <a:custGeom>
              <a:avLst/>
              <a:gdLst/>
              <a:ahLst/>
              <a:cxnLst/>
              <a:rect l="l" t="t" r="r" b="b"/>
              <a:pathLst>
                <a:path w="950" h="177" extrusionOk="0">
                  <a:moveTo>
                    <a:pt x="1" y="1"/>
                  </a:moveTo>
                  <a:lnTo>
                    <a:pt x="1" y="141"/>
                  </a:lnTo>
                  <a:lnTo>
                    <a:pt x="475" y="141"/>
                  </a:lnTo>
                  <a:lnTo>
                    <a:pt x="932" y="176"/>
                  </a:lnTo>
                  <a:lnTo>
                    <a:pt x="949" y="1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42"/>
          <p:cNvSpPr/>
          <p:nvPr/>
        </p:nvSpPr>
        <p:spPr>
          <a:xfrm flipH="1">
            <a:off x="2516750" y="297970"/>
            <a:ext cx="1240194" cy="1328169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2"/>
          <p:cNvSpPr/>
          <p:nvPr/>
        </p:nvSpPr>
        <p:spPr>
          <a:xfrm rot="4919095">
            <a:off x="6029568" y="987616"/>
            <a:ext cx="340267" cy="1008116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7" name="Google Shape;2077;p42"/>
          <p:cNvGrpSpPr/>
          <p:nvPr/>
        </p:nvGrpSpPr>
        <p:grpSpPr>
          <a:xfrm>
            <a:off x="-261041" y="-66667"/>
            <a:ext cx="1292768" cy="1797093"/>
            <a:chOff x="1358888" y="-8066942"/>
            <a:chExt cx="2068429" cy="2875349"/>
          </a:xfrm>
        </p:grpSpPr>
        <p:sp>
          <p:nvSpPr>
            <p:cNvPr id="2078" name="Google Shape;2078;p42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2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7"/>
          <p:cNvSpPr/>
          <p:nvPr/>
        </p:nvSpPr>
        <p:spPr>
          <a:xfrm>
            <a:off x="3888000" y="1169221"/>
            <a:ext cx="1368000" cy="1368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7"/>
          <p:cNvSpPr txBox="1">
            <a:spLocks noGrp="1"/>
          </p:cNvSpPr>
          <p:nvPr>
            <p:ph type="title"/>
          </p:nvPr>
        </p:nvSpPr>
        <p:spPr>
          <a:xfrm>
            <a:off x="713250" y="2689634"/>
            <a:ext cx="7717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SCALLING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 idx="2"/>
          </p:nvPr>
        </p:nvSpPr>
        <p:spPr>
          <a:xfrm>
            <a:off x="4114800" y="150777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subTitle" idx="1"/>
          </p:nvPr>
        </p:nvSpPr>
        <p:spPr>
          <a:xfrm>
            <a:off x="1978350" y="3608575"/>
            <a:ext cx="5187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72727"/>
                </a:solidFill>
              </a:rPr>
              <a:t>MENINGKATKAN</a:t>
            </a:r>
            <a:endParaRPr dirty="0">
              <a:solidFill>
                <a:srgbClr val="272727"/>
              </a:solidFill>
            </a:endParaRPr>
          </a:p>
        </p:txBody>
      </p:sp>
      <p:grpSp>
        <p:nvGrpSpPr>
          <p:cNvPr id="1546" name="Google Shape;1546;p37"/>
          <p:cNvGrpSpPr/>
          <p:nvPr/>
        </p:nvGrpSpPr>
        <p:grpSpPr>
          <a:xfrm>
            <a:off x="111752" y="3177097"/>
            <a:ext cx="1368005" cy="1954412"/>
            <a:chOff x="218575" y="276648"/>
            <a:chExt cx="1129649" cy="1613883"/>
          </a:xfrm>
        </p:grpSpPr>
        <p:sp>
          <p:nvSpPr>
            <p:cNvPr id="1547" name="Google Shape;1547;p37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7"/>
          <p:cNvGrpSpPr/>
          <p:nvPr/>
        </p:nvGrpSpPr>
        <p:grpSpPr>
          <a:xfrm>
            <a:off x="7649500" y="124339"/>
            <a:ext cx="914419" cy="1283302"/>
            <a:chOff x="6327350" y="-3331625"/>
            <a:chExt cx="1625924" cy="2281831"/>
          </a:xfrm>
        </p:grpSpPr>
        <p:sp>
          <p:nvSpPr>
            <p:cNvPr id="1628" name="Google Shape;1628;p37"/>
            <p:cNvSpPr/>
            <p:nvPr/>
          </p:nvSpPr>
          <p:spPr>
            <a:xfrm>
              <a:off x="6333828" y="-3328365"/>
              <a:ext cx="1613750" cy="2273702"/>
            </a:xfrm>
            <a:custGeom>
              <a:avLst/>
              <a:gdLst/>
              <a:ahLst/>
              <a:cxnLst/>
              <a:rect l="l" t="t" r="r" b="b"/>
              <a:pathLst>
                <a:path w="39107" h="55100" extrusionOk="0">
                  <a:moveTo>
                    <a:pt x="20549" y="0"/>
                  </a:moveTo>
                  <a:lnTo>
                    <a:pt x="20569" y="40"/>
                  </a:lnTo>
                  <a:lnTo>
                    <a:pt x="20549" y="99"/>
                  </a:lnTo>
                  <a:lnTo>
                    <a:pt x="20490" y="276"/>
                  </a:lnTo>
                  <a:lnTo>
                    <a:pt x="20372" y="493"/>
                  </a:lnTo>
                  <a:lnTo>
                    <a:pt x="20214" y="769"/>
                  </a:lnTo>
                  <a:lnTo>
                    <a:pt x="19780" y="1459"/>
                  </a:lnTo>
                  <a:lnTo>
                    <a:pt x="19268" y="2209"/>
                  </a:lnTo>
                  <a:lnTo>
                    <a:pt x="18242" y="3648"/>
                  </a:lnTo>
                  <a:lnTo>
                    <a:pt x="17670" y="4437"/>
                  </a:lnTo>
                  <a:lnTo>
                    <a:pt x="16980" y="5482"/>
                  </a:lnTo>
                  <a:lnTo>
                    <a:pt x="16250" y="6528"/>
                  </a:lnTo>
                  <a:lnTo>
                    <a:pt x="14752" y="8598"/>
                  </a:lnTo>
                  <a:lnTo>
                    <a:pt x="14022" y="9643"/>
                  </a:lnTo>
                  <a:lnTo>
                    <a:pt x="13292" y="10689"/>
                  </a:lnTo>
                  <a:lnTo>
                    <a:pt x="12602" y="11754"/>
                  </a:lnTo>
                  <a:lnTo>
                    <a:pt x="11951" y="12799"/>
                  </a:lnTo>
                  <a:lnTo>
                    <a:pt x="10531" y="15205"/>
                  </a:lnTo>
                  <a:lnTo>
                    <a:pt x="9072" y="17571"/>
                  </a:lnTo>
                  <a:lnTo>
                    <a:pt x="7573" y="19938"/>
                  </a:lnTo>
                  <a:lnTo>
                    <a:pt x="6075" y="22284"/>
                  </a:lnTo>
                  <a:lnTo>
                    <a:pt x="3057" y="26958"/>
                  </a:lnTo>
                  <a:lnTo>
                    <a:pt x="1" y="31632"/>
                  </a:lnTo>
                  <a:lnTo>
                    <a:pt x="15935" y="54981"/>
                  </a:lnTo>
                  <a:lnTo>
                    <a:pt x="23784" y="55099"/>
                  </a:lnTo>
                  <a:lnTo>
                    <a:pt x="24099" y="54685"/>
                  </a:lnTo>
                  <a:lnTo>
                    <a:pt x="24395" y="54271"/>
                  </a:lnTo>
                  <a:lnTo>
                    <a:pt x="24671" y="53857"/>
                  </a:lnTo>
                  <a:lnTo>
                    <a:pt x="24927" y="53443"/>
                  </a:lnTo>
                  <a:lnTo>
                    <a:pt x="25144" y="53029"/>
                  </a:lnTo>
                  <a:lnTo>
                    <a:pt x="25361" y="52595"/>
                  </a:lnTo>
                  <a:lnTo>
                    <a:pt x="25756" y="51747"/>
                  </a:lnTo>
                  <a:lnTo>
                    <a:pt x="26130" y="50879"/>
                  </a:lnTo>
                  <a:lnTo>
                    <a:pt x="26505" y="50011"/>
                  </a:lnTo>
                  <a:lnTo>
                    <a:pt x="26702" y="49577"/>
                  </a:lnTo>
                  <a:lnTo>
                    <a:pt x="26919" y="49163"/>
                  </a:lnTo>
                  <a:lnTo>
                    <a:pt x="27156" y="48729"/>
                  </a:lnTo>
                  <a:lnTo>
                    <a:pt x="27412" y="48296"/>
                  </a:lnTo>
                  <a:lnTo>
                    <a:pt x="28201" y="47034"/>
                  </a:lnTo>
                  <a:lnTo>
                    <a:pt x="29010" y="45752"/>
                  </a:lnTo>
                  <a:lnTo>
                    <a:pt x="30646" y="43208"/>
                  </a:lnTo>
                  <a:lnTo>
                    <a:pt x="31435" y="41926"/>
                  </a:lnTo>
                  <a:lnTo>
                    <a:pt x="32204" y="40624"/>
                  </a:lnTo>
                  <a:lnTo>
                    <a:pt x="32579" y="39954"/>
                  </a:lnTo>
                  <a:lnTo>
                    <a:pt x="32934" y="39303"/>
                  </a:lnTo>
                  <a:lnTo>
                    <a:pt x="33269" y="38633"/>
                  </a:lnTo>
                  <a:lnTo>
                    <a:pt x="33604" y="37982"/>
                  </a:lnTo>
                  <a:lnTo>
                    <a:pt x="33782" y="37627"/>
                  </a:lnTo>
                  <a:lnTo>
                    <a:pt x="33959" y="37292"/>
                  </a:lnTo>
                  <a:lnTo>
                    <a:pt x="34334" y="36661"/>
                  </a:lnTo>
                  <a:lnTo>
                    <a:pt x="34748" y="36029"/>
                  </a:lnTo>
                  <a:lnTo>
                    <a:pt x="35182" y="35418"/>
                  </a:lnTo>
                  <a:lnTo>
                    <a:pt x="36030" y="34215"/>
                  </a:lnTo>
                  <a:lnTo>
                    <a:pt x="36444" y="33604"/>
                  </a:lnTo>
                  <a:lnTo>
                    <a:pt x="36839" y="32953"/>
                  </a:lnTo>
                  <a:lnTo>
                    <a:pt x="37095" y="32539"/>
                  </a:lnTo>
                  <a:lnTo>
                    <a:pt x="37391" y="32125"/>
                  </a:lnTo>
                  <a:lnTo>
                    <a:pt x="38041" y="31277"/>
                  </a:lnTo>
                  <a:lnTo>
                    <a:pt x="38337" y="30843"/>
                  </a:lnTo>
                  <a:lnTo>
                    <a:pt x="38613" y="30409"/>
                  </a:lnTo>
                  <a:lnTo>
                    <a:pt x="38751" y="30173"/>
                  </a:lnTo>
                  <a:lnTo>
                    <a:pt x="38850" y="29956"/>
                  </a:lnTo>
                  <a:lnTo>
                    <a:pt x="38949" y="29719"/>
                  </a:lnTo>
                  <a:lnTo>
                    <a:pt x="39027" y="29482"/>
                  </a:lnTo>
                  <a:lnTo>
                    <a:pt x="39067" y="29305"/>
                  </a:lnTo>
                  <a:lnTo>
                    <a:pt x="39106" y="29127"/>
                  </a:lnTo>
                  <a:lnTo>
                    <a:pt x="39106" y="28970"/>
                  </a:lnTo>
                  <a:lnTo>
                    <a:pt x="39106" y="28832"/>
                  </a:lnTo>
                  <a:lnTo>
                    <a:pt x="39087" y="28693"/>
                  </a:lnTo>
                  <a:lnTo>
                    <a:pt x="39067" y="28575"/>
                  </a:lnTo>
                  <a:lnTo>
                    <a:pt x="39027" y="28457"/>
                  </a:lnTo>
                  <a:lnTo>
                    <a:pt x="38968" y="28338"/>
                  </a:lnTo>
                  <a:lnTo>
                    <a:pt x="38811" y="28141"/>
                  </a:lnTo>
                  <a:lnTo>
                    <a:pt x="38633" y="27944"/>
                  </a:lnTo>
                  <a:lnTo>
                    <a:pt x="38180" y="27491"/>
                  </a:lnTo>
                  <a:lnTo>
                    <a:pt x="37825" y="27096"/>
                  </a:lnTo>
                  <a:lnTo>
                    <a:pt x="37470" y="26702"/>
                  </a:lnTo>
                  <a:lnTo>
                    <a:pt x="37134" y="26288"/>
                  </a:lnTo>
                  <a:lnTo>
                    <a:pt x="36819" y="25854"/>
                  </a:lnTo>
                  <a:lnTo>
                    <a:pt x="36484" y="25400"/>
                  </a:lnTo>
                  <a:lnTo>
                    <a:pt x="36188" y="24927"/>
                  </a:lnTo>
                  <a:lnTo>
                    <a:pt x="35576" y="23980"/>
                  </a:lnTo>
                  <a:lnTo>
                    <a:pt x="35005" y="23014"/>
                  </a:lnTo>
                  <a:lnTo>
                    <a:pt x="34433" y="22048"/>
                  </a:lnTo>
                  <a:lnTo>
                    <a:pt x="33880" y="21081"/>
                  </a:lnTo>
                  <a:lnTo>
                    <a:pt x="33309" y="20174"/>
                  </a:lnTo>
                  <a:lnTo>
                    <a:pt x="28359" y="12325"/>
                  </a:lnTo>
                  <a:lnTo>
                    <a:pt x="20924" y="572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6327350" y="-3331625"/>
              <a:ext cx="1625924" cy="2281831"/>
            </a:xfrm>
            <a:custGeom>
              <a:avLst/>
              <a:gdLst/>
              <a:ahLst/>
              <a:cxnLst/>
              <a:rect l="l" t="t" r="r" b="b"/>
              <a:pathLst>
                <a:path w="39402" h="55297" extrusionOk="0">
                  <a:moveTo>
                    <a:pt x="20766" y="414"/>
                  </a:moveTo>
                  <a:lnTo>
                    <a:pt x="33367" y="20332"/>
                  </a:lnTo>
                  <a:lnTo>
                    <a:pt x="33978" y="21338"/>
                  </a:lnTo>
                  <a:lnTo>
                    <a:pt x="34590" y="22383"/>
                  </a:lnTo>
                  <a:lnTo>
                    <a:pt x="35418" y="23803"/>
                  </a:lnTo>
                  <a:lnTo>
                    <a:pt x="35852" y="24513"/>
                  </a:lnTo>
                  <a:lnTo>
                    <a:pt x="36305" y="25183"/>
                  </a:lnTo>
                  <a:lnTo>
                    <a:pt x="36759" y="25854"/>
                  </a:lnTo>
                  <a:lnTo>
                    <a:pt x="37232" y="26485"/>
                  </a:lnTo>
                  <a:lnTo>
                    <a:pt x="37725" y="27096"/>
                  </a:lnTo>
                  <a:lnTo>
                    <a:pt x="37982" y="27372"/>
                  </a:lnTo>
                  <a:lnTo>
                    <a:pt x="38258" y="27648"/>
                  </a:lnTo>
                  <a:lnTo>
                    <a:pt x="38475" y="27865"/>
                  </a:lnTo>
                  <a:lnTo>
                    <a:pt x="38652" y="28063"/>
                  </a:lnTo>
                  <a:lnTo>
                    <a:pt x="38810" y="28220"/>
                  </a:lnTo>
                  <a:lnTo>
                    <a:pt x="38948" y="28398"/>
                  </a:lnTo>
                  <a:lnTo>
                    <a:pt x="39046" y="28575"/>
                  </a:lnTo>
                  <a:lnTo>
                    <a:pt x="39106" y="28772"/>
                  </a:lnTo>
                  <a:lnTo>
                    <a:pt x="39145" y="28989"/>
                  </a:lnTo>
                  <a:lnTo>
                    <a:pt x="39125" y="29246"/>
                  </a:lnTo>
                  <a:lnTo>
                    <a:pt x="39046" y="29542"/>
                  </a:lnTo>
                  <a:lnTo>
                    <a:pt x="38968" y="29818"/>
                  </a:lnTo>
                  <a:lnTo>
                    <a:pt x="38830" y="30094"/>
                  </a:lnTo>
                  <a:lnTo>
                    <a:pt x="38691" y="30370"/>
                  </a:lnTo>
                  <a:lnTo>
                    <a:pt x="38534" y="30646"/>
                  </a:lnTo>
                  <a:lnTo>
                    <a:pt x="38159" y="31178"/>
                  </a:lnTo>
                  <a:lnTo>
                    <a:pt x="37765" y="31691"/>
                  </a:lnTo>
                  <a:lnTo>
                    <a:pt x="37291" y="32322"/>
                  </a:lnTo>
                  <a:lnTo>
                    <a:pt x="37074" y="32657"/>
                  </a:lnTo>
                  <a:lnTo>
                    <a:pt x="36877" y="32973"/>
                  </a:lnTo>
                  <a:lnTo>
                    <a:pt x="36542" y="33525"/>
                  </a:lnTo>
                  <a:lnTo>
                    <a:pt x="36187" y="34058"/>
                  </a:lnTo>
                  <a:lnTo>
                    <a:pt x="35457" y="35103"/>
                  </a:lnTo>
                  <a:lnTo>
                    <a:pt x="34984" y="35773"/>
                  </a:lnTo>
                  <a:lnTo>
                    <a:pt x="34491" y="36483"/>
                  </a:lnTo>
                  <a:lnTo>
                    <a:pt x="34274" y="36858"/>
                  </a:lnTo>
                  <a:lnTo>
                    <a:pt x="34057" y="37213"/>
                  </a:lnTo>
                  <a:lnTo>
                    <a:pt x="33840" y="37607"/>
                  </a:lnTo>
                  <a:lnTo>
                    <a:pt x="33643" y="38002"/>
                  </a:lnTo>
                  <a:lnTo>
                    <a:pt x="33170" y="38929"/>
                  </a:lnTo>
                  <a:lnTo>
                    <a:pt x="32677" y="39855"/>
                  </a:lnTo>
                  <a:lnTo>
                    <a:pt x="32164" y="40782"/>
                  </a:lnTo>
                  <a:lnTo>
                    <a:pt x="31632" y="41709"/>
                  </a:lnTo>
                  <a:lnTo>
                    <a:pt x="31060" y="42616"/>
                  </a:lnTo>
                  <a:lnTo>
                    <a:pt x="30508" y="43504"/>
                  </a:lnTo>
                  <a:lnTo>
                    <a:pt x="29364" y="45298"/>
                  </a:lnTo>
                  <a:lnTo>
                    <a:pt x="28397" y="46797"/>
                  </a:lnTo>
                  <a:lnTo>
                    <a:pt x="27451" y="48315"/>
                  </a:lnTo>
                  <a:lnTo>
                    <a:pt x="27254" y="48670"/>
                  </a:lnTo>
                  <a:lnTo>
                    <a:pt x="27056" y="49006"/>
                  </a:lnTo>
                  <a:lnTo>
                    <a:pt x="26701" y="49716"/>
                  </a:lnTo>
                  <a:lnTo>
                    <a:pt x="26386" y="50406"/>
                  </a:lnTo>
                  <a:lnTo>
                    <a:pt x="26070" y="51116"/>
                  </a:lnTo>
                  <a:lnTo>
                    <a:pt x="25637" y="52122"/>
                  </a:lnTo>
                  <a:lnTo>
                    <a:pt x="25400" y="52634"/>
                  </a:lnTo>
                  <a:lnTo>
                    <a:pt x="25144" y="53127"/>
                  </a:lnTo>
                  <a:lnTo>
                    <a:pt x="24867" y="53601"/>
                  </a:lnTo>
                  <a:lnTo>
                    <a:pt x="24572" y="54094"/>
                  </a:lnTo>
                  <a:lnTo>
                    <a:pt x="24256" y="54567"/>
                  </a:lnTo>
                  <a:lnTo>
                    <a:pt x="23881" y="55040"/>
                  </a:lnTo>
                  <a:lnTo>
                    <a:pt x="16151" y="54942"/>
                  </a:lnTo>
                  <a:lnTo>
                    <a:pt x="316" y="31711"/>
                  </a:lnTo>
                  <a:lnTo>
                    <a:pt x="2544" y="28299"/>
                  </a:lnTo>
                  <a:lnTo>
                    <a:pt x="4989" y="24533"/>
                  </a:lnTo>
                  <a:lnTo>
                    <a:pt x="7454" y="20707"/>
                  </a:lnTo>
                  <a:lnTo>
                    <a:pt x="8657" y="18794"/>
                  </a:lnTo>
                  <a:lnTo>
                    <a:pt x="9880" y="16861"/>
                  </a:lnTo>
                  <a:lnTo>
                    <a:pt x="11063" y="14909"/>
                  </a:lnTo>
                  <a:lnTo>
                    <a:pt x="12227" y="12957"/>
                  </a:lnTo>
                  <a:lnTo>
                    <a:pt x="12601" y="12326"/>
                  </a:lnTo>
                  <a:lnTo>
                    <a:pt x="12976" y="11714"/>
                  </a:lnTo>
                  <a:lnTo>
                    <a:pt x="13804" y="10492"/>
                  </a:lnTo>
                  <a:lnTo>
                    <a:pt x="14652" y="9289"/>
                  </a:lnTo>
                  <a:lnTo>
                    <a:pt x="15500" y="8086"/>
                  </a:lnTo>
                  <a:lnTo>
                    <a:pt x="16743" y="6350"/>
                  </a:lnTo>
                  <a:lnTo>
                    <a:pt x="17354" y="5463"/>
                  </a:lnTo>
                  <a:lnTo>
                    <a:pt x="17946" y="4575"/>
                  </a:lnTo>
                  <a:lnTo>
                    <a:pt x="18340" y="4023"/>
                  </a:lnTo>
                  <a:lnTo>
                    <a:pt x="19346" y="2623"/>
                  </a:lnTo>
                  <a:lnTo>
                    <a:pt x="20056" y="1598"/>
                  </a:lnTo>
                  <a:lnTo>
                    <a:pt x="20509" y="868"/>
                  </a:lnTo>
                  <a:lnTo>
                    <a:pt x="20667" y="612"/>
                  </a:lnTo>
                  <a:lnTo>
                    <a:pt x="20766" y="414"/>
                  </a:lnTo>
                  <a:close/>
                  <a:moveTo>
                    <a:pt x="20825" y="0"/>
                  </a:moveTo>
                  <a:lnTo>
                    <a:pt x="20706" y="79"/>
                  </a:lnTo>
                  <a:lnTo>
                    <a:pt x="20588" y="119"/>
                  </a:lnTo>
                  <a:lnTo>
                    <a:pt x="20568" y="217"/>
                  </a:lnTo>
                  <a:lnTo>
                    <a:pt x="20509" y="355"/>
                  </a:lnTo>
                  <a:lnTo>
                    <a:pt x="20292" y="730"/>
                  </a:lnTo>
                  <a:lnTo>
                    <a:pt x="19977" y="1243"/>
                  </a:lnTo>
                  <a:lnTo>
                    <a:pt x="19602" y="1815"/>
                  </a:lnTo>
                  <a:lnTo>
                    <a:pt x="18774" y="2978"/>
                  </a:lnTo>
                  <a:lnTo>
                    <a:pt x="18143" y="3865"/>
                  </a:lnTo>
                  <a:lnTo>
                    <a:pt x="17729" y="4437"/>
                  </a:lnTo>
                  <a:lnTo>
                    <a:pt x="17137" y="5325"/>
                  </a:lnTo>
                  <a:lnTo>
                    <a:pt x="16526" y="6212"/>
                  </a:lnTo>
                  <a:lnTo>
                    <a:pt x="15283" y="7928"/>
                  </a:lnTo>
                  <a:lnTo>
                    <a:pt x="14435" y="9131"/>
                  </a:lnTo>
                  <a:lnTo>
                    <a:pt x="13587" y="10354"/>
                  </a:lnTo>
                  <a:lnTo>
                    <a:pt x="12759" y="11576"/>
                  </a:lnTo>
                  <a:lnTo>
                    <a:pt x="12365" y="12207"/>
                  </a:lnTo>
                  <a:lnTo>
                    <a:pt x="11990" y="12819"/>
                  </a:lnTo>
                  <a:lnTo>
                    <a:pt x="10827" y="14771"/>
                  </a:lnTo>
                  <a:lnTo>
                    <a:pt x="9643" y="16723"/>
                  </a:lnTo>
                  <a:lnTo>
                    <a:pt x="8440" y="18656"/>
                  </a:lnTo>
                  <a:lnTo>
                    <a:pt x="7237" y="20588"/>
                  </a:lnTo>
                  <a:lnTo>
                    <a:pt x="4772" y="24395"/>
                  </a:lnTo>
                  <a:lnTo>
                    <a:pt x="2327" y="28161"/>
                  </a:lnTo>
                  <a:lnTo>
                    <a:pt x="39" y="31652"/>
                  </a:lnTo>
                  <a:lnTo>
                    <a:pt x="0" y="31711"/>
                  </a:lnTo>
                  <a:lnTo>
                    <a:pt x="16013" y="55198"/>
                  </a:lnTo>
                  <a:lnTo>
                    <a:pt x="23941" y="55297"/>
                  </a:lnTo>
                  <a:lnTo>
                    <a:pt x="24000" y="55297"/>
                  </a:lnTo>
                  <a:lnTo>
                    <a:pt x="24039" y="55257"/>
                  </a:lnTo>
                  <a:lnTo>
                    <a:pt x="24434" y="54764"/>
                  </a:lnTo>
                  <a:lnTo>
                    <a:pt x="24769" y="54271"/>
                  </a:lnTo>
                  <a:lnTo>
                    <a:pt x="25084" y="53758"/>
                  </a:lnTo>
                  <a:lnTo>
                    <a:pt x="25360" y="53246"/>
                  </a:lnTo>
                  <a:lnTo>
                    <a:pt x="25617" y="52753"/>
                  </a:lnTo>
                  <a:lnTo>
                    <a:pt x="25873" y="52240"/>
                  </a:lnTo>
                  <a:lnTo>
                    <a:pt x="26307" y="51214"/>
                  </a:lnTo>
                  <a:lnTo>
                    <a:pt x="26623" y="50524"/>
                  </a:lnTo>
                  <a:lnTo>
                    <a:pt x="26938" y="49834"/>
                  </a:lnTo>
                  <a:lnTo>
                    <a:pt x="27273" y="49144"/>
                  </a:lnTo>
                  <a:lnTo>
                    <a:pt x="27471" y="48789"/>
                  </a:lnTo>
                  <a:lnTo>
                    <a:pt x="27668" y="48454"/>
                  </a:lnTo>
                  <a:lnTo>
                    <a:pt x="28614" y="46935"/>
                  </a:lnTo>
                  <a:lnTo>
                    <a:pt x="29581" y="45436"/>
                  </a:lnTo>
                  <a:lnTo>
                    <a:pt x="30724" y="43642"/>
                  </a:lnTo>
                  <a:lnTo>
                    <a:pt x="31296" y="42735"/>
                  </a:lnTo>
                  <a:lnTo>
                    <a:pt x="31848" y="41827"/>
                  </a:lnTo>
                  <a:lnTo>
                    <a:pt x="32381" y="40920"/>
                  </a:lnTo>
                  <a:lnTo>
                    <a:pt x="32913" y="39993"/>
                  </a:lnTo>
                  <a:lnTo>
                    <a:pt x="33406" y="39047"/>
                  </a:lnTo>
                  <a:lnTo>
                    <a:pt x="33880" y="38100"/>
                  </a:lnTo>
                  <a:lnTo>
                    <a:pt x="34077" y="37726"/>
                  </a:lnTo>
                  <a:lnTo>
                    <a:pt x="34274" y="37351"/>
                  </a:lnTo>
                  <a:lnTo>
                    <a:pt x="34491" y="36976"/>
                  </a:lnTo>
                  <a:lnTo>
                    <a:pt x="34728" y="36621"/>
                  </a:lnTo>
                  <a:lnTo>
                    <a:pt x="35201" y="35931"/>
                  </a:lnTo>
                  <a:lnTo>
                    <a:pt x="35674" y="35261"/>
                  </a:lnTo>
                  <a:lnTo>
                    <a:pt x="36404" y="34196"/>
                  </a:lnTo>
                  <a:lnTo>
                    <a:pt x="36759" y="33663"/>
                  </a:lnTo>
                  <a:lnTo>
                    <a:pt x="37114" y="33091"/>
                  </a:lnTo>
                  <a:lnTo>
                    <a:pt x="37291" y="32795"/>
                  </a:lnTo>
                  <a:lnTo>
                    <a:pt x="37508" y="32480"/>
                  </a:lnTo>
                  <a:lnTo>
                    <a:pt x="37982" y="31849"/>
                  </a:lnTo>
                  <a:lnTo>
                    <a:pt x="38376" y="31316"/>
                  </a:lnTo>
                  <a:lnTo>
                    <a:pt x="38573" y="31040"/>
                  </a:lnTo>
                  <a:lnTo>
                    <a:pt x="38751" y="30764"/>
                  </a:lnTo>
                  <a:lnTo>
                    <a:pt x="38928" y="30488"/>
                  </a:lnTo>
                  <a:lnTo>
                    <a:pt x="39086" y="30192"/>
                  </a:lnTo>
                  <a:lnTo>
                    <a:pt x="39204" y="29897"/>
                  </a:lnTo>
                  <a:lnTo>
                    <a:pt x="39303" y="29601"/>
                  </a:lnTo>
                  <a:lnTo>
                    <a:pt x="39342" y="29423"/>
                  </a:lnTo>
                  <a:lnTo>
                    <a:pt x="39382" y="29246"/>
                  </a:lnTo>
                  <a:lnTo>
                    <a:pt x="39401" y="29108"/>
                  </a:lnTo>
                  <a:lnTo>
                    <a:pt x="39401" y="28950"/>
                  </a:lnTo>
                  <a:lnTo>
                    <a:pt x="39382" y="28812"/>
                  </a:lnTo>
                  <a:lnTo>
                    <a:pt x="39362" y="28694"/>
                  </a:lnTo>
                  <a:lnTo>
                    <a:pt x="39323" y="28575"/>
                  </a:lnTo>
                  <a:lnTo>
                    <a:pt x="39283" y="28457"/>
                  </a:lnTo>
                  <a:lnTo>
                    <a:pt x="39165" y="28260"/>
                  </a:lnTo>
                  <a:lnTo>
                    <a:pt x="39027" y="28063"/>
                  </a:lnTo>
                  <a:lnTo>
                    <a:pt x="38849" y="27885"/>
                  </a:lnTo>
                  <a:lnTo>
                    <a:pt x="38652" y="27688"/>
                  </a:lnTo>
                  <a:lnTo>
                    <a:pt x="38435" y="27471"/>
                  </a:lnTo>
                  <a:lnTo>
                    <a:pt x="38179" y="27195"/>
                  </a:lnTo>
                  <a:lnTo>
                    <a:pt x="37922" y="26919"/>
                  </a:lnTo>
                  <a:lnTo>
                    <a:pt x="37429" y="26327"/>
                  </a:lnTo>
                  <a:lnTo>
                    <a:pt x="36956" y="25696"/>
                  </a:lnTo>
                  <a:lnTo>
                    <a:pt x="36503" y="25045"/>
                  </a:lnTo>
                  <a:lnTo>
                    <a:pt x="36069" y="24355"/>
                  </a:lnTo>
                  <a:lnTo>
                    <a:pt x="35635" y="23665"/>
                  </a:lnTo>
                  <a:lnTo>
                    <a:pt x="34826" y="22265"/>
                  </a:lnTo>
                  <a:lnTo>
                    <a:pt x="34195" y="21200"/>
                  </a:lnTo>
                  <a:lnTo>
                    <a:pt x="33584" y="20194"/>
                  </a:lnTo>
                  <a:lnTo>
                    <a:pt x="20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6353387" y="-2139515"/>
              <a:ext cx="1593365" cy="131058"/>
            </a:xfrm>
            <a:custGeom>
              <a:avLst/>
              <a:gdLst/>
              <a:ahLst/>
              <a:cxnLst/>
              <a:rect l="l" t="t" r="r" b="b"/>
              <a:pathLst>
                <a:path w="38613" h="3176" extrusionOk="0">
                  <a:moveTo>
                    <a:pt x="38553" y="1"/>
                  </a:moveTo>
                  <a:lnTo>
                    <a:pt x="38356" y="40"/>
                  </a:lnTo>
                  <a:lnTo>
                    <a:pt x="38199" y="99"/>
                  </a:lnTo>
                  <a:lnTo>
                    <a:pt x="37982" y="198"/>
                  </a:lnTo>
                  <a:lnTo>
                    <a:pt x="37804" y="277"/>
                  </a:lnTo>
                  <a:lnTo>
                    <a:pt x="37528" y="375"/>
                  </a:lnTo>
                  <a:lnTo>
                    <a:pt x="35990" y="849"/>
                  </a:lnTo>
                  <a:lnTo>
                    <a:pt x="34432" y="1283"/>
                  </a:lnTo>
                  <a:lnTo>
                    <a:pt x="32874" y="1697"/>
                  </a:lnTo>
                  <a:lnTo>
                    <a:pt x="31316" y="2071"/>
                  </a:lnTo>
                  <a:lnTo>
                    <a:pt x="30291" y="2288"/>
                  </a:lnTo>
                  <a:lnTo>
                    <a:pt x="29167" y="2505"/>
                  </a:lnTo>
                  <a:lnTo>
                    <a:pt x="28575" y="2604"/>
                  </a:lnTo>
                  <a:lnTo>
                    <a:pt x="27964" y="2683"/>
                  </a:lnTo>
                  <a:lnTo>
                    <a:pt x="27333" y="2762"/>
                  </a:lnTo>
                  <a:lnTo>
                    <a:pt x="26702" y="2841"/>
                  </a:lnTo>
                  <a:lnTo>
                    <a:pt x="26130" y="2880"/>
                  </a:lnTo>
                  <a:lnTo>
                    <a:pt x="25558" y="2900"/>
                  </a:lnTo>
                  <a:lnTo>
                    <a:pt x="24414" y="2919"/>
                  </a:lnTo>
                  <a:lnTo>
                    <a:pt x="23290" y="2919"/>
                  </a:lnTo>
                  <a:lnTo>
                    <a:pt x="22146" y="2900"/>
                  </a:lnTo>
                  <a:lnTo>
                    <a:pt x="8677" y="2624"/>
                  </a:lnTo>
                  <a:lnTo>
                    <a:pt x="7652" y="2624"/>
                  </a:lnTo>
                  <a:lnTo>
                    <a:pt x="6666" y="2643"/>
                  </a:lnTo>
                  <a:lnTo>
                    <a:pt x="4713" y="2722"/>
                  </a:lnTo>
                  <a:lnTo>
                    <a:pt x="3569" y="2762"/>
                  </a:lnTo>
                  <a:lnTo>
                    <a:pt x="2406" y="2801"/>
                  </a:lnTo>
                  <a:lnTo>
                    <a:pt x="611" y="2801"/>
                  </a:lnTo>
                  <a:lnTo>
                    <a:pt x="20" y="2781"/>
                  </a:lnTo>
                  <a:lnTo>
                    <a:pt x="0" y="3038"/>
                  </a:lnTo>
                  <a:lnTo>
                    <a:pt x="611" y="3057"/>
                  </a:lnTo>
                  <a:lnTo>
                    <a:pt x="2406" y="3057"/>
                  </a:lnTo>
                  <a:lnTo>
                    <a:pt x="3569" y="3018"/>
                  </a:lnTo>
                  <a:lnTo>
                    <a:pt x="4733" y="2979"/>
                  </a:lnTo>
                  <a:lnTo>
                    <a:pt x="6666" y="2900"/>
                  </a:lnTo>
                  <a:lnTo>
                    <a:pt x="7652" y="2880"/>
                  </a:lnTo>
                  <a:lnTo>
                    <a:pt x="8677" y="2880"/>
                  </a:lnTo>
                  <a:lnTo>
                    <a:pt x="22146" y="3156"/>
                  </a:lnTo>
                  <a:lnTo>
                    <a:pt x="23132" y="3176"/>
                  </a:lnTo>
                  <a:lnTo>
                    <a:pt x="24138" y="3176"/>
                  </a:lnTo>
                  <a:lnTo>
                    <a:pt x="25439" y="3156"/>
                  </a:lnTo>
                  <a:lnTo>
                    <a:pt x="26090" y="3136"/>
                  </a:lnTo>
                  <a:lnTo>
                    <a:pt x="26721" y="3097"/>
                  </a:lnTo>
                  <a:lnTo>
                    <a:pt x="27372" y="3018"/>
                  </a:lnTo>
                  <a:lnTo>
                    <a:pt x="27983" y="2939"/>
                  </a:lnTo>
                  <a:lnTo>
                    <a:pt x="28614" y="2860"/>
                  </a:lnTo>
                  <a:lnTo>
                    <a:pt x="29206" y="2762"/>
                  </a:lnTo>
                  <a:lnTo>
                    <a:pt x="30350" y="2545"/>
                  </a:lnTo>
                  <a:lnTo>
                    <a:pt x="31375" y="2308"/>
                  </a:lnTo>
                  <a:lnTo>
                    <a:pt x="32933" y="1933"/>
                  </a:lnTo>
                  <a:lnTo>
                    <a:pt x="34511" y="1539"/>
                  </a:lnTo>
                  <a:lnTo>
                    <a:pt x="36069" y="1085"/>
                  </a:lnTo>
                  <a:lnTo>
                    <a:pt x="37607" y="612"/>
                  </a:lnTo>
                  <a:lnTo>
                    <a:pt x="37903" y="514"/>
                  </a:lnTo>
                  <a:lnTo>
                    <a:pt x="38080" y="435"/>
                  </a:lnTo>
                  <a:lnTo>
                    <a:pt x="38297" y="336"/>
                  </a:lnTo>
                  <a:lnTo>
                    <a:pt x="38613" y="237"/>
                  </a:lnTo>
                  <a:lnTo>
                    <a:pt x="385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6875787" y="-3305588"/>
              <a:ext cx="326365" cy="1284167"/>
            </a:xfrm>
            <a:custGeom>
              <a:avLst/>
              <a:gdLst/>
              <a:ahLst/>
              <a:cxnLst/>
              <a:rect l="l" t="t" r="r" b="b"/>
              <a:pathLst>
                <a:path w="7909" h="31120" extrusionOk="0">
                  <a:moveTo>
                    <a:pt x="7652" y="0"/>
                  </a:moveTo>
                  <a:lnTo>
                    <a:pt x="7001" y="2702"/>
                  </a:lnTo>
                  <a:lnTo>
                    <a:pt x="6311" y="5443"/>
                  </a:lnTo>
                  <a:lnTo>
                    <a:pt x="4852" y="11103"/>
                  </a:lnTo>
                  <a:lnTo>
                    <a:pt x="3570" y="16092"/>
                  </a:lnTo>
                  <a:lnTo>
                    <a:pt x="2919" y="18597"/>
                  </a:lnTo>
                  <a:lnTo>
                    <a:pt x="2288" y="21121"/>
                  </a:lnTo>
                  <a:lnTo>
                    <a:pt x="1677" y="23625"/>
                  </a:lnTo>
                  <a:lnTo>
                    <a:pt x="1105" y="26130"/>
                  </a:lnTo>
                  <a:lnTo>
                    <a:pt x="533" y="28615"/>
                  </a:lnTo>
                  <a:lnTo>
                    <a:pt x="1" y="31060"/>
                  </a:lnTo>
                  <a:lnTo>
                    <a:pt x="257" y="31119"/>
                  </a:lnTo>
                  <a:lnTo>
                    <a:pt x="789" y="28674"/>
                  </a:lnTo>
                  <a:lnTo>
                    <a:pt x="1342" y="26189"/>
                  </a:lnTo>
                  <a:lnTo>
                    <a:pt x="1933" y="23685"/>
                  </a:lnTo>
                  <a:lnTo>
                    <a:pt x="2545" y="21180"/>
                  </a:lnTo>
                  <a:lnTo>
                    <a:pt x="3176" y="18676"/>
                  </a:lnTo>
                  <a:lnTo>
                    <a:pt x="3807" y="16151"/>
                  </a:lnTo>
                  <a:lnTo>
                    <a:pt x="5108" y="11162"/>
                  </a:lnTo>
                  <a:lnTo>
                    <a:pt x="6548" y="5522"/>
                  </a:lnTo>
                  <a:lnTo>
                    <a:pt x="7238" y="2781"/>
                  </a:lnTo>
                  <a:lnTo>
                    <a:pt x="7908" y="59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7191537" y="-3304762"/>
              <a:ext cx="192873" cy="1299600"/>
            </a:xfrm>
            <a:custGeom>
              <a:avLst/>
              <a:gdLst/>
              <a:ahLst/>
              <a:cxnLst/>
              <a:rect l="l" t="t" r="r" b="b"/>
              <a:pathLst>
                <a:path w="4674" h="31494" extrusionOk="0">
                  <a:moveTo>
                    <a:pt x="256" y="0"/>
                  </a:moveTo>
                  <a:lnTo>
                    <a:pt x="0" y="20"/>
                  </a:lnTo>
                  <a:lnTo>
                    <a:pt x="296" y="2426"/>
                  </a:lnTo>
                  <a:lnTo>
                    <a:pt x="611" y="4832"/>
                  </a:lnTo>
                  <a:lnTo>
                    <a:pt x="1262" y="9643"/>
                  </a:lnTo>
                  <a:lnTo>
                    <a:pt x="1952" y="14435"/>
                  </a:lnTo>
                  <a:lnTo>
                    <a:pt x="2643" y="19168"/>
                  </a:lnTo>
                  <a:lnTo>
                    <a:pt x="3550" y="25282"/>
                  </a:lnTo>
                  <a:lnTo>
                    <a:pt x="3984" y="28378"/>
                  </a:lnTo>
                  <a:lnTo>
                    <a:pt x="4417" y="31494"/>
                  </a:lnTo>
                  <a:lnTo>
                    <a:pt x="4674" y="31454"/>
                  </a:lnTo>
                  <a:lnTo>
                    <a:pt x="4240" y="28338"/>
                  </a:lnTo>
                  <a:lnTo>
                    <a:pt x="3806" y="25242"/>
                  </a:lnTo>
                  <a:lnTo>
                    <a:pt x="2899" y="19129"/>
                  </a:lnTo>
                  <a:lnTo>
                    <a:pt x="2209" y="14396"/>
                  </a:lnTo>
                  <a:lnTo>
                    <a:pt x="1519" y="9624"/>
                  </a:lnTo>
                  <a:lnTo>
                    <a:pt x="868" y="4812"/>
                  </a:lnTo>
                  <a:lnTo>
                    <a:pt x="552" y="240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6777331" y="-1905137"/>
              <a:ext cx="196174" cy="361358"/>
            </a:xfrm>
            <a:custGeom>
              <a:avLst/>
              <a:gdLst/>
              <a:ahLst/>
              <a:cxnLst/>
              <a:rect l="l" t="t" r="r" b="b"/>
              <a:pathLst>
                <a:path w="4754" h="8757" extrusionOk="0">
                  <a:moveTo>
                    <a:pt x="1972" y="0"/>
                  </a:moveTo>
                  <a:lnTo>
                    <a:pt x="1815" y="20"/>
                  </a:lnTo>
                  <a:lnTo>
                    <a:pt x="1657" y="40"/>
                  </a:lnTo>
                  <a:lnTo>
                    <a:pt x="1499" y="79"/>
                  </a:lnTo>
                  <a:lnTo>
                    <a:pt x="136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06" y="395"/>
                  </a:lnTo>
                  <a:lnTo>
                    <a:pt x="908" y="513"/>
                  </a:lnTo>
                  <a:lnTo>
                    <a:pt x="710" y="750"/>
                  </a:lnTo>
                  <a:lnTo>
                    <a:pt x="553" y="1045"/>
                  </a:lnTo>
                  <a:lnTo>
                    <a:pt x="415" y="1361"/>
                  </a:lnTo>
                  <a:lnTo>
                    <a:pt x="316" y="1637"/>
                  </a:lnTo>
                  <a:lnTo>
                    <a:pt x="237" y="1933"/>
                  </a:lnTo>
                  <a:lnTo>
                    <a:pt x="158" y="2248"/>
                  </a:lnTo>
                  <a:lnTo>
                    <a:pt x="99" y="2544"/>
                  </a:lnTo>
                  <a:lnTo>
                    <a:pt x="60" y="2879"/>
                  </a:lnTo>
                  <a:lnTo>
                    <a:pt x="20" y="3195"/>
                  </a:lnTo>
                  <a:lnTo>
                    <a:pt x="0" y="3846"/>
                  </a:lnTo>
                  <a:lnTo>
                    <a:pt x="0" y="4516"/>
                  </a:lnTo>
                  <a:lnTo>
                    <a:pt x="40" y="5167"/>
                  </a:lnTo>
                  <a:lnTo>
                    <a:pt x="119" y="5798"/>
                  </a:lnTo>
                  <a:lnTo>
                    <a:pt x="217" y="6390"/>
                  </a:lnTo>
                  <a:lnTo>
                    <a:pt x="276" y="6705"/>
                  </a:lnTo>
                  <a:lnTo>
                    <a:pt x="375" y="7021"/>
                  </a:lnTo>
                  <a:lnTo>
                    <a:pt x="493" y="7336"/>
                  </a:lnTo>
                  <a:lnTo>
                    <a:pt x="651" y="7612"/>
                  </a:lnTo>
                  <a:lnTo>
                    <a:pt x="809" y="7888"/>
                  </a:lnTo>
                  <a:lnTo>
                    <a:pt x="1006" y="8125"/>
                  </a:lnTo>
                  <a:lnTo>
                    <a:pt x="1203" y="8342"/>
                  </a:lnTo>
                  <a:lnTo>
                    <a:pt x="1420" y="8500"/>
                  </a:lnTo>
                  <a:lnTo>
                    <a:pt x="1677" y="8638"/>
                  </a:lnTo>
                  <a:lnTo>
                    <a:pt x="1795" y="8697"/>
                  </a:lnTo>
                  <a:lnTo>
                    <a:pt x="1933" y="8717"/>
                  </a:lnTo>
                  <a:lnTo>
                    <a:pt x="2051" y="8756"/>
                  </a:lnTo>
                  <a:lnTo>
                    <a:pt x="2485" y="8756"/>
                  </a:lnTo>
                  <a:lnTo>
                    <a:pt x="2623" y="8717"/>
                  </a:lnTo>
                  <a:lnTo>
                    <a:pt x="2781" y="8677"/>
                  </a:lnTo>
                  <a:lnTo>
                    <a:pt x="2939" y="8618"/>
                  </a:lnTo>
                  <a:lnTo>
                    <a:pt x="3097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70" y="8204"/>
                  </a:lnTo>
                  <a:lnTo>
                    <a:pt x="3728" y="8046"/>
                  </a:lnTo>
                  <a:lnTo>
                    <a:pt x="3866" y="7928"/>
                  </a:lnTo>
                  <a:lnTo>
                    <a:pt x="3984" y="7790"/>
                  </a:lnTo>
                  <a:lnTo>
                    <a:pt x="4083" y="7632"/>
                  </a:lnTo>
                  <a:lnTo>
                    <a:pt x="4161" y="7474"/>
                  </a:lnTo>
                  <a:lnTo>
                    <a:pt x="4339" y="7159"/>
                  </a:lnTo>
                  <a:lnTo>
                    <a:pt x="4457" y="6804"/>
                  </a:lnTo>
                  <a:lnTo>
                    <a:pt x="4576" y="6409"/>
                  </a:lnTo>
                  <a:lnTo>
                    <a:pt x="4654" y="5976"/>
                  </a:lnTo>
                  <a:lnTo>
                    <a:pt x="4714" y="5561"/>
                  </a:lnTo>
                  <a:lnTo>
                    <a:pt x="4753" y="5128"/>
                  </a:lnTo>
                  <a:lnTo>
                    <a:pt x="4753" y="4694"/>
                  </a:lnTo>
                  <a:lnTo>
                    <a:pt x="4733" y="4260"/>
                  </a:lnTo>
                  <a:lnTo>
                    <a:pt x="4714" y="3826"/>
                  </a:lnTo>
                  <a:lnTo>
                    <a:pt x="4654" y="3392"/>
                  </a:lnTo>
                  <a:lnTo>
                    <a:pt x="459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19" y="1874"/>
                  </a:lnTo>
                  <a:lnTo>
                    <a:pt x="4201" y="1578"/>
                  </a:lnTo>
                  <a:lnTo>
                    <a:pt x="4063" y="1302"/>
                  </a:lnTo>
                  <a:lnTo>
                    <a:pt x="3905" y="1065"/>
                  </a:lnTo>
                  <a:lnTo>
                    <a:pt x="3747" y="848"/>
                  </a:lnTo>
                  <a:lnTo>
                    <a:pt x="3550" y="631"/>
                  </a:lnTo>
                  <a:lnTo>
                    <a:pt x="3333" y="454"/>
                  </a:lnTo>
                  <a:lnTo>
                    <a:pt x="3116" y="296"/>
                  </a:lnTo>
                  <a:lnTo>
                    <a:pt x="2880" y="178"/>
                  </a:lnTo>
                  <a:lnTo>
                    <a:pt x="2623" y="79"/>
                  </a:lnTo>
                  <a:lnTo>
                    <a:pt x="2347" y="2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6771637" y="-1910831"/>
              <a:ext cx="207563" cy="372747"/>
            </a:xfrm>
            <a:custGeom>
              <a:avLst/>
              <a:gdLst/>
              <a:ahLst/>
              <a:cxnLst/>
              <a:rect l="l" t="t" r="r" b="b"/>
              <a:pathLst>
                <a:path w="5030" h="9033" extrusionOk="0">
                  <a:moveTo>
                    <a:pt x="2170" y="257"/>
                  </a:moveTo>
                  <a:lnTo>
                    <a:pt x="2465" y="276"/>
                  </a:lnTo>
                  <a:lnTo>
                    <a:pt x="2702" y="335"/>
                  </a:lnTo>
                  <a:lnTo>
                    <a:pt x="293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67" y="1045"/>
                  </a:lnTo>
                  <a:lnTo>
                    <a:pt x="3925" y="1262"/>
                  </a:lnTo>
                  <a:lnTo>
                    <a:pt x="4082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7" y="2347"/>
                  </a:lnTo>
                  <a:lnTo>
                    <a:pt x="4516" y="2682"/>
                  </a:lnTo>
                  <a:lnTo>
                    <a:pt x="4595" y="3077"/>
                  </a:lnTo>
                  <a:lnTo>
                    <a:pt x="4674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53" y="5384"/>
                  </a:lnTo>
                  <a:lnTo>
                    <a:pt x="4714" y="5798"/>
                  </a:lnTo>
                  <a:lnTo>
                    <a:pt x="4654" y="6192"/>
                  </a:lnTo>
                  <a:lnTo>
                    <a:pt x="4575" y="6547"/>
                  </a:lnTo>
                  <a:lnTo>
                    <a:pt x="4477" y="6902"/>
                  </a:lnTo>
                  <a:lnTo>
                    <a:pt x="4339" y="7277"/>
                  </a:lnTo>
                  <a:lnTo>
                    <a:pt x="4181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0" y="8303"/>
                  </a:lnTo>
                  <a:lnTo>
                    <a:pt x="3333" y="8460"/>
                  </a:lnTo>
                  <a:lnTo>
                    <a:pt x="3096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09" y="8756"/>
                  </a:lnTo>
                  <a:lnTo>
                    <a:pt x="1992" y="8717"/>
                  </a:lnTo>
                  <a:lnTo>
                    <a:pt x="1874" y="8658"/>
                  </a:lnTo>
                  <a:lnTo>
                    <a:pt x="1736" y="8598"/>
                  </a:lnTo>
                  <a:lnTo>
                    <a:pt x="1617" y="8520"/>
                  </a:lnTo>
                  <a:lnTo>
                    <a:pt x="1479" y="8421"/>
                  </a:lnTo>
                  <a:lnTo>
                    <a:pt x="1361" y="8322"/>
                  </a:lnTo>
                  <a:lnTo>
                    <a:pt x="1262" y="8204"/>
                  </a:lnTo>
                  <a:lnTo>
                    <a:pt x="1046" y="7928"/>
                  </a:lnTo>
                  <a:lnTo>
                    <a:pt x="848" y="7612"/>
                  </a:lnTo>
                  <a:lnTo>
                    <a:pt x="691" y="7277"/>
                  </a:lnTo>
                  <a:lnTo>
                    <a:pt x="572" y="6902"/>
                  </a:lnTo>
                  <a:lnTo>
                    <a:pt x="474" y="6508"/>
                  </a:lnTo>
                  <a:lnTo>
                    <a:pt x="414" y="6153"/>
                  </a:lnTo>
                  <a:lnTo>
                    <a:pt x="355" y="5680"/>
                  </a:lnTo>
                  <a:lnTo>
                    <a:pt x="296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76" y="3727"/>
                  </a:lnTo>
                  <a:lnTo>
                    <a:pt x="296" y="3353"/>
                  </a:lnTo>
                  <a:lnTo>
                    <a:pt x="336" y="2978"/>
                  </a:lnTo>
                  <a:lnTo>
                    <a:pt x="395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67" y="967"/>
                  </a:lnTo>
                  <a:lnTo>
                    <a:pt x="1124" y="750"/>
                  </a:lnTo>
                  <a:lnTo>
                    <a:pt x="1302" y="572"/>
                  </a:lnTo>
                  <a:lnTo>
                    <a:pt x="1499" y="434"/>
                  </a:lnTo>
                  <a:lnTo>
                    <a:pt x="1696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1" y="0"/>
                  </a:moveTo>
                  <a:lnTo>
                    <a:pt x="1854" y="40"/>
                  </a:lnTo>
                  <a:lnTo>
                    <a:pt x="1677" y="79"/>
                  </a:lnTo>
                  <a:lnTo>
                    <a:pt x="1519" y="138"/>
                  </a:lnTo>
                  <a:lnTo>
                    <a:pt x="1361" y="217"/>
                  </a:lnTo>
                  <a:lnTo>
                    <a:pt x="1223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8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4" y="1460"/>
                  </a:lnTo>
                  <a:lnTo>
                    <a:pt x="316" y="1815"/>
                  </a:lnTo>
                  <a:lnTo>
                    <a:pt x="217" y="2170"/>
                  </a:lnTo>
                  <a:lnTo>
                    <a:pt x="138" y="2564"/>
                  </a:lnTo>
                  <a:lnTo>
                    <a:pt x="79" y="2939"/>
                  </a:lnTo>
                  <a:lnTo>
                    <a:pt x="40" y="3313"/>
                  </a:lnTo>
                  <a:lnTo>
                    <a:pt x="20" y="3688"/>
                  </a:lnTo>
                  <a:lnTo>
                    <a:pt x="0" y="4063"/>
                  </a:lnTo>
                  <a:lnTo>
                    <a:pt x="0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8" y="6192"/>
                  </a:lnTo>
                  <a:lnTo>
                    <a:pt x="217" y="6547"/>
                  </a:lnTo>
                  <a:lnTo>
                    <a:pt x="316" y="6981"/>
                  </a:lnTo>
                  <a:lnTo>
                    <a:pt x="474" y="7395"/>
                  </a:lnTo>
                  <a:lnTo>
                    <a:pt x="631" y="7770"/>
                  </a:lnTo>
                  <a:lnTo>
                    <a:pt x="848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3" y="8520"/>
                  </a:lnTo>
                  <a:lnTo>
                    <a:pt x="1341" y="8638"/>
                  </a:lnTo>
                  <a:lnTo>
                    <a:pt x="1479" y="8736"/>
                  </a:lnTo>
                  <a:lnTo>
                    <a:pt x="1617" y="8835"/>
                  </a:lnTo>
                  <a:lnTo>
                    <a:pt x="1775" y="8894"/>
                  </a:lnTo>
                  <a:lnTo>
                    <a:pt x="1913" y="8953"/>
                  </a:lnTo>
                  <a:lnTo>
                    <a:pt x="2130" y="9013"/>
                  </a:lnTo>
                  <a:lnTo>
                    <a:pt x="2387" y="9032"/>
                  </a:lnTo>
                  <a:lnTo>
                    <a:pt x="2564" y="9032"/>
                  </a:lnTo>
                  <a:lnTo>
                    <a:pt x="2741" y="8993"/>
                  </a:lnTo>
                  <a:lnTo>
                    <a:pt x="2919" y="8953"/>
                  </a:lnTo>
                  <a:lnTo>
                    <a:pt x="3116" y="8874"/>
                  </a:lnTo>
                  <a:lnTo>
                    <a:pt x="3313" y="8776"/>
                  </a:lnTo>
                  <a:lnTo>
                    <a:pt x="3511" y="8638"/>
                  </a:lnTo>
                  <a:lnTo>
                    <a:pt x="3747" y="8480"/>
                  </a:lnTo>
                  <a:lnTo>
                    <a:pt x="3964" y="8283"/>
                  </a:lnTo>
                  <a:lnTo>
                    <a:pt x="4082" y="8165"/>
                  </a:lnTo>
                  <a:lnTo>
                    <a:pt x="4181" y="8026"/>
                  </a:lnTo>
                  <a:lnTo>
                    <a:pt x="4299" y="7888"/>
                  </a:lnTo>
                  <a:lnTo>
                    <a:pt x="4398" y="7731"/>
                  </a:lnTo>
                  <a:lnTo>
                    <a:pt x="4575" y="7395"/>
                  </a:lnTo>
                  <a:lnTo>
                    <a:pt x="4714" y="6981"/>
                  </a:lnTo>
                  <a:lnTo>
                    <a:pt x="4832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09" y="5423"/>
                  </a:lnTo>
                  <a:lnTo>
                    <a:pt x="5029" y="4970"/>
                  </a:lnTo>
                  <a:lnTo>
                    <a:pt x="5009" y="4516"/>
                  </a:lnTo>
                  <a:lnTo>
                    <a:pt x="4990" y="4023"/>
                  </a:lnTo>
                  <a:lnTo>
                    <a:pt x="4930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4" y="2268"/>
                  </a:lnTo>
                  <a:lnTo>
                    <a:pt x="4575" y="1933"/>
                  </a:lnTo>
                  <a:lnTo>
                    <a:pt x="4457" y="1637"/>
                  </a:lnTo>
                  <a:lnTo>
                    <a:pt x="4299" y="1361"/>
                  </a:lnTo>
                  <a:lnTo>
                    <a:pt x="4142" y="1105"/>
                  </a:lnTo>
                  <a:lnTo>
                    <a:pt x="3944" y="868"/>
                  </a:lnTo>
                  <a:lnTo>
                    <a:pt x="3747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1" y="79"/>
                  </a:lnTo>
                  <a:lnTo>
                    <a:pt x="2505" y="2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6781375" y="-1814026"/>
              <a:ext cx="78197" cy="213258"/>
            </a:xfrm>
            <a:custGeom>
              <a:avLst/>
              <a:gdLst/>
              <a:ahLst/>
              <a:cxnLst/>
              <a:rect l="l" t="t" r="r" b="b"/>
              <a:pathLst>
                <a:path w="1895" h="5168" extrusionOk="0">
                  <a:moveTo>
                    <a:pt x="869" y="1"/>
                  </a:moveTo>
                  <a:lnTo>
                    <a:pt x="711" y="21"/>
                  </a:lnTo>
                  <a:lnTo>
                    <a:pt x="553" y="80"/>
                  </a:lnTo>
                  <a:lnTo>
                    <a:pt x="415" y="159"/>
                  </a:lnTo>
                  <a:lnTo>
                    <a:pt x="297" y="257"/>
                  </a:lnTo>
                  <a:lnTo>
                    <a:pt x="19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1" y="1283"/>
                  </a:lnTo>
                  <a:lnTo>
                    <a:pt x="1" y="1717"/>
                  </a:lnTo>
                  <a:lnTo>
                    <a:pt x="21" y="2584"/>
                  </a:lnTo>
                  <a:lnTo>
                    <a:pt x="80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8" y="4635"/>
                  </a:lnTo>
                  <a:lnTo>
                    <a:pt x="257" y="4714"/>
                  </a:lnTo>
                  <a:lnTo>
                    <a:pt x="356" y="4852"/>
                  </a:lnTo>
                  <a:lnTo>
                    <a:pt x="474" y="4971"/>
                  </a:lnTo>
                  <a:lnTo>
                    <a:pt x="593" y="5069"/>
                  </a:lnTo>
                  <a:lnTo>
                    <a:pt x="711" y="5109"/>
                  </a:lnTo>
                  <a:lnTo>
                    <a:pt x="849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83" y="5128"/>
                  </a:lnTo>
                  <a:lnTo>
                    <a:pt x="1421" y="5069"/>
                  </a:lnTo>
                  <a:lnTo>
                    <a:pt x="1539" y="4990"/>
                  </a:lnTo>
                  <a:lnTo>
                    <a:pt x="1638" y="4892"/>
                  </a:lnTo>
                  <a:lnTo>
                    <a:pt x="1736" y="4773"/>
                  </a:lnTo>
                  <a:lnTo>
                    <a:pt x="1796" y="4635"/>
                  </a:lnTo>
                  <a:lnTo>
                    <a:pt x="1835" y="4497"/>
                  </a:lnTo>
                  <a:lnTo>
                    <a:pt x="1855" y="4339"/>
                  </a:lnTo>
                  <a:lnTo>
                    <a:pt x="1894" y="888"/>
                  </a:lnTo>
                  <a:lnTo>
                    <a:pt x="1894" y="750"/>
                  </a:lnTo>
                  <a:lnTo>
                    <a:pt x="1855" y="612"/>
                  </a:lnTo>
                  <a:lnTo>
                    <a:pt x="1776" y="474"/>
                  </a:lnTo>
                  <a:lnTo>
                    <a:pt x="1697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62" y="119"/>
                  </a:lnTo>
                  <a:lnTo>
                    <a:pt x="1224" y="80"/>
                  </a:lnTo>
                  <a:lnTo>
                    <a:pt x="1046" y="21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7106905" y="-1905137"/>
              <a:ext cx="196958" cy="361358"/>
            </a:xfrm>
            <a:custGeom>
              <a:avLst/>
              <a:gdLst/>
              <a:ahLst/>
              <a:cxnLst/>
              <a:rect l="l" t="t" r="r" b="b"/>
              <a:pathLst>
                <a:path w="4773" h="8757" extrusionOk="0">
                  <a:moveTo>
                    <a:pt x="1992" y="0"/>
                  </a:moveTo>
                  <a:lnTo>
                    <a:pt x="1814" y="20"/>
                  </a:lnTo>
                  <a:lnTo>
                    <a:pt x="1657" y="40"/>
                  </a:lnTo>
                  <a:lnTo>
                    <a:pt x="1519" y="79"/>
                  </a:lnTo>
                  <a:lnTo>
                    <a:pt x="138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26" y="395"/>
                  </a:lnTo>
                  <a:lnTo>
                    <a:pt x="907" y="513"/>
                  </a:lnTo>
                  <a:lnTo>
                    <a:pt x="730" y="750"/>
                  </a:lnTo>
                  <a:lnTo>
                    <a:pt x="572" y="1045"/>
                  </a:lnTo>
                  <a:lnTo>
                    <a:pt x="434" y="1361"/>
                  </a:lnTo>
                  <a:lnTo>
                    <a:pt x="335" y="1637"/>
                  </a:lnTo>
                  <a:lnTo>
                    <a:pt x="257" y="1933"/>
                  </a:lnTo>
                  <a:lnTo>
                    <a:pt x="178" y="2248"/>
                  </a:lnTo>
                  <a:lnTo>
                    <a:pt x="118" y="2544"/>
                  </a:lnTo>
                  <a:lnTo>
                    <a:pt x="79" y="2879"/>
                  </a:lnTo>
                  <a:lnTo>
                    <a:pt x="40" y="3195"/>
                  </a:lnTo>
                  <a:lnTo>
                    <a:pt x="0" y="3846"/>
                  </a:lnTo>
                  <a:lnTo>
                    <a:pt x="20" y="4516"/>
                  </a:lnTo>
                  <a:lnTo>
                    <a:pt x="59" y="5167"/>
                  </a:lnTo>
                  <a:lnTo>
                    <a:pt x="138" y="5798"/>
                  </a:lnTo>
                  <a:lnTo>
                    <a:pt x="217" y="6390"/>
                  </a:lnTo>
                  <a:lnTo>
                    <a:pt x="296" y="6705"/>
                  </a:lnTo>
                  <a:lnTo>
                    <a:pt x="395" y="7021"/>
                  </a:lnTo>
                  <a:lnTo>
                    <a:pt x="513" y="7336"/>
                  </a:lnTo>
                  <a:lnTo>
                    <a:pt x="671" y="7612"/>
                  </a:lnTo>
                  <a:lnTo>
                    <a:pt x="828" y="7888"/>
                  </a:lnTo>
                  <a:lnTo>
                    <a:pt x="1006" y="8125"/>
                  </a:lnTo>
                  <a:lnTo>
                    <a:pt x="1223" y="8342"/>
                  </a:lnTo>
                  <a:lnTo>
                    <a:pt x="1440" y="8500"/>
                  </a:lnTo>
                  <a:lnTo>
                    <a:pt x="1676" y="8638"/>
                  </a:lnTo>
                  <a:lnTo>
                    <a:pt x="1814" y="8697"/>
                  </a:lnTo>
                  <a:lnTo>
                    <a:pt x="1933" y="8717"/>
                  </a:lnTo>
                  <a:lnTo>
                    <a:pt x="2071" y="8756"/>
                  </a:lnTo>
                  <a:lnTo>
                    <a:pt x="2505" y="8756"/>
                  </a:lnTo>
                  <a:lnTo>
                    <a:pt x="2643" y="8717"/>
                  </a:lnTo>
                  <a:lnTo>
                    <a:pt x="2800" y="8677"/>
                  </a:lnTo>
                  <a:lnTo>
                    <a:pt x="2939" y="8618"/>
                  </a:lnTo>
                  <a:lnTo>
                    <a:pt x="3096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89" y="8204"/>
                  </a:lnTo>
                  <a:lnTo>
                    <a:pt x="3747" y="8046"/>
                  </a:lnTo>
                  <a:lnTo>
                    <a:pt x="3865" y="7928"/>
                  </a:lnTo>
                  <a:lnTo>
                    <a:pt x="3984" y="7790"/>
                  </a:lnTo>
                  <a:lnTo>
                    <a:pt x="4102" y="7632"/>
                  </a:lnTo>
                  <a:lnTo>
                    <a:pt x="4181" y="7474"/>
                  </a:lnTo>
                  <a:lnTo>
                    <a:pt x="4339" y="7159"/>
                  </a:lnTo>
                  <a:lnTo>
                    <a:pt x="4477" y="6804"/>
                  </a:lnTo>
                  <a:lnTo>
                    <a:pt x="4595" y="6409"/>
                  </a:lnTo>
                  <a:lnTo>
                    <a:pt x="4674" y="5976"/>
                  </a:lnTo>
                  <a:lnTo>
                    <a:pt x="4733" y="5561"/>
                  </a:lnTo>
                  <a:lnTo>
                    <a:pt x="4753" y="5128"/>
                  </a:lnTo>
                  <a:lnTo>
                    <a:pt x="4773" y="4694"/>
                  </a:lnTo>
                  <a:lnTo>
                    <a:pt x="4753" y="4260"/>
                  </a:lnTo>
                  <a:lnTo>
                    <a:pt x="4713" y="3826"/>
                  </a:lnTo>
                  <a:lnTo>
                    <a:pt x="4674" y="3392"/>
                  </a:lnTo>
                  <a:lnTo>
                    <a:pt x="461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39" y="1874"/>
                  </a:lnTo>
                  <a:lnTo>
                    <a:pt x="4220" y="1578"/>
                  </a:lnTo>
                  <a:lnTo>
                    <a:pt x="4082" y="1302"/>
                  </a:lnTo>
                  <a:lnTo>
                    <a:pt x="3925" y="1065"/>
                  </a:lnTo>
                  <a:lnTo>
                    <a:pt x="3747" y="848"/>
                  </a:lnTo>
                  <a:lnTo>
                    <a:pt x="3570" y="631"/>
                  </a:lnTo>
                  <a:lnTo>
                    <a:pt x="3353" y="454"/>
                  </a:lnTo>
                  <a:lnTo>
                    <a:pt x="3136" y="296"/>
                  </a:lnTo>
                  <a:lnTo>
                    <a:pt x="2879" y="178"/>
                  </a:lnTo>
                  <a:lnTo>
                    <a:pt x="2623" y="79"/>
                  </a:lnTo>
                  <a:lnTo>
                    <a:pt x="2367" y="2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7101995" y="-1910831"/>
              <a:ext cx="206738" cy="372747"/>
            </a:xfrm>
            <a:custGeom>
              <a:avLst/>
              <a:gdLst/>
              <a:ahLst/>
              <a:cxnLst/>
              <a:rect l="l" t="t" r="r" b="b"/>
              <a:pathLst>
                <a:path w="5010" h="9033" extrusionOk="0">
                  <a:moveTo>
                    <a:pt x="2170" y="257"/>
                  </a:moveTo>
                  <a:lnTo>
                    <a:pt x="2466" y="276"/>
                  </a:lnTo>
                  <a:lnTo>
                    <a:pt x="2703" y="335"/>
                  </a:lnTo>
                  <a:lnTo>
                    <a:pt x="291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48" y="1045"/>
                  </a:lnTo>
                  <a:lnTo>
                    <a:pt x="3925" y="1262"/>
                  </a:lnTo>
                  <a:lnTo>
                    <a:pt x="4083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8" y="2347"/>
                  </a:lnTo>
                  <a:lnTo>
                    <a:pt x="4517" y="2682"/>
                  </a:lnTo>
                  <a:lnTo>
                    <a:pt x="4596" y="3077"/>
                  </a:lnTo>
                  <a:lnTo>
                    <a:pt x="4675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34" y="5384"/>
                  </a:lnTo>
                  <a:lnTo>
                    <a:pt x="4714" y="5798"/>
                  </a:lnTo>
                  <a:lnTo>
                    <a:pt x="4655" y="6192"/>
                  </a:lnTo>
                  <a:lnTo>
                    <a:pt x="4576" y="6547"/>
                  </a:lnTo>
                  <a:lnTo>
                    <a:pt x="4458" y="6902"/>
                  </a:lnTo>
                  <a:lnTo>
                    <a:pt x="4320" y="7277"/>
                  </a:lnTo>
                  <a:lnTo>
                    <a:pt x="4162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1" y="8303"/>
                  </a:lnTo>
                  <a:lnTo>
                    <a:pt x="3314" y="8460"/>
                  </a:lnTo>
                  <a:lnTo>
                    <a:pt x="3097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10" y="8756"/>
                  </a:lnTo>
                  <a:lnTo>
                    <a:pt x="1993" y="8717"/>
                  </a:lnTo>
                  <a:lnTo>
                    <a:pt x="1855" y="8658"/>
                  </a:lnTo>
                  <a:lnTo>
                    <a:pt x="1736" y="8598"/>
                  </a:lnTo>
                  <a:lnTo>
                    <a:pt x="1598" y="8520"/>
                  </a:lnTo>
                  <a:lnTo>
                    <a:pt x="1480" y="8421"/>
                  </a:lnTo>
                  <a:lnTo>
                    <a:pt x="1362" y="8322"/>
                  </a:lnTo>
                  <a:lnTo>
                    <a:pt x="1243" y="8204"/>
                  </a:lnTo>
                  <a:lnTo>
                    <a:pt x="1046" y="7928"/>
                  </a:lnTo>
                  <a:lnTo>
                    <a:pt x="849" y="7612"/>
                  </a:lnTo>
                  <a:lnTo>
                    <a:pt x="691" y="7277"/>
                  </a:lnTo>
                  <a:lnTo>
                    <a:pt x="573" y="6902"/>
                  </a:lnTo>
                  <a:lnTo>
                    <a:pt x="474" y="6508"/>
                  </a:lnTo>
                  <a:lnTo>
                    <a:pt x="415" y="6153"/>
                  </a:lnTo>
                  <a:lnTo>
                    <a:pt x="356" y="5680"/>
                  </a:lnTo>
                  <a:lnTo>
                    <a:pt x="297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57" y="3727"/>
                  </a:lnTo>
                  <a:lnTo>
                    <a:pt x="297" y="3353"/>
                  </a:lnTo>
                  <a:lnTo>
                    <a:pt x="316" y="2978"/>
                  </a:lnTo>
                  <a:lnTo>
                    <a:pt x="376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47" y="967"/>
                  </a:lnTo>
                  <a:lnTo>
                    <a:pt x="1125" y="750"/>
                  </a:lnTo>
                  <a:lnTo>
                    <a:pt x="1302" y="572"/>
                  </a:lnTo>
                  <a:lnTo>
                    <a:pt x="1480" y="434"/>
                  </a:lnTo>
                  <a:lnTo>
                    <a:pt x="1697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2" y="0"/>
                  </a:moveTo>
                  <a:lnTo>
                    <a:pt x="1855" y="40"/>
                  </a:lnTo>
                  <a:lnTo>
                    <a:pt x="1677" y="79"/>
                  </a:lnTo>
                  <a:lnTo>
                    <a:pt x="1500" y="138"/>
                  </a:lnTo>
                  <a:lnTo>
                    <a:pt x="1362" y="217"/>
                  </a:lnTo>
                  <a:lnTo>
                    <a:pt x="1224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9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5" y="1460"/>
                  </a:lnTo>
                  <a:lnTo>
                    <a:pt x="316" y="1815"/>
                  </a:lnTo>
                  <a:lnTo>
                    <a:pt x="198" y="2170"/>
                  </a:lnTo>
                  <a:lnTo>
                    <a:pt x="139" y="2564"/>
                  </a:lnTo>
                  <a:lnTo>
                    <a:pt x="80" y="2939"/>
                  </a:lnTo>
                  <a:lnTo>
                    <a:pt x="40" y="3313"/>
                  </a:lnTo>
                  <a:lnTo>
                    <a:pt x="1" y="3688"/>
                  </a:lnTo>
                  <a:lnTo>
                    <a:pt x="1" y="4063"/>
                  </a:lnTo>
                  <a:lnTo>
                    <a:pt x="1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9" y="6192"/>
                  </a:lnTo>
                  <a:lnTo>
                    <a:pt x="218" y="6547"/>
                  </a:lnTo>
                  <a:lnTo>
                    <a:pt x="316" y="6981"/>
                  </a:lnTo>
                  <a:lnTo>
                    <a:pt x="454" y="7395"/>
                  </a:lnTo>
                  <a:lnTo>
                    <a:pt x="632" y="7770"/>
                  </a:lnTo>
                  <a:lnTo>
                    <a:pt x="849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4" y="8520"/>
                  </a:lnTo>
                  <a:lnTo>
                    <a:pt x="1342" y="8638"/>
                  </a:lnTo>
                  <a:lnTo>
                    <a:pt x="1480" y="8736"/>
                  </a:lnTo>
                  <a:lnTo>
                    <a:pt x="1618" y="8835"/>
                  </a:lnTo>
                  <a:lnTo>
                    <a:pt x="1756" y="8894"/>
                  </a:lnTo>
                  <a:lnTo>
                    <a:pt x="1914" y="8953"/>
                  </a:lnTo>
                  <a:lnTo>
                    <a:pt x="2131" y="9013"/>
                  </a:lnTo>
                  <a:lnTo>
                    <a:pt x="2387" y="9032"/>
                  </a:lnTo>
                  <a:lnTo>
                    <a:pt x="2545" y="9032"/>
                  </a:lnTo>
                  <a:lnTo>
                    <a:pt x="2722" y="8993"/>
                  </a:lnTo>
                  <a:lnTo>
                    <a:pt x="2919" y="8953"/>
                  </a:lnTo>
                  <a:lnTo>
                    <a:pt x="3097" y="8874"/>
                  </a:lnTo>
                  <a:lnTo>
                    <a:pt x="3314" y="8776"/>
                  </a:lnTo>
                  <a:lnTo>
                    <a:pt x="3511" y="8638"/>
                  </a:lnTo>
                  <a:lnTo>
                    <a:pt x="3728" y="8480"/>
                  </a:lnTo>
                  <a:lnTo>
                    <a:pt x="3965" y="8283"/>
                  </a:lnTo>
                  <a:lnTo>
                    <a:pt x="4083" y="8165"/>
                  </a:lnTo>
                  <a:lnTo>
                    <a:pt x="4182" y="8026"/>
                  </a:lnTo>
                  <a:lnTo>
                    <a:pt x="4300" y="7888"/>
                  </a:lnTo>
                  <a:lnTo>
                    <a:pt x="4379" y="7731"/>
                  </a:lnTo>
                  <a:lnTo>
                    <a:pt x="4556" y="7395"/>
                  </a:lnTo>
                  <a:lnTo>
                    <a:pt x="4714" y="6981"/>
                  </a:lnTo>
                  <a:lnTo>
                    <a:pt x="4813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10" y="5423"/>
                  </a:lnTo>
                  <a:lnTo>
                    <a:pt x="5010" y="4970"/>
                  </a:lnTo>
                  <a:lnTo>
                    <a:pt x="5010" y="4516"/>
                  </a:lnTo>
                  <a:lnTo>
                    <a:pt x="4970" y="4023"/>
                  </a:lnTo>
                  <a:lnTo>
                    <a:pt x="4931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5" y="2268"/>
                  </a:lnTo>
                  <a:lnTo>
                    <a:pt x="4576" y="1933"/>
                  </a:lnTo>
                  <a:lnTo>
                    <a:pt x="4438" y="1637"/>
                  </a:lnTo>
                  <a:lnTo>
                    <a:pt x="4300" y="1361"/>
                  </a:lnTo>
                  <a:lnTo>
                    <a:pt x="4142" y="1105"/>
                  </a:lnTo>
                  <a:lnTo>
                    <a:pt x="3945" y="868"/>
                  </a:lnTo>
                  <a:lnTo>
                    <a:pt x="3728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2" y="79"/>
                  </a:lnTo>
                  <a:lnTo>
                    <a:pt x="2505" y="20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7111774" y="-1814026"/>
              <a:ext cx="78156" cy="213258"/>
            </a:xfrm>
            <a:custGeom>
              <a:avLst/>
              <a:gdLst/>
              <a:ahLst/>
              <a:cxnLst/>
              <a:rect l="l" t="t" r="r" b="b"/>
              <a:pathLst>
                <a:path w="1894" h="5168" extrusionOk="0">
                  <a:moveTo>
                    <a:pt x="868" y="1"/>
                  </a:moveTo>
                  <a:lnTo>
                    <a:pt x="691" y="21"/>
                  </a:lnTo>
                  <a:lnTo>
                    <a:pt x="533" y="80"/>
                  </a:lnTo>
                  <a:lnTo>
                    <a:pt x="395" y="159"/>
                  </a:lnTo>
                  <a:lnTo>
                    <a:pt x="277" y="257"/>
                  </a:lnTo>
                  <a:lnTo>
                    <a:pt x="17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0" y="1283"/>
                  </a:lnTo>
                  <a:lnTo>
                    <a:pt x="0" y="1717"/>
                  </a:lnTo>
                  <a:lnTo>
                    <a:pt x="20" y="2584"/>
                  </a:lnTo>
                  <a:lnTo>
                    <a:pt x="79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7" y="4635"/>
                  </a:lnTo>
                  <a:lnTo>
                    <a:pt x="257" y="4714"/>
                  </a:lnTo>
                  <a:lnTo>
                    <a:pt x="336" y="4852"/>
                  </a:lnTo>
                  <a:lnTo>
                    <a:pt x="454" y="4971"/>
                  </a:lnTo>
                  <a:lnTo>
                    <a:pt x="592" y="5069"/>
                  </a:lnTo>
                  <a:lnTo>
                    <a:pt x="710" y="5109"/>
                  </a:lnTo>
                  <a:lnTo>
                    <a:pt x="848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63" y="5128"/>
                  </a:lnTo>
                  <a:lnTo>
                    <a:pt x="1401" y="5069"/>
                  </a:lnTo>
                  <a:lnTo>
                    <a:pt x="1539" y="4990"/>
                  </a:lnTo>
                  <a:lnTo>
                    <a:pt x="1637" y="4892"/>
                  </a:lnTo>
                  <a:lnTo>
                    <a:pt x="1716" y="4773"/>
                  </a:lnTo>
                  <a:lnTo>
                    <a:pt x="1795" y="4635"/>
                  </a:lnTo>
                  <a:lnTo>
                    <a:pt x="1834" y="4497"/>
                  </a:lnTo>
                  <a:lnTo>
                    <a:pt x="1854" y="4339"/>
                  </a:lnTo>
                  <a:lnTo>
                    <a:pt x="1894" y="888"/>
                  </a:lnTo>
                  <a:lnTo>
                    <a:pt x="1874" y="750"/>
                  </a:lnTo>
                  <a:lnTo>
                    <a:pt x="1834" y="612"/>
                  </a:lnTo>
                  <a:lnTo>
                    <a:pt x="1775" y="474"/>
                  </a:lnTo>
                  <a:lnTo>
                    <a:pt x="1696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41" y="119"/>
                  </a:lnTo>
                  <a:lnTo>
                    <a:pt x="1203" y="80"/>
                  </a:lnTo>
                  <a:lnTo>
                    <a:pt x="1046" y="2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7432394" y="-1735089"/>
              <a:ext cx="240080" cy="358923"/>
            </a:xfrm>
            <a:custGeom>
              <a:avLst/>
              <a:gdLst/>
              <a:ahLst/>
              <a:cxnLst/>
              <a:rect l="l" t="t" r="r" b="b"/>
              <a:pathLst>
                <a:path w="5818" h="8698" extrusionOk="0">
                  <a:moveTo>
                    <a:pt x="5581" y="1"/>
                  </a:moveTo>
                  <a:lnTo>
                    <a:pt x="5285" y="533"/>
                  </a:lnTo>
                  <a:lnTo>
                    <a:pt x="4970" y="1066"/>
                  </a:lnTo>
                  <a:lnTo>
                    <a:pt x="4654" y="1579"/>
                  </a:lnTo>
                  <a:lnTo>
                    <a:pt x="4319" y="2111"/>
                  </a:lnTo>
                  <a:lnTo>
                    <a:pt x="3609" y="3117"/>
                  </a:lnTo>
                  <a:lnTo>
                    <a:pt x="2880" y="4103"/>
                  </a:lnTo>
                  <a:lnTo>
                    <a:pt x="2110" y="5168"/>
                  </a:lnTo>
                  <a:lnTo>
                    <a:pt x="1716" y="5720"/>
                  </a:lnTo>
                  <a:lnTo>
                    <a:pt x="1341" y="6272"/>
                  </a:lnTo>
                  <a:lnTo>
                    <a:pt x="967" y="6824"/>
                  </a:lnTo>
                  <a:lnTo>
                    <a:pt x="631" y="7396"/>
                  </a:lnTo>
                  <a:lnTo>
                    <a:pt x="296" y="7988"/>
                  </a:lnTo>
                  <a:lnTo>
                    <a:pt x="0" y="8579"/>
                  </a:lnTo>
                  <a:lnTo>
                    <a:pt x="237" y="8698"/>
                  </a:lnTo>
                  <a:lnTo>
                    <a:pt x="533" y="8106"/>
                  </a:lnTo>
                  <a:lnTo>
                    <a:pt x="848" y="7514"/>
                  </a:lnTo>
                  <a:lnTo>
                    <a:pt x="1203" y="6962"/>
                  </a:lnTo>
                  <a:lnTo>
                    <a:pt x="1558" y="6410"/>
                  </a:lnTo>
                  <a:lnTo>
                    <a:pt x="1933" y="5858"/>
                  </a:lnTo>
                  <a:lnTo>
                    <a:pt x="2308" y="5306"/>
                  </a:lnTo>
                  <a:lnTo>
                    <a:pt x="3096" y="4241"/>
                  </a:lnTo>
                  <a:lnTo>
                    <a:pt x="3826" y="3255"/>
                  </a:lnTo>
                  <a:lnTo>
                    <a:pt x="4536" y="2249"/>
                  </a:lnTo>
                  <a:lnTo>
                    <a:pt x="4871" y="1717"/>
                  </a:lnTo>
                  <a:lnTo>
                    <a:pt x="5207" y="1204"/>
                  </a:lnTo>
                  <a:lnTo>
                    <a:pt x="5522" y="652"/>
                  </a:lnTo>
                  <a:lnTo>
                    <a:pt x="5818" y="119"/>
                  </a:lnTo>
                  <a:lnTo>
                    <a:pt x="55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7674901" y="-1871796"/>
              <a:ext cx="83025" cy="113974"/>
            </a:xfrm>
            <a:custGeom>
              <a:avLst/>
              <a:gdLst/>
              <a:ahLst/>
              <a:cxnLst/>
              <a:rect l="l" t="t" r="r" b="b"/>
              <a:pathLst>
                <a:path w="2012" h="2762" extrusionOk="0">
                  <a:moveTo>
                    <a:pt x="1795" y="1"/>
                  </a:moveTo>
                  <a:lnTo>
                    <a:pt x="0" y="2604"/>
                  </a:lnTo>
                  <a:lnTo>
                    <a:pt x="197" y="2762"/>
                  </a:lnTo>
                  <a:lnTo>
                    <a:pt x="2012" y="159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7429959" y="-2112652"/>
              <a:ext cx="286462" cy="61072"/>
            </a:xfrm>
            <a:custGeom>
              <a:avLst/>
              <a:gdLst/>
              <a:ahLst/>
              <a:cxnLst/>
              <a:rect l="l" t="t" r="r" b="b"/>
              <a:pathLst>
                <a:path w="6942" h="1480" extrusionOk="0">
                  <a:moveTo>
                    <a:pt x="6863" y="1"/>
                  </a:moveTo>
                  <a:lnTo>
                    <a:pt x="6468" y="139"/>
                  </a:lnTo>
                  <a:lnTo>
                    <a:pt x="6094" y="277"/>
                  </a:lnTo>
                  <a:lnTo>
                    <a:pt x="5305" y="494"/>
                  </a:lnTo>
                  <a:lnTo>
                    <a:pt x="4496" y="671"/>
                  </a:lnTo>
                  <a:lnTo>
                    <a:pt x="3668" y="809"/>
                  </a:lnTo>
                  <a:lnTo>
                    <a:pt x="2840" y="927"/>
                  </a:lnTo>
                  <a:lnTo>
                    <a:pt x="2012" y="1026"/>
                  </a:lnTo>
                  <a:lnTo>
                    <a:pt x="335" y="1184"/>
                  </a:lnTo>
                  <a:lnTo>
                    <a:pt x="0" y="1223"/>
                  </a:lnTo>
                  <a:lnTo>
                    <a:pt x="20" y="1480"/>
                  </a:lnTo>
                  <a:lnTo>
                    <a:pt x="355" y="1440"/>
                  </a:lnTo>
                  <a:lnTo>
                    <a:pt x="2051" y="1282"/>
                  </a:lnTo>
                  <a:lnTo>
                    <a:pt x="2879" y="1184"/>
                  </a:lnTo>
                  <a:lnTo>
                    <a:pt x="3727" y="1065"/>
                  </a:lnTo>
                  <a:lnTo>
                    <a:pt x="4556" y="908"/>
                  </a:lnTo>
                  <a:lnTo>
                    <a:pt x="5364" y="730"/>
                  </a:lnTo>
                  <a:lnTo>
                    <a:pt x="5759" y="632"/>
                  </a:lnTo>
                  <a:lnTo>
                    <a:pt x="6173" y="513"/>
                  </a:lnTo>
                  <a:lnTo>
                    <a:pt x="6567" y="395"/>
                  </a:lnTo>
                  <a:lnTo>
                    <a:pt x="6942" y="257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7770096" y="-2156598"/>
              <a:ext cx="40729" cy="27730"/>
            </a:xfrm>
            <a:custGeom>
              <a:avLst/>
              <a:gdLst/>
              <a:ahLst/>
              <a:cxnLst/>
              <a:rect l="l" t="t" r="r" b="b"/>
              <a:pathLst>
                <a:path w="987" h="672" extrusionOk="0">
                  <a:moveTo>
                    <a:pt x="868" y="1"/>
                  </a:moveTo>
                  <a:lnTo>
                    <a:pt x="0" y="435"/>
                  </a:lnTo>
                  <a:lnTo>
                    <a:pt x="119" y="671"/>
                  </a:lnTo>
                  <a:lnTo>
                    <a:pt x="986" y="237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7371365" y="-2906856"/>
              <a:ext cx="205912" cy="340189"/>
            </a:xfrm>
            <a:custGeom>
              <a:avLst/>
              <a:gdLst/>
              <a:ahLst/>
              <a:cxnLst/>
              <a:rect l="l" t="t" r="r" b="b"/>
              <a:pathLst>
                <a:path w="4990" h="8244" extrusionOk="0">
                  <a:moveTo>
                    <a:pt x="237" y="0"/>
                  </a:moveTo>
                  <a:lnTo>
                    <a:pt x="0" y="138"/>
                  </a:lnTo>
                  <a:lnTo>
                    <a:pt x="4773" y="8244"/>
                  </a:lnTo>
                  <a:lnTo>
                    <a:pt x="4990" y="812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7608136" y="-2526858"/>
              <a:ext cx="44814" cy="79807"/>
            </a:xfrm>
            <a:custGeom>
              <a:avLst/>
              <a:gdLst/>
              <a:ahLst/>
              <a:cxnLst/>
              <a:rect l="l" t="t" r="r" b="b"/>
              <a:pathLst>
                <a:path w="1086" h="1934" extrusionOk="0">
                  <a:moveTo>
                    <a:pt x="218" y="1"/>
                  </a:moveTo>
                  <a:lnTo>
                    <a:pt x="1" y="99"/>
                  </a:lnTo>
                  <a:lnTo>
                    <a:pt x="849" y="1933"/>
                  </a:lnTo>
                  <a:lnTo>
                    <a:pt x="1086" y="183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7214315" y="-2924764"/>
              <a:ext cx="16300" cy="214042"/>
            </a:xfrm>
            <a:custGeom>
              <a:avLst/>
              <a:gdLst/>
              <a:ahLst/>
              <a:cxnLst/>
              <a:rect l="l" t="t" r="r" b="b"/>
              <a:pathLst>
                <a:path w="395" h="5187" extrusionOk="0">
                  <a:moveTo>
                    <a:pt x="257" y="1"/>
                  </a:moveTo>
                  <a:lnTo>
                    <a:pt x="0" y="20"/>
                  </a:lnTo>
                  <a:lnTo>
                    <a:pt x="138" y="5187"/>
                  </a:lnTo>
                  <a:lnTo>
                    <a:pt x="395" y="516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7220009" y="-2654610"/>
              <a:ext cx="14690" cy="59463"/>
            </a:xfrm>
            <a:custGeom>
              <a:avLst/>
              <a:gdLst/>
              <a:ahLst/>
              <a:cxnLst/>
              <a:rect l="l" t="t" r="r" b="b"/>
              <a:pathLst>
                <a:path w="356" h="1441" extrusionOk="0">
                  <a:moveTo>
                    <a:pt x="99" y="1"/>
                  </a:moveTo>
                  <a:lnTo>
                    <a:pt x="40" y="356"/>
                  </a:lnTo>
                  <a:lnTo>
                    <a:pt x="0" y="711"/>
                  </a:lnTo>
                  <a:lnTo>
                    <a:pt x="0" y="1085"/>
                  </a:lnTo>
                  <a:lnTo>
                    <a:pt x="40" y="1440"/>
                  </a:lnTo>
                  <a:lnTo>
                    <a:pt x="296" y="1421"/>
                  </a:lnTo>
                  <a:lnTo>
                    <a:pt x="257" y="1066"/>
                  </a:lnTo>
                  <a:lnTo>
                    <a:pt x="257" y="730"/>
                  </a:lnTo>
                  <a:lnTo>
                    <a:pt x="296" y="375"/>
                  </a:lnTo>
                  <a:lnTo>
                    <a:pt x="355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6841620" y="-1407949"/>
              <a:ext cx="388180" cy="173354"/>
            </a:xfrm>
            <a:custGeom>
              <a:avLst/>
              <a:gdLst/>
              <a:ahLst/>
              <a:cxnLst/>
              <a:rect l="l" t="t" r="r" b="b"/>
              <a:pathLst>
                <a:path w="9407" h="4201" extrusionOk="0">
                  <a:moveTo>
                    <a:pt x="6094" y="1"/>
                  </a:moveTo>
                  <a:lnTo>
                    <a:pt x="5088" y="40"/>
                  </a:lnTo>
                  <a:lnTo>
                    <a:pt x="4102" y="79"/>
                  </a:lnTo>
                  <a:lnTo>
                    <a:pt x="3234" y="158"/>
                  </a:lnTo>
                  <a:lnTo>
                    <a:pt x="2505" y="198"/>
                  </a:lnTo>
                  <a:lnTo>
                    <a:pt x="2012" y="198"/>
                  </a:lnTo>
                  <a:lnTo>
                    <a:pt x="1598" y="178"/>
                  </a:lnTo>
                  <a:lnTo>
                    <a:pt x="1381" y="198"/>
                  </a:lnTo>
                  <a:lnTo>
                    <a:pt x="1164" y="217"/>
                  </a:lnTo>
                  <a:lnTo>
                    <a:pt x="967" y="257"/>
                  </a:lnTo>
                  <a:lnTo>
                    <a:pt x="769" y="336"/>
                  </a:lnTo>
                  <a:lnTo>
                    <a:pt x="592" y="434"/>
                  </a:lnTo>
                  <a:lnTo>
                    <a:pt x="434" y="572"/>
                  </a:lnTo>
                  <a:lnTo>
                    <a:pt x="316" y="730"/>
                  </a:lnTo>
                  <a:lnTo>
                    <a:pt x="198" y="888"/>
                  </a:lnTo>
                  <a:lnTo>
                    <a:pt x="119" y="1046"/>
                  </a:lnTo>
                  <a:lnTo>
                    <a:pt x="59" y="1203"/>
                  </a:lnTo>
                  <a:lnTo>
                    <a:pt x="20" y="1361"/>
                  </a:lnTo>
                  <a:lnTo>
                    <a:pt x="0" y="1499"/>
                  </a:lnTo>
                  <a:lnTo>
                    <a:pt x="0" y="1657"/>
                  </a:lnTo>
                  <a:lnTo>
                    <a:pt x="20" y="1815"/>
                  </a:lnTo>
                  <a:lnTo>
                    <a:pt x="40" y="1973"/>
                  </a:lnTo>
                  <a:lnTo>
                    <a:pt x="99" y="2111"/>
                  </a:lnTo>
                  <a:lnTo>
                    <a:pt x="158" y="2268"/>
                  </a:lnTo>
                  <a:lnTo>
                    <a:pt x="237" y="2406"/>
                  </a:lnTo>
                  <a:lnTo>
                    <a:pt x="434" y="2683"/>
                  </a:lnTo>
                  <a:lnTo>
                    <a:pt x="671" y="2959"/>
                  </a:lnTo>
                  <a:lnTo>
                    <a:pt x="927" y="3195"/>
                  </a:lnTo>
                  <a:lnTo>
                    <a:pt x="1223" y="3412"/>
                  </a:lnTo>
                  <a:lnTo>
                    <a:pt x="1519" y="3609"/>
                  </a:lnTo>
                  <a:lnTo>
                    <a:pt x="1834" y="3787"/>
                  </a:lnTo>
                  <a:lnTo>
                    <a:pt x="2150" y="3945"/>
                  </a:lnTo>
                  <a:lnTo>
                    <a:pt x="2465" y="4043"/>
                  </a:lnTo>
                  <a:lnTo>
                    <a:pt x="2761" y="4122"/>
                  </a:lnTo>
                  <a:lnTo>
                    <a:pt x="3018" y="4162"/>
                  </a:lnTo>
                  <a:lnTo>
                    <a:pt x="3333" y="4181"/>
                  </a:lnTo>
                  <a:lnTo>
                    <a:pt x="3688" y="4201"/>
                  </a:lnTo>
                  <a:lnTo>
                    <a:pt x="4063" y="4181"/>
                  </a:lnTo>
                  <a:lnTo>
                    <a:pt x="4437" y="4162"/>
                  </a:lnTo>
                  <a:lnTo>
                    <a:pt x="4832" y="4122"/>
                  </a:lnTo>
                  <a:lnTo>
                    <a:pt x="5226" y="4063"/>
                  </a:lnTo>
                  <a:lnTo>
                    <a:pt x="5640" y="3984"/>
                  </a:lnTo>
                  <a:lnTo>
                    <a:pt x="6035" y="3885"/>
                  </a:lnTo>
                  <a:lnTo>
                    <a:pt x="6429" y="3787"/>
                  </a:lnTo>
                  <a:lnTo>
                    <a:pt x="6824" y="3649"/>
                  </a:lnTo>
                  <a:lnTo>
                    <a:pt x="7198" y="3511"/>
                  </a:lnTo>
                  <a:lnTo>
                    <a:pt x="7553" y="3353"/>
                  </a:lnTo>
                  <a:lnTo>
                    <a:pt x="7869" y="3156"/>
                  </a:lnTo>
                  <a:lnTo>
                    <a:pt x="8184" y="2959"/>
                  </a:lnTo>
                  <a:lnTo>
                    <a:pt x="8460" y="2742"/>
                  </a:lnTo>
                  <a:lnTo>
                    <a:pt x="8697" y="2505"/>
                  </a:lnTo>
                  <a:lnTo>
                    <a:pt x="8875" y="2288"/>
                  </a:lnTo>
                  <a:lnTo>
                    <a:pt x="9032" y="2071"/>
                  </a:lnTo>
                  <a:lnTo>
                    <a:pt x="9170" y="1874"/>
                  </a:lnTo>
                  <a:lnTo>
                    <a:pt x="9269" y="1696"/>
                  </a:lnTo>
                  <a:lnTo>
                    <a:pt x="9348" y="1519"/>
                  </a:lnTo>
                  <a:lnTo>
                    <a:pt x="9387" y="1361"/>
                  </a:lnTo>
                  <a:lnTo>
                    <a:pt x="9407" y="1223"/>
                  </a:lnTo>
                  <a:lnTo>
                    <a:pt x="9407" y="1085"/>
                  </a:lnTo>
                  <a:lnTo>
                    <a:pt x="9387" y="947"/>
                  </a:lnTo>
                  <a:lnTo>
                    <a:pt x="9348" y="829"/>
                  </a:lnTo>
                  <a:lnTo>
                    <a:pt x="9289" y="730"/>
                  </a:lnTo>
                  <a:lnTo>
                    <a:pt x="9210" y="632"/>
                  </a:lnTo>
                  <a:lnTo>
                    <a:pt x="9091" y="533"/>
                  </a:lnTo>
                  <a:lnTo>
                    <a:pt x="8973" y="454"/>
                  </a:lnTo>
                  <a:lnTo>
                    <a:pt x="8835" y="375"/>
                  </a:lnTo>
                  <a:lnTo>
                    <a:pt x="8697" y="316"/>
                  </a:lnTo>
                  <a:lnTo>
                    <a:pt x="8362" y="217"/>
                  </a:lnTo>
                  <a:lnTo>
                    <a:pt x="7967" y="119"/>
                  </a:lnTo>
                  <a:lnTo>
                    <a:pt x="7534" y="60"/>
                  </a:lnTo>
                  <a:lnTo>
                    <a:pt x="7080" y="20"/>
                  </a:lnTo>
                  <a:lnTo>
                    <a:pt x="6587" y="20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7"/>
          <p:cNvSpPr/>
          <p:nvPr/>
        </p:nvSpPr>
        <p:spPr>
          <a:xfrm rot="4500095">
            <a:off x="4362037" y="281258"/>
            <a:ext cx="419905" cy="124406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2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7" y="1054268"/>
            <a:ext cx="4100421" cy="3075315"/>
          </a:xfrm>
          <a:prstGeom prst="rect">
            <a:avLst/>
          </a:prstGeom>
        </p:spPr>
      </p:pic>
      <p:sp>
        <p:nvSpPr>
          <p:cNvPr id="1954" name="Google Shape;1954;p42"/>
          <p:cNvSpPr txBox="1">
            <a:spLocks noGrp="1"/>
          </p:cNvSpPr>
          <p:nvPr>
            <p:ph type="title"/>
          </p:nvPr>
        </p:nvSpPr>
        <p:spPr>
          <a:xfrm>
            <a:off x="4450473" y="1638494"/>
            <a:ext cx="370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SCALLING</a:t>
            </a:r>
            <a:endParaRPr lang="en-US" dirty="0"/>
          </a:p>
        </p:txBody>
      </p:sp>
      <p:sp>
        <p:nvSpPr>
          <p:cNvPr id="1955" name="Google Shape;1955;p42"/>
          <p:cNvSpPr txBox="1">
            <a:spLocks noGrp="1"/>
          </p:cNvSpPr>
          <p:nvPr>
            <p:ph type="subTitle" idx="1"/>
          </p:nvPr>
        </p:nvSpPr>
        <p:spPr>
          <a:xfrm>
            <a:off x="4344923" y="2746772"/>
            <a:ext cx="3705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dirty="0"/>
              <a:t>Scaling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penskalaan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. Hal-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smtClean="0"/>
              <a:t>bias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/>
              <a:t>horizontal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mengalikan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981" name="Google Shape;1981;p42"/>
          <p:cNvGrpSpPr/>
          <p:nvPr/>
        </p:nvGrpSpPr>
        <p:grpSpPr>
          <a:xfrm>
            <a:off x="7676020" y="3820980"/>
            <a:ext cx="1292770" cy="1846928"/>
            <a:chOff x="218575" y="276648"/>
            <a:chExt cx="1129649" cy="1613883"/>
          </a:xfrm>
        </p:grpSpPr>
        <p:sp>
          <p:nvSpPr>
            <p:cNvPr id="1982" name="Google Shape;1982;p42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2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2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2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2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2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2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2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2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2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2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2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2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42"/>
          <p:cNvGrpSpPr/>
          <p:nvPr/>
        </p:nvGrpSpPr>
        <p:grpSpPr>
          <a:xfrm>
            <a:off x="162155" y="4010234"/>
            <a:ext cx="1240160" cy="1340284"/>
            <a:chOff x="1266169" y="-2759831"/>
            <a:chExt cx="1240160" cy="1340284"/>
          </a:xfrm>
        </p:grpSpPr>
        <p:sp>
          <p:nvSpPr>
            <p:cNvPr id="2063" name="Google Shape;2063;p42"/>
            <p:cNvSpPr/>
            <p:nvPr/>
          </p:nvSpPr>
          <p:spPr>
            <a:xfrm>
              <a:off x="1266169" y="-2759831"/>
              <a:ext cx="1240160" cy="930852"/>
            </a:xfrm>
            <a:custGeom>
              <a:avLst/>
              <a:gdLst/>
              <a:ahLst/>
              <a:cxnLst/>
              <a:rect l="l" t="t" r="r" b="b"/>
              <a:pathLst>
                <a:path w="24157" h="18132" extrusionOk="0">
                  <a:moveTo>
                    <a:pt x="11648" y="1"/>
                  </a:moveTo>
                  <a:lnTo>
                    <a:pt x="11455" y="18"/>
                  </a:lnTo>
                  <a:lnTo>
                    <a:pt x="11261" y="71"/>
                  </a:lnTo>
                  <a:lnTo>
                    <a:pt x="11086" y="141"/>
                  </a:lnTo>
                  <a:lnTo>
                    <a:pt x="10910" y="247"/>
                  </a:lnTo>
                  <a:lnTo>
                    <a:pt x="10734" y="370"/>
                  </a:lnTo>
                  <a:lnTo>
                    <a:pt x="10594" y="510"/>
                  </a:lnTo>
                  <a:lnTo>
                    <a:pt x="10453" y="651"/>
                  </a:lnTo>
                  <a:lnTo>
                    <a:pt x="10348" y="827"/>
                  </a:lnTo>
                  <a:lnTo>
                    <a:pt x="10242" y="1002"/>
                  </a:lnTo>
                  <a:lnTo>
                    <a:pt x="10172" y="1178"/>
                  </a:lnTo>
                  <a:lnTo>
                    <a:pt x="10084" y="1371"/>
                  </a:lnTo>
                  <a:lnTo>
                    <a:pt x="9961" y="1740"/>
                  </a:lnTo>
                  <a:lnTo>
                    <a:pt x="9873" y="2144"/>
                  </a:lnTo>
                  <a:lnTo>
                    <a:pt x="9715" y="2864"/>
                  </a:lnTo>
                  <a:lnTo>
                    <a:pt x="9575" y="3602"/>
                  </a:lnTo>
                  <a:lnTo>
                    <a:pt x="9469" y="4340"/>
                  </a:lnTo>
                  <a:lnTo>
                    <a:pt x="9364" y="5078"/>
                  </a:lnTo>
                  <a:lnTo>
                    <a:pt x="9276" y="5816"/>
                  </a:lnTo>
                  <a:lnTo>
                    <a:pt x="9188" y="6571"/>
                  </a:lnTo>
                  <a:lnTo>
                    <a:pt x="9048" y="8047"/>
                  </a:lnTo>
                  <a:lnTo>
                    <a:pt x="8977" y="8820"/>
                  </a:lnTo>
                  <a:lnTo>
                    <a:pt x="8942" y="9611"/>
                  </a:lnTo>
                  <a:lnTo>
                    <a:pt x="8907" y="10384"/>
                  </a:lnTo>
                  <a:lnTo>
                    <a:pt x="8890" y="11174"/>
                  </a:lnTo>
                  <a:lnTo>
                    <a:pt x="8890" y="11947"/>
                  </a:lnTo>
                  <a:lnTo>
                    <a:pt x="8925" y="12738"/>
                  </a:lnTo>
                  <a:lnTo>
                    <a:pt x="8960" y="13511"/>
                  </a:lnTo>
                  <a:lnTo>
                    <a:pt x="8995" y="14284"/>
                  </a:lnTo>
                  <a:lnTo>
                    <a:pt x="8925" y="13528"/>
                  </a:lnTo>
                  <a:lnTo>
                    <a:pt x="8819" y="12755"/>
                  </a:lnTo>
                  <a:lnTo>
                    <a:pt x="8679" y="11982"/>
                  </a:lnTo>
                  <a:lnTo>
                    <a:pt x="8521" y="11192"/>
                  </a:lnTo>
                  <a:lnTo>
                    <a:pt x="8204" y="9646"/>
                  </a:lnTo>
                  <a:lnTo>
                    <a:pt x="8046" y="8890"/>
                  </a:lnTo>
                  <a:lnTo>
                    <a:pt x="7906" y="8117"/>
                  </a:lnTo>
                  <a:lnTo>
                    <a:pt x="7800" y="7485"/>
                  </a:lnTo>
                  <a:lnTo>
                    <a:pt x="7730" y="6765"/>
                  </a:lnTo>
                  <a:lnTo>
                    <a:pt x="7660" y="6009"/>
                  </a:lnTo>
                  <a:lnTo>
                    <a:pt x="7572" y="5254"/>
                  </a:lnTo>
                  <a:lnTo>
                    <a:pt x="7467" y="4498"/>
                  </a:lnTo>
                  <a:lnTo>
                    <a:pt x="7414" y="4129"/>
                  </a:lnTo>
                  <a:lnTo>
                    <a:pt x="7326" y="3760"/>
                  </a:lnTo>
                  <a:lnTo>
                    <a:pt x="7238" y="3427"/>
                  </a:lnTo>
                  <a:lnTo>
                    <a:pt x="7150" y="3093"/>
                  </a:lnTo>
                  <a:lnTo>
                    <a:pt x="7027" y="2794"/>
                  </a:lnTo>
                  <a:lnTo>
                    <a:pt x="6887" y="2513"/>
                  </a:lnTo>
                  <a:lnTo>
                    <a:pt x="6764" y="2320"/>
                  </a:lnTo>
                  <a:lnTo>
                    <a:pt x="6623" y="2162"/>
                  </a:lnTo>
                  <a:lnTo>
                    <a:pt x="6465" y="2021"/>
                  </a:lnTo>
                  <a:lnTo>
                    <a:pt x="6272" y="1898"/>
                  </a:lnTo>
                  <a:lnTo>
                    <a:pt x="6079" y="1810"/>
                  </a:lnTo>
                  <a:lnTo>
                    <a:pt x="5868" y="1775"/>
                  </a:lnTo>
                  <a:lnTo>
                    <a:pt x="5763" y="1758"/>
                  </a:lnTo>
                  <a:lnTo>
                    <a:pt x="5657" y="1775"/>
                  </a:lnTo>
                  <a:lnTo>
                    <a:pt x="5569" y="1793"/>
                  </a:lnTo>
                  <a:lnTo>
                    <a:pt x="5464" y="1810"/>
                  </a:lnTo>
                  <a:lnTo>
                    <a:pt x="5358" y="1863"/>
                  </a:lnTo>
                  <a:lnTo>
                    <a:pt x="5271" y="1916"/>
                  </a:lnTo>
                  <a:lnTo>
                    <a:pt x="5113" y="2039"/>
                  </a:lnTo>
                  <a:lnTo>
                    <a:pt x="4972" y="2179"/>
                  </a:lnTo>
                  <a:lnTo>
                    <a:pt x="4867" y="2373"/>
                  </a:lnTo>
                  <a:lnTo>
                    <a:pt x="4779" y="2566"/>
                  </a:lnTo>
                  <a:lnTo>
                    <a:pt x="4691" y="2759"/>
                  </a:lnTo>
                  <a:lnTo>
                    <a:pt x="4638" y="2970"/>
                  </a:lnTo>
                  <a:lnTo>
                    <a:pt x="4603" y="3198"/>
                  </a:lnTo>
                  <a:lnTo>
                    <a:pt x="4568" y="3515"/>
                  </a:lnTo>
                  <a:lnTo>
                    <a:pt x="4533" y="3831"/>
                  </a:lnTo>
                  <a:lnTo>
                    <a:pt x="4515" y="4147"/>
                  </a:lnTo>
                  <a:lnTo>
                    <a:pt x="4533" y="4463"/>
                  </a:lnTo>
                  <a:lnTo>
                    <a:pt x="4550" y="4797"/>
                  </a:lnTo>
                  <a:lnTo>
                    <a:pt x="4568" y="5113"/>
                  </a:lnTo>
                  <a:lnTo>
                    <a:pt x="4656" y="5746"/>
                  </a:lnTo>
                  <a:lnTo>
                    <a:pt x="4779" y="6378"/>
                  </a:lnTo>
                  <a:lnTo>
                    <a:pt x="4919" y="7011"/>
                  </a:lnTo>
                  <a:lnTo>
                    <a:pt x="5095" y="7643"/>
                  </a:lnTo>
                  <a:lnTo>
                    <a:pt x="5271" y="8275"/>
                  </a:lnTo>
                  <a:lnTo>
                    <a:pt x="6167" y="11332"/>
                  </a:lnTo>
                  <a:lnTo>
                    <a:pt x="7080" y="14407"/>
                  </a:lnTo>
                  <a:lnTo>
                    <a:pt x="6114" y="12509"/>
                  </a:lnTo>
                  <a:lnTo>
                    <a:pt x="5130" y="10647"/>
                  </a:lnTo>
                  <a:lnTo>
                    <a:pt x="4111" y="8785"/>
                  </a:lnTo>
                  <a:lnTo>
                    <a:pt x="3075" y="6940"/>
                  </a:lnTo>
                  <a:lnTo>
                    <a:pt x="2899" y="6642"/>
                  </a:lnTo>
                  <a:lnTo>
                    <a:pt x="2706" y="6343"/>
                  </a:lnTo>
                  <a:lnTo>
                    <a:pt x="2477" y="6062"/>
                  </a:lnTo>
                  <a:lnTo>
                    <a:pt x="2372" y="5939"/>
                  </a:lnTo>
                  <a:lnTo>
                    <a:pt x="2231" y="5816"/>
                  </a:lnTo>
                  <a:lnTo>
                    <a:pt x="2038" y="5658"/>
                  </a:lnTo>
                  <a:lnTo>
                    <a:pt x="1827" y="5552"/>
                  </a:lnTo>
                  <a:lnTo>
                    <a:pt x="1617" y="5482"/>
                  </a:lnTo>
                  <a:lnTo>
                    <a:pt x="1406" y="5447"/>
                  </a:lnTo>
                  <a:lnTo>
                    <a:pt x="1195" y="5447"/>
                  </a:lnTo>
                  <a:lnTo>
                    <a:pt x="1002" y="5482"/>
                  </a:lnTo>
                  <a:lnTo>
                    <a:pt x="808" y="5552"/>
                  </a:lnTo>
                  <a:lnTo>
                    <a:pt x="633" y="5658"/>
                  </a:lnTo>
                  <a:lnTo>
                    <a:pt x="527" y="5746"/>
                  </a:lnTo>
                  <a:lnTo>
                    <a:pt x="404" y="5851"/>
                  </a:lnTo>
                  <a:lnTo>
                    <a:pt x="316" y="5974"/>
                  </a:lnTo>
                  <a:lnTo>
                    <a:pt x="229" y="6097"/>
                  </a:lnTo>
                  <a:lnTo>
                    <a:pt x="158" y="6238"/>
                  </a:lnTo>
                  <a:lnTo>
                    <a:pt x="88" y="6396"/>
                  </a:lnTo>
                  <a:lnTo>
                    <a:pt x="53" y="6571"/>
                  </a:lnTo>
                  <a:lnTo>
                    <a:pt x="18" y="6747"/>
                  </a:lnTo>
                  <a:lnTo>
                    <a:pt x="0" y="6940"/>
                  </a:lnTo>
                  <a:lnTo>
                    <a:pt x="18" y="7133"/>
                  </a:lnTo>
                  <a:lnTo>
                    <a:pt x="35" y="7327"/>
                  </a:lnTo>
                  <a:lnTo>
                    <a:pt x="88" y="7520"/>
                  </a:lnTo>
                  <a:lnTo>
                    <a:pt x="141" y="7713"/>
                  </a:lnTo>
                  <a:lnTo>
                    <a:pt x="211" y="7924"/>
                  </a:lnTo>
                  <a:lnTo>
                    <a:pt x="387" y="8328"/>
                  </a:lnTo>
                  <a:lnTo>
                    <a:pt x="598" y="8715"/>
                  </a:lnTo>
                  <a:lnTo>
                    <a:pt x="808" y="9101"/>
                  </a:lnTo>
                  <a:lnTo>
                    <a:pt x="1002" y="9452"/>
                  </a:lnTo>
                  <a:lnTo>
                    <a:pt x="1195" y="9786"/>
                  </a:lnTo>
                  <a:lnTo>
                    <a:pt x="1599" y="10542"/>
                  </a:lnTo>
                  <a:lnTo>
                    <a:pt x="2021" y="11280"/>
                  </a:lnTo>
                  <a:lnTo>
                    <a:pt x="2442" y="12017"/>
                  </a:lnTo>
                  <a:lnTo>
                    <a:pt x="2899" y="12755"/>
                  </a:lnTo>
                  <a:lnTo>
                    <a:pt x="3356" y="13476"/>
                  </a:lnTo>
                  <a:lnTo>
                    <a:pt x="3830" y="14178"/>
                  </a:lnTo>
                  <a:lnTo>
                    <a:pt x="4779" y="15601"/>
                  </a:lnTo>
                  <a:lnTo>
                    <a:pt x="4990" y="15882"/>
                  </a:lnTo>
                  <a:lnTo>
                    <a:pt x="5200" y="16128"/>
                  </a:lnTo>
                  <a:lnTo>
                    <a:pt x="5411" y="16357"/>
                  </a:lnTo>
                  <a:lnTo>
                    <a:pt x="5657" y="16585"/>
                  </a:lnTo>
                  <a:lnTo>
                    <a:pt x="5885" y="16778"/>
                  </a:lnTo>
                  <a:lnTo>
                    <a:pt x="6131" y="16954"/>
                  </a:lnTo>
                  <a:lnTo>
                    <a:pt x="6395" y="17130"/>
                  </a:lnTo>
                  <a:lnTo>
                    <a:pt x="6658" y="17270"/>
                  </a:lnTo>
                  <a:lnTo>
                    <a:pt x="6940" y="17411"/>
                  </a:lnTo>
                  <a:lnTo>
                    <a:pt x="7238" y="17534"/>
                  </a:lnTo>
                  <a:lnTo>
                    <a:pt x="7537" y="17639"/>
                  </a:lnTo>
                  <a:lnTo>
                    <a:pt x="7836" y="17745"/>
                  </a:lnTo>
                  <a:lnTo>
                    <a:pt x="8152" y="17832"/>
                  </a:lnTo>
                  <a:lnTo>
                    <a:pt x="8468" y="17903"/>
                  </a:lnTo>
                  <a:lnTo>
                    <a:pt x="9153" y="18043"/>
                  </a:lnTo>
                  <a:lnTo>
                    <a:pt x="9645" y="18096"/>
                  </a:lnTo>
                  <a:lnTo>
                    <a:pt x="10119" y="18131"/>
                  </a:lnTo>
                  <a:lnTo>
                    <a:pt x="10594" y="18131"/>
                  </a:lnTo>
                  <a:lnTo>
                    <a:pt x="11068" y="18078"/>
                  </a:lnTo>
                  <a:lnTo>
                    <a:pt x="11525" y="18026"/>
                  </a:lnTo>
                  <a:lnTo>
                    <a:pt x="11999" y="17920"/>
                  </a:lnTo>
                  <a:lnTo>
                    <a:pt x="12438" y="17797"/>
                  </a:lnTo>
                  <a:lnTo>
                    <a:pt x="12877" y="17657"/>
                  </a:lnTo>
                  <a:lnTo>
                    <a:pt x="13317" y="17481"/>
                  </a:lnTo>
                  <a:lnTo>
                    <a:pt x="13756" y="17288"/>
                  </a:lnTo>
                  <a:lnTo>
                    <a:pt x="14178" y="17059"/>
                  </a:lnTo>
                  <a:lnTo>
                    <a:pt x="14582" y="16813"/>
                  </a:lnTo>
                  <a:lnTo>
                    <a:pt x="14986" y="16567"/>
                  </a:lnTo>
                  <a:lnTo>
                    <a:pt x="15390" y="16286"/>
                  </a:lnTo>
                  <a:lnTo>
                    <a:pt x="15794" y="15988"/>
                  </a:lnTo>
                  <a:lnTo>
                    <a:pt x="16163" y="15689"/>
                  </a:lnTo>
                  <a:lnTo>
                    <a:pt x="16549" y="15373"/>
                  </a:lnTo>
                  <a:lnTo>
                    <a:pt x="16918" y="15039"/>
                  </a:lnTo>
                  <a:lnTo>
                    <a:pt x="17287" y="14688"/>
                  </a:lnTo>
                  <a:lnTo>
                    <a:pt x="17638" y="14336"/>
                  </a:lnTo>
                  <a:lnTo>
                    <a:pt x="18324" y="13598"/>
                  </a:lnTo>
                  <a:lnTo>
                    <a:pt x="18974" y="12861"/>
                  </a:lnTo>
                  <a:lnTo>
                    <a:pt x="19588" y="12105"/>
                  </a:lnTo>
                  <a:lnTo>
                    <a:pt x="20186" y="11350"/>
                  </a:lnTo>
                  <a:lnTo>
                    <a:pt x="20748" y="10594"/>
                  </a:lnTo>
                  <a:lnTo>
                    <a:pt x="21257" y="9892"/>
                  </a:lnTo>
                  <a:lnTo>
                    <a:pt x="21644" y="9365"/>
                  </a:lnTo>
                  <a:lnTo>
                    <a:pt x="22206" y="8557"/>
                  </a:lnTo>
                  <a:lnTo>
                    <a:pt x="22522" y="8082"/>
                  </a:lnTo>
                  <a:lnTo>
                    <a:pt x="22838" y="7555"/>
                  </a:lnTo>
                  <a:lnTo>
                    <a:pt x="23155" y="7028"/>
                  </a:lnTo>
                  <a:lnTo>
                    <a:pt x="23453" y="6483"/>
                  </a:lnTo>
                  <a:lnTo>
                    <a:pt x="23699" y="5956"/>
                  </a:lnTo>
                  <a:lnTo>
                    <a:pt x="23928" y="5447"/>
                  </a:lnTo>
                  <a:lnTo>
                    <a:pt x="23998" y="5201"/>
                  </a:lnTo>
                  <a:lnTo>
                    <a:pt x="24068" y="4955"/>
                  </a:lnTo>
                  <a:lnTo>
                    <a:pt x="24121" y="4727"/>
                  </a:lnTo>
                  <a:lnTo>
                    <a:pt x="24156" y="4516"/>
                  </a:lnTo>
                  <a:lnTo>
                    <a:pt x="24156" y="4323"/>
                  </a:lnTo>
                  <a:lnTo>
                    <a:pt x="24138" y="4129"/>
                  </a:lnTo>
                  <a:lnTo>
                    <a:pt x="24086" y="3971"/>
                  </a:lnTo>
                  <a:lnTo>
                    <a:pt x="24015" y="3813"/>
                  </a:lnTo>
                  <a:lnTo>
                    <a:pt x="23928" y="3690"/>
                  </a:lnTo>
                  <a:lnTo>
                    <a:pt x="23805" y="3585"/>
                  </a:lnTo>
                  <a:lnTo>
                    <a:pt x="23629" y="3497"/>
                  </a:lnTo>
                  <a:lnTo>
                    <a:pt x="23436" y="3444"/>
                  </a:lnTo>
                  <a:lnTo>
                    <a:pt x="23278" y="3427"/>
                  </a:lnTo>
                  <a:lnTo>
                    <a:pt x="23102" y="3444"/>
                  </a:lnTo>
                  <a:lnTo>
                    <a:pt x="22909" y="3497"/>
                  </a:lnTo>
                  <a:lnTo>
                    <a:pt x="22715" y="3567"/>
                  </a:lnTo>
                  <a:lnTo>
                    <a:pt x="22522" y="3673"/>
                  </a:lnTo>
                  <a:lnTo>
                    <a:pt x="22329" y="3778"/>
                  </a:lnTo>
                  <a:lnTo>
                    <a:pt x="22136" y="3919"/>
                  </a:lnTo>
                  <a:lnTo>
                    <a:pt x="21925" y="4059"/>
                  </a:lnTo>
                  <a:lnTo>
                    <a:pt x="21538" y="4358"/>
                  </a:lnTo>
                  <a:lnTo>
                    <a:pt x="21187" y="4674"/>
                  </a:lnTo>
                  <a:lnTo>
                    <a:pt x="20607" y="5183"/>
                  </a:lnTo>
                  <a:lnTo>
                    <a:pt x="20256" y="5482"/>
                  </a:lnTo>
                  <a:lnTo>
                    <a:pt x="19922" y="5798"/>
                  </a:lnTo>
                  <a:lnTo>
                    <a:pt x="19588" y="6115"/>
                  </a:lnTo>
                  <a:lnTo>
                    <a:pt x="19272" y="6448"/>
                  </a:lnTo>
                  <a:lnTo>
                    <a:pt x="18956" y="6800"/>
                  </a:lnTo>
                  <a:lnTo>
                    <a:pt x="18657" y="7133"/>
                  </a:lnTo>
                  <a:lnTo>
                    <a:pt x="18359" y="7502"/>
                  </a:lnTo>
                  <a:lnTo>
                    <a:pt x="18078" y="7854"/>
                  </a:lnTo>
                  <a:lnTo>
                    <a:pt x="17761" y="8293"/>
                  </a:lnTo>
                  <a:lnTo>
                    <a:pt x="17463" y="8715"/>
                  </a:lnTo>
                  <a:lnTo>
                    <a:pt x="17164" y="9171"/>
                  </a:lnTo>
                  <a:lnTo>
                    <a:pt x="16865" y="9611"/>
                  </a:lnTo>
                  <a:lnTo>
                    <a:pt x="16321" y="10524"/>
                  </a:lnTo>
                  <a:lnTo>
                    <a:pt x="15811" y="11455"/>
                  </a:lnTo>
                  <a:lnTo>
                    <a:pt x="15302" y="12404"/>
                  </a:lnTo>
                  <a:lnTo>
                    <a:pt x="14828" y="13353"/>
                  </a:lnTo>
                  <a:lnTo>
                    <a:pt x="13896" y="15267"/>
                  </a:lnTo>
                  <a:lnTo>
                    <a:pt x="18446" y="2197"/>
                  </a:lnTo>
                  <a:lnTo>
                    <a:pt x="18499" y="2004"/>
                  </a:lnTo>
                  <a:lnTo>
                    <a:pt x="18534" y="1810"/>
                  </a:lnTo>
                  <a:lnTo>
                    <a:pt x="18534" y="1635"/>
                  </a:lnTo>
                  <a:lnTo>
                    <a:pt x="18517" y="1459"/>
                  </a:lnTo>
                  <a:lnTo>
                    <a:pt x="18482" y="1301"/>
                  </a:lnTo>
                  <a:lnTo>
                    <a:pt x="18429" y="1160"/>
                  </a:lnTo>
                  <a:lnTo>
                    <a:pt x="18341" y="1037"/>
                  </a:lnTo>
                  <a:lnTo>
                    <a:pt x="18253" y="932"/>
                  </a:lnTo>
                  <a:lnTo>
                    <a:pt x="18130" y="844"/>
                  </a:lnTo>
                  <a:lnTo>
                    <a:pt x="18007" y="774"/>
                  </a:lnTo>
                  <a:lnTo>
                    <a:pt x="17867" y="739"/>
                  </a:lnTo>
                  <a:lnTo>
                    <a:pt x="17709" y="721"/>
                  </a:lnTo>
                  <a:lnTo>
                    <a:pt x="17533" y="739"/>
                  </a:lnTo>
                  <a:lnTo>
                    <a:pt x="17357" y="774"/>
                  </a:lnTo>
                  <a:lnTo>
                    <a:pt x="17164" y="844"/>
                  </a:lnTo>
                  <a:lnTo>
                    <a:pt x="16971" y="950"/>
                  </a:lnTo>
                  <a:lnTo>
                    <a:pt x="16760" y="1090"/>
                  </a:lnTo>
                  <a:lnTo>
                    <a:pt x="16549" y="1266"/>
                  </a:lnTo>
                  <a:lnTo>
                    <a:pt x="16356" y="1459"/>
                  </a:lnTo>
                  <a:lnTo>
                    <a:pt x="16180" y="1670"/>
                  </a:lnTo>
                  <a:lnTo>
                    <a:pt x="16005" y="1898"/>
                  </a:lnTo>
                  <a:lnTo>
                    <a:pt x="15846" y="2144"/>
                  </a:lnTo>
                  <a:lnTo>
                    <a:pt x="15688" y="2408"/>
                  </a:lnTo>
                  <a:lnTo>
                    <a:pt x="15530" y="2671"/>
                  </a:lnTo>
                  <a:lnTo>
                    <a:pt x="15267" y="3216"/>
                  </a:lnTo>
                  <a:lnTo>
                    <a:pt x="15021" y="3760"/>
                  </a:lnTo>
                  <a:lnTo>
                    <a:pt x="14617" y="4762"/>
                  </a:lnTo>
                  <a:lnTo>
                    <a:pt x="14107" y="6027"/>
                  </a:lnTo>
                  <a:lnTo>
                    <a:pt x="13650" y="7292"/>
                  </a:lnTo>
                  <a:lnTo>
                    <a:pt x="13211" y="8592"/>
                  </a:lnTo>
                  <a:lnTo>
                    <a:pt x="12807" y="9892"/>
                  </a:lnTo>
                  <a:lnTo>
                    <a:pt x="12632" y="10507"/>
                  </a:lnTo>
                  <a:lnTo>
                    <a:pt x="12473" y="11121"/>
                  </a:lnTo>
                  <a:lnTo>
                    <a:pt x="12175" y="12386"/>
                  </a:lnTo>
                  <a:lnTo>
                    <a:pt x="11911" y="13651"/>
                  </a:lnTo>
                  <a:lnTo>
                    <a:pt x="11613" y="14899"/>
                  </a:lnTo>
                  <a:lnTo>
                    <a:pt x="12087" y="12070"/>
                  </a:lnTo>
                  <a:lnTo>
                    <a:pt x="12561" y="9242"/>
                  </a:lnTo>
                  <a:lnTo>
                    <a:pt x="12825" y="7520"/>
                  </a:lnTo>
                  <a:lnTo>
                    <a:pt x="12948" y="6642"/>
                  </a:lnTo>
                  <a:lnTo>
                    <a:pt x="13053" y="5763"/>
                  </a:lnTo>
                  <a:lnTo>
                    <a:pt x="13123" y="4902"/>
                  </a:lnTo>
                  <a:lnTo>
                    <a:pt x="13176" y="4024"/>
                  </a:lnTo>
                  <a:lnTo>
                    <a:pt x="13194" y="3146"/>
                  </a:lnTo>
                  <a:lnTo>
                    <a:pt x="13176" y="2706"/>
                  </a:lnTo>
                  <a:lnTo>
                    <a:pt x="13159" y="2267"/>
                  </a:lnTo>
                  <a:lnTo>
                    <a:pt x="13141" y="1916"/>
                  </a:lnTo>
                  <a:lnTo>
                    <a:pt x="13088" y="1564"/>
                  </a:lnTo>
                  <a:lnTo>
                    <a:pt x="13000" y="1231"/>
                  </a:lnTo>
                  <a:lnTo>
                    <a:pt x="12948" y="1055"/>
                  </a:lnTo>
                  <a:lnTo>
                    <a:pt x="12877" y="897"/>
                  </a:lnTo>
                  <a:lnTo>
                    <a:pt x="12807" y="739"/>
                  </a:lnTo>
                  <a:lnTo>
                    <a:pt x="12702" y="598"/>
                  </a:lnTo>
                  <a:lnTo>
                    <a:pt x="12596" y="458"/>
                  </a:lnTo>
                  <a:lnTo>
                    <a:pt x="12473" y="335"/>
                  </a:lnTo>
                  <a:lnTo>
                    <a:pt x="12333" y="212"/>
                  </a:lnTo>
                  <a:lnTo>
                    <a:pt x="12175" y="124"/>
                  </a:lnTo>
                  <a:lnTo>
                    <a:pt x="12017" y="54"/>
                  </a:lnTo>
                  <a:lnTo>
                    <a:pt x="11841" y="18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1633237" y="-1878663"/>
              <a:ext cx="318395" cy="357206"/>
            </a:xfrm>
            <a:custGeom>
              <a:avLst/>
              <a:gdLst/>
              <a:ahLst/>
              <a:cxnLst/>
              <a:rect l="l" t="t" r="r" b="b"/>
              <a:pathLst>
                <a:path w="6202" h="6958" extrusionOk="0">
                  <a:moveTo>
                    <a:pt x="0" y="1"/>
                  </a:moveTo>
                  <a:lnTo>
                    <a:pt x="0" y="36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71" y="633"/>
                  </a:lnTo>
                  <a:lnTo>
                    <a:pt x="158" y="1248"/>
                  </a:lnTo>
                  <a:lnTo>
                    <a:pt x="246" y="1863"/>
                  </a:lnTo>
                  <a:lnTo>
                    <a:pt x="352" y="2495"/>
                  </a:lnTo>
                  <a:lnTo>
                    <a:pt x="475" y="3110"/>
                  </a:lnTo>
                  <a:lnTo>
                    <a:pt x="615" y="3708"/>
                  </a:lnTo>
                  <a:lnTo>
                    <a:pt x="756" y="4322"/>
                  </a:lnTo>
                  <a:lnTo>
                    <a:pt x="896" y="4937"/>
                  </a:lnTo>
                  <a:lnTo>
                    <a:pt x="984" y="5201"/>
                  </a:lnTo>
                  <a:lnTo>
                    <a:pt x="1054" y="5464"/>
                  </a:lnTo>
                  <a:lnTo>
                    <a:pt x="1160" y="5710"/>
                  </a:lnTo>
                  <a:lnTo>
                    <a:pt x="1265" y="5956"/>
                  </a:lnTo>
                  <a:lnTo>
                    <a:pt x="1406" y="6202"/>
                  </a:lnTo>
                  <a:lnTo>
                    <a:pt x="1564" y="6395"/>
                  </a:lnTo>
                  <a:lnTo>
                    <a:pt x="1652" y="6501"/>
                  </a:lnTo>
                  <a:lnTo>
                    <a:pt x="1757" y="6589"/>
                  </a:lnTo>
                  <a:lnTo>
                    <a:pt x="1845" y="6677"/>
                  </a:lnTo>
                  <a:lnTo>
                    <a:pt x="1968" y="6747"/>
                  </a:lnTo>
                  <a:lnTo>
                    <a:pt x="2161" y="6835"/>
                  </a:lnTo>
                  <a:lnTo>
                    <a:pt x="2354" y="6887"/>
                  </a:lnTo>
                  <a:lnTo>
                    <a:pt x="2548" y="6940"/>
                  </a:lnTo>
                  <a:lnTo>
                    <a:pt x="2759" y="6958"/>
                  </a:lnTo>
                  <a:lnTo>
                    <a:pt x="2969" y="6958"/>
                  </a:lnTo>
                  <a:lnTo>
                    <a:pt x="3180" y="6940"/>
                  </a:lnTo>
                  <a:lnTo>
                    <a:pt x="3602" y="6887"/>
                  </a:lnTo>
                  <a:lnTo>
                    <a:pt x="3918" y="6835"/>
                  </a:lnTo>
                  <a:lnTo>
                    <a:pt x="4234" y="6729"/>
                  </a:lnTo>
                  <a:lnTo>
                    <a:pt x="4392" y="6677"/>
                  </a:lnTo>
                  <a:lnTo>
                    <a:pt x="4533" y="6606"/>
                  </a:lnTo>
                  <a:lnTo>
                    <a:pt x="4673" y="6518"/>
                  </a:lnTo>
                  <a:lnTo>
                    <a:pt x="4796" y="6413"/>
                  </a:lnTo>
                  <a:lnTo>
                    <a:pt x="4937" y="6290"/>
                  </a:lnTo>
                  <a:lnTo>
                    <a:pt x="5042" y="6132"/>
                  </a:lnTo>
                  <a:lnTo>
                    <a:pt x="5148" y="5974"/>
                  </a:lnTo>
                  <a:lnTo>
                    <a:pt x="5218" y="5816"/>
                  </a:lnTo>
                  <a:lnTo>
                    <a:pt x="5288" y="5623"/>
                  </a:lnTo>
                  <a:lnTo>
                    <a:pt x="5341" y="5447"/>
                  </a:lnTo>
                  <a:lnTo>
                    <a:pt x="5429" y="5060"/>
                  </a:lnTo>
                  <a:lnTo>
                    <a:pt x="5482" y="4586"/>
                  </a:lnTo>
                  <a:lnTo>
                    <a:pt x="5640" y="3462"/>
                  </a:lnTo>
                  <a:lnTo>
                    <a:pt x="5815" y="2355"/>
                  </a:lnTo>
                  <a:lnTo>
                    <a:pt x="5991" y="1231"/>
                  </a:lnTo>
                  <a:lnTo>
                    <a:pt x="6202" y="124"/>
                  </a:lnTo>
                  <a:lnTo>
                    <a:pt x="5359" y="159"/>
                  </a:lnTo>
                  <a:lnTo>
                    <a:pt x="4515" y="212"/>
                  </a:lnTo>
                  <a:lnTo>
                    <a:pt x="3672" y="264"/>
                  </a:lnTo>
                  <a:lnTo>
                    <a:pt x="2846" y="317"/>
                  </a:lnTo>
                  <a:lnTo>
                    <a:pt x="2284" y="317"/>
                  </a:lnTo>
                  <a:lnTo>
                    <a:pt x="1827" y="299"/>
                  </a:lnTo>
                  <a:lnTo>
                    <a:pt x="1318" y="282"/>
                  </a:lnTo>
                  <a:lnTo>
                    <a:pt x="826" y="229"/>
                  </a:lnTo>
                  <a:lnTo>
                    <a:pt x="404" y="176"/>
                  </a:lnTo>
                  <a:lnTo>
                    <a:pt x="246" y="141"/>
                  </a:lnTo>
                  <a:lnTo>
                    <a:pt x="123" y="106"/>
                  </a:lnTo>
                  <a:lnTo>
                    <a:pt x="36" y="53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2"/>
            <p:cNvSpPr/>
            <p:nvPr/>
          </p:nvSpPr>
          <p:spPr>
            <a:xfrm>
              <a:off x="1637755" y="-1593633"/>
              <a:ext cx="308487" cy="174085"/>
            </a:xfrm>
            <a:custGeom>
              <a:avLst/>
              <a:gdLst/>
              <a:ahLst/>
              <a:cxnLst/>
              <a:rect l="l" t="t" r="r" b="b"/>
              <a:pathLst>
                <a:path w="6009" h="3391" extrusionOk="0">
                  <a:moveTo>
                    <a:pt x="6008" y="0"/>
                  </a:moveTo>
                  <a:lnTo>
                    <a:pt x="5025" y="71"/>
                  </a:lnTo>
                  <a:lnTo>
                    <a:pt x="4041" y="106"/>
                  </a:lnTo>
                  <a:lnTo>
                    <a:pt x="3461" y="123"/>
                  </a:lnTo>
                  <a:lnTo>
                    <a:pt x="2899" y="123"/>
                  </a:lnTo>
                  <a:lnTo>
                    <a:pt x="2319" y="106"/>
                  </a:lnTo>
                  <a:lnTo>
                    <a:pt x="1739" y="71"/>
                  </a:lnTo>
                  <a:lnTo>
                    <a:pt x="879" y="35"/>
                  </a:lnTo>
                  <a:lnTo>
                    <a:pt x="439" y="18"/>
                  </a:lnTo>
                  <a:lnTo>
                    <a:pt x="0" y="18"/>
                  </a:lnTo>
                  <a:lnTo>
                    <a:pt x="35" y="123"/>
                  </a:lnTo>
                  <a:lnTo>
                    <a:pt x="88" y="264"/>
                  </a:lnTo>
                  <a:lnTo>
                    <a:pt x="193" y="668"/>
                  </a:lnTo>
                  <a:lnTo>
                    <a:pt x="439" y="1739"/>
                  </a:lnTo>
                  <a:lnTo>
                    <a:pt x="791" y="3391"/>
                  </a:lnTo>
                  <a:lnTo>
                    <a:pt x="5815" y="3356"/>
                  </a:lnTo>
                  <a:lnTo>
                    <a:pt x="5938" y="1687"/>
                  </a:lnTo>
                  <a:lnTo>
                    <a:pt x="5991" y="843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2"/>
            <p:cNvSpPr/>
            <p:nvPr/>
          </p:nvSpPr>
          <p:spPr>
            <a:xfrm>
              <a:off x="1938083" y="-2216879"/>
              <a:ext cx="303969" cy="348222"/>
            </a:xfrm>
            <a:custGeom>
              <a:avLst/>
              <a:gdLst/>
              <a:ahLst/>
              <a:cxnLst/>
              <a:rect l="l" t="t" r="r" b="b"/>
              <a:pathLst>
                <a:path w="5921" h="6783" extrusionOk="0">
                  <a:moveTo>
                    <a:pt x="5798" y="1"/>
                  </a:moveTo>
                  <a:lnTo>
                    <a:pt x="5148" y="897"/>
                  </a:lnTo>
                  <a:lnTo>
                    <a:pt x="4480" y="1775"/>
                  </a:lnTo>
                  <a:lnTo>
                    <a:pt x="3777" y="2636"/>
                  </a:lnTo>
                  <a:lnTo>
                    <a:pt x="3075" y="3479"/>
                  </a:lnTo>
                  <a:lnTo>
                    <a:pt x="2337" y="4305"/>
                  </a:lnTo>
                  <a:lnTo>
                    <a:pt x="1581" y="5131"/>
                  </a:lnTo>
                  <a:lnTo>
                    <a:pt x="808" y="5921"/>
                  </a:lnTo>
                  <a:lnTo>
                    <a:pt x="0" y="6694"/>
                  </a:lnTo>
                  <a:lnTo>
                    <a:pt x="106" y="6782"/>
                  </a:lnTo>
                  <a:lnTo>
                    <a:pt x="896" y="6009"/>
                  </a:lnTo>
                  <a:lnTo>
                    <a:pt x="1687" y="5218"/>
                  </a:lnTo>
                  <a:lnTo>
                    <a:pt x="2442" y="4410"/>
                  </a:lnTo>
                  <a:lnTo>
                    <a:pt x="3180" y="3585"/>
                  </a:lnTo>
                  <a:lnTo>
                    <a:pt x="3900" y="2724"/>
                  </a:lnTo>
                  <a:lnTo>
                    <a:pt x="4603" y="1863"/>
                  </a:lnTo>
                  <a:lnTo>
                    <a:pt x="5271" y="985"/>
                  </a:lnTo>
                  <a:lnTo>
                    <a:pt x="5921" y="71"/>
                  </a:lnTo>
                  <a:lnTo>
                    <a:pt x="5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2"/>
            <p:cNvSpPr/>
            <p:nvPr/>
          </p:nvSpPr>
          <p:spPr>
            <a:xfrm>
              <a:off x="1880328" y="-2440559"/>
              <a:ext cx="166025" cy="575493"/>
            </a:xfrm>
            <a:custGeom>
              <a:avLst/>
              <a:gdLst/>
              <a:ahLst/>
              <a:cxnLst/>
              <a:rect l="l" t="t" r="r" b="b"/>
              <a:pathLst>
                <a:path w="3234" h="11210" extrusionOk="0">
                  <a:moveTo>
                    <a:pt x="3093" y="1"/>
                  </a:moveTo>
                  <a:lnTo>
                    <a:pt x="2355" y="2794"/>
                  </a:lnTo>
                  <a:lnTo>
                    <a:pt x="1600" y="5605"/>
                  </a:lnTo>
                  <a:lnTo>
                    <a:pt x="809" y="8398"/>
                  </a:lnTo>
                  <a:lnTo>
                    <a:pt x="1" y="11157"/>
                  </a:lnTo>
                  <a:lnTo>
                    <a:pt x="142" y="11209"/>
                  </a:lnTo>
                  <a:lnTo>
                    <a:pt x="950" y="8434"/>
                  </a:lnTo>
                  <a:lnTo>
                    <a:pt x="1740" y="5640"/>
                  </a:lnTo>
                  <a:lnTo>
                    <a:pt x="2496" y="2829"/>
                  </a:lnTo>
                  <a:lnTo>
                    <a:pt x="3233" y="36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2"/>
            <p:cNvSpPr/>
            <p:nvPr/>
          </p:nvSpPr>
          <p:spPr>
            <a:xfrm>
              <a:off x="1787457" y="-2363860"/>
              <a:ext cx="27106" cy="504186"/>
            </a:xfrm>
            <a:custGeom>
              <a:avLst/>
              <a:gdLst/>
              <a:ahLst/>
              <a:cxnLst/>
              <a:rect l="l" t="t" r="r" b="b"/>
              <a:pathLst>
                <a:path w="528" h="9821" extrusionOk="0">
                  <a:moveTo>
                    <a:pt x="369" y="0"/>
                  </a:moveTo>
                  <a:lnTo>
                    <a:pt x="0" y="9821"/>
                  </a:lnTo>
                  <a:lnTo>
                    <a:pt x="141" y="982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2"/>
            <p:cNvSpPr/>
            <p:nvPr/>
          </p:nvSpPr>
          <p:spPr>
            <a:xfrm>
              <a:off x="1616090" y="-2319658"/>
              <a:ext cx="107398" cy="463578"/>
            </a:xfrm>
            <a:custGeom>
              <a:avLst/>
              <a:gdLst/>
              <a:ahLst/>
              <a:cxnLst/>
              <a:rect l="l" t="t" r="r" b="b"/>
              <a:pathLst>
                <a:path w="2092" h="9030" extrusionOk="0">
                  <a:moveTo>
                    <a:pt x="141" y="0"/>
                  </a:moveTo>
                  <a:lnTo>
                    <a:pt x="1" y="35"/>
                  </a:lnTo>
                  <a:lnTo>
                    <a:pt x="457" y="2284"/>
                  </a:lnTo>
                  <a:lnTo>
                    <a:pt x="932" y="4533"/>
                  </a:lnTo>
                  <a:lnTo>
                    <a:pt x="1424" y="6799"/>
                  </a:lnTo>
                  <a:lnTo>
                    <a:pt x="1951" y="9030"/>
                  </a:lnTo>
                  <a:lnTo>
                    <a:pt x="2091" y="8995"/>
                  </a:lnTo>
                  <a:lnTo>
                    <a:pt x="1564" y="6764"/>
                  </a:lnTo>
                  <a:lnTo>
                    <a:pt x="1072" y="4515"/>
                  </a:lnTo>
                  <a:lnTo>
                    <a:pt x="598" y="224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2"/>
            <p:cNvSpPr/>
            <p:nvPr/>
          </p:nvSpPr>
          <p:spPr>
            <a:xfrm>
              <a:off x="1460946" y="-2182585"/>
              <a:ext cx="177730" cy="313929"/>
            </a:xfrm>
            <a:custGeom>
              <a:avLst/>
              <a:gdLst/>
              <a:ahLst/>
              <a:cxnLst/>
              <a:rect l="l" t="t" r="r" b="b"/>
              <a:pathLst>
                <a:path w="3462" h="6115" extrusionOk="0">
                  <a:moveTo>
                    <a:pt x="141" y="0"/>
                  </a:moveTo>
                  <a:lnTo>
                    <a:pt x="1" y="71"/>
                  </a:lnTo>
                  <a:lnTo>
                    <a:pt x="3321" y="6114"/>
                  </a:lnTo>
                  <a:lnTo>
                    <a:pt x="3462" y="604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2"/>
            <p:cNvSpPr/>
            <p:nvPr/>
          </p:nvSpPr>
          <p:spPr>
            <a:xfrm>
              <a:off x="1865901" y="-1805608"/>
              <a:ext cx="37938" cy="160584"/>
            </a:xfrm>
            <a:custGeom>
              <a:avLst/>
              <a:gdLst/>
              <a:ahLst/>
              <a:cxnLst/>
              <a:rect l="l" t="t" r="r" b="b"/>
              <a:pathLst>
                <a:path w="739" h="3128" extrusionOk="0">
                  <a:moveTo>
                    <a:pt x="598" y="1"/>
                  </a:moveTo>
                  <a:lnTo>
                    <a:pt x="1" y="3110"/>
                  </a:lnTo>
                  <a:lnTo>
                    <a:pt x="141" y="3128"/>
                  </a:lnTo>
                  <a:lnTo>
                    <a:pt x="739" y="3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2"/>
            <p:cNvSpPr/>
            <p:nvPr/>
          </p:nvSpPr>
          <p:spPr>
            <a:xfrm>
              <a:off x="1838846" y="-1757812"/>
              <a:ext cx="21716" cy="68638"/>
            </a:xfrm>
            <a:custGeom>
              <a:avLst/>
              <a:gdLst/>
              <a:ahLst/>
              <a:cxnLst/>
              <a:rect l="l" t="t" r="r" b="b"/>
              <a:pathLst>
                <a:path w="423" h="1337" extrusionOk="0">
                  <a:moveTo>
                    <a:pt x="282" y="1"/>
                  </a:moveTo>
                  <a:lnTo>
                    <a:pt x="1" y="1301"/>
                  </a:lnTo>
                  <a:lnTo>
                    <a:pt x="141" y="1336"/>
                  </a:lnTo>
                  <a:lnTo>
                    <a:pt x="422" y="36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2"/>
            <p:cNvSpPr/>
            <p:nvPr/>
          </p:nvSpPr>
          <p:spPr>
            <a:xfrm>
              <a:off x="1690068" y="-1560263"/>
              <a:ext cx="73977" cy="11756"/>
            </a:xfrm>
            <a:custGeom>
              <a:avLst/>
              <a:gdLst/>
              <a:ahLst/>
              <a:cxnLst/>
              <a:rect l="l" t="t" r="r" b="b"/>
              <a:pathLst>
                <a:path w="1441" h="229" extrusionOk="0">
                  <a:moveTo>
                    <a:pt x="18" y="0"/>
                  </a:moveTo>
                  <a:lnTo>
                    <a:pt x="0" y="141"/>
                  </a:lnTo>
                  <a:lnTo>
                    <a:pt x="720" y="193"/>
                  </a:lnTo>
                  <a:lnTo>
                    <a:pt x="1441" y="229"/>
                  </a:lnTo>
                  <a:lnTo>
                    <a:pt x="1441" y="88"/>
                  </a:lnTo>
                  <a:lnTo>
                    <a:pt x="738" y="5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2"/>
            <p:cNvSpPr/>
            <p:nvPr/>
          </p:nvSpPr>
          <p:spPr>
            <a:xfrm>
              <a:off x="1784736" y="-1554872"/>
              <a:ext cx="48771" cy="9087"/>
            </a:xfrm>
            <a:custGeom>
              <a:avLst/>
              <a:gdLst/>
              <a:ahLst/>
              <a:cxnLst/>
              <a:rect l="l" t="t" r="r" b="b"/>
              <a:pathLst>
                <a:path w="950" h="177" extrusionOk="0">
                  <a:moveTo>
                    <a:pt x="1" y="1"/>
                  </a:moveTo>
                  <a:lnTo>
                    <a:pt x="1" y="141"/>
                  </a:lnTo>
                  <a:lnTo>
                    <a:pt x="475" y="141"/>
                  </a:lnTo>
                  <a:lnTo>
                    <a:pt x="932" y="176"/>
                  </a:lnTo>
                  <a:lnTo>
                    <a:pt x="949" y="1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42"/>
          <p:cNvSpPr/>
          <p:nvPr/>
        </p:nvSpPr>
        <p:spPr>
          <a:xfrm flipH="1">
            <a:off x="2516750" y="297970"/>
            <a:ext cx="1240194" cy="1328169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2"/>
          <p:cNvSpPr/>
          <p:nvPr/>
        </p:nvSpPr>
        <p:spPr>
          <a:xfrm rot="4919095">
            <a:off x="6029568" y="987616"/>
            <a:ext cx="340267" cy="1008116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7" name="Google Shape;2077;p42"/>
          <p:cNvGrpSpPr/>
          <p:nvPr/>
        </p:nvGrpSpPr>
        <p:grpSpPr>
          <a:xfrm>
            <a:off x="-261041" y="-66667"/>
            <a:ext cx="1292768" cy="1797093"/>
            <a:chOff x="1358888" y="-8066942"/>
            <a:chExt cx="2068429" cy="2875349"/>
          </a:xfrm>
        </p:grpSpPr>
        <p:sp>
          <p:nvSpPr>
            <p:cNvPr id="2078" name="Google Shape;2078;p42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2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33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7"/>
          <p:cNvSpPr/>
          <p:nvPr/>
        </p:nvSpPr>
        <p:spPr>
          <a:xfrm>
            <a:off x="3888000" y="1169221"/>
            <a:ext cx="1368000" cy="1368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7"/>
          <p:cNvSpPr txBox="1">
            <a:spLocks noGrp="1"/>
          </p:cNvSpPr>
          <p:nvPr>
            <p:ph type="title"/>
          </p:nvPr>
        </p:nvSpPr>
        <p:spPr>
          <a:xfrm>
            <a:off x="713250" y="2689634"/>
            <a:ext cx="7717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ROTATION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 idx="2"/>
          </p:nvPr>
        </p:nvSpPr>
        <p:spPr>
          <a:xfrm>
            <a:off x="4114800" y="150777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subTitle" idx="1"/>
          </p:nvPr>
        </p:nvSpPr>
        <p:spPr>
          <a:xfrm>
            <a:off x="1978350" y="3608575"/>
            <a:ext cx="5187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72727"/>
                </a:solidFill>
              </a:rPr>
              <a:t>PERPUTARAN</a:t>
            </a:r>
            <a:endParaRPr dirty="0">
              <a:solidFill>
                <a:srgbClr val="272727"/>
              </a:solidFill>
            </a:endParaRPr>
          </a:p>
        </p:txBody>
      </p:sp>
      <p:grpSp>
        <p:nvGrpSpPr>
          <p:cNvPr id="1546" name="Google Shape;1546;p37"/>
          <p:cNvGrpSpPr/>
          <p:nvPr/>
        </p:nvGrpSpPr>
        <p:grpSpPr>
          <a:xfrm>
            <a:off x="111752" y="3177097"/>
            <a:ext cx="1368005" cy="1954412"/>
            <a:chOff x="218575" y="276648"/>
            <a:chExt cx="1129649" cy="1613883"/>
          </a:xfrm>
        </p:grpSpPr>
        <p:sp>
          <p:nvSpPr>
            <p:cNvPr id="1547" name="Google Shape;1547;p37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7"/>
          <p:cNvGrpSpPr/>
          <p:nvPr/>
        </p:nvGrpSpPr>
        <p:grpSpPr>
          <a:xfrm>
            <a:off x="7649500" y="124339"/>
            <a:ext cx="914419" cy="1283302"/>
            <a:chOff x="6327350" y="-3331625"/>
            <a:chExt cx="1625924" cy="2281831"/>
          </a:xfrm>
        </p:grpSpPr>
        <p:sp>
          <p:nvSpPr>
            <p:cNvPr id="1628" name="Google Shape;1628;p37"/>
            <p:cNvSpPr/>
            <p:nvPr/>
          </p:nvSpPr>
          <p:spPr>
            <a:xfrm>
              <a:off x="6333828" y="-3328365"/>
              <a:ext cx="1613750" cy="2273702"/>
            </a:xfrm>
            <a:custGeom>
              <a:avLst/>
              <a:gdLst/>
              <a:ahLst/>
              <a:cxnLst/>
              <a:rect l="l" t="t" r="r" b="b"/>
              <a:pathLst>
                <a:path w="39107" h="55100" extrusionOk="0">
                  <a:moveTo>
                    <a:pt x="20549" y="0"/>
                  </a:moveTo>
                  <a:lnTo>
                    <a:pt x="20569" y="40"/>
                  </a:lnTo>
                  <a:lnTo>
                    <a:pt x="20549" y="99"/>
                  </a:lnTo>
                  <a:lnTo>
                    <a:pt x="20490" y="276"/>
                  </a:lnTo>
                  <a:lnTo>
                    <a:pt x="20372" y="493"/>
                  </a:lnTo>
                  <a:lnTo>
                    <a:pt x="20214" y="769"/>
                  </a:lnTo>
                  <a:lnTo>
                    <a:pt x="19780" y="1459"/>
                  </a:lnTo>
                  <a:lnTo>
                    <a:pt x="19268" y="2209"/>
                  </a:lnTo>
                  <a:lnTo>
                    <a:pt x="18242" y="3648"/>
                  </a:lnTo>
                  <a:lnTo>
                    <a:pt x="17670" y="4437"/>
                  </a:lnTo>
                  <a:lnTo>
                    <a:pt x="16980" y="5482"/>
                  </a:lnTo>
                  <a:lnTo>
                    <a:pt x="16250" y="6528"/>
                  </a:lnTo>
                  <a:lnTo>
                    <a:pt x="14752" y="8598"/>
                  </a:lnTo>
                  <a:lnTo>
                    <a:pt x="14022" y="9643"/>
                  </a:lnTo>
                  <a:lnTo>
                    <a:pt x="13292" y="10689"/>
                  </a:lnTo>
                  <a:lnTo>
                    <a:pt x="12602" y="11754"/>
                  </a:lnTo>
                  <a:lnTo>
                    <a:pt x="11951" y="12799"/>
                  </a:lnTo>
                  <a:lnTo>
                    <a:pt x="10531" y="15205"/>
                  </a:lnTo>
                  <a:lnTo>
                    <a:pt x="9072" y="17571"/>
                  </a:lnTo>
                  <a:lnTo>
                    <a:pt x="7573" y="19938"/>
                  </a:lnTo>
                  <a:lnTo>
                    <a:pt x="6075" y="22284"/>
                  </a:lnTo>
                  <a:lnTo>
                    <a:pt x="3057" y="26958"/>
                  </a:lnTo>
                  <a:lnTo>
                    <a:pt x="1" y="31632"/>
                  </a:lnTo>
                  <a:lnTo>
                    <a:pt x="15935" y="54981"/>
                  </a:lnTo>
                  <a:lnTo>
                    <a:pt x="23784" y="55099"/>
                  </a:lnTo>
                  <a:lnTo>
                    <a:pt x="24099" y="54685"/>
                  </a:lnTo>
                  <a:lnTo>
                    <a:pt x="24395" y="54271"/>
                  </a:lnTo>
                  <a:lnTo>
                    <a:pt x="24671" y="53857"/>
                  </a:lnTo>
                  <a:lnTo>
                    <a:pt x="24927" y="53443"/>
                  </a:lnTo>
                  <a:lnTo>
                    <a:pt x="25144" y="53029"/>
                  </a:lnTo>
                  <a:lnTo>
                    <a:pt x="25361" y="52595"/>
                  </a:lnTo>
                  <a:lnTo>
                    <a:pt x="25756" y="51747"/>
                  </a:lnTo>
                  <a:lnTo>
                    <a:pt x="26130" y="50879"/>
                  </a:lnTo>
                  <a:lnTo>
                    <a:pt x="26505" y="50011"/>
                  </a:lnTo>
                  <a:lnTo>
                    <a:pt x="26702" y="49577"/>
                  </a:lnTo>
                  <a:lnTo>
                    <a:pt x="26919" y="49163"/>
                  </a:lnTo>
                  <a:lnTo>
                    <a:pt x="27156" y="48729"/>
                  </a:lnTo>
                  <a:lnTo>
                    <a:pt x="27412" y="48296"/>
                  </a:lnTo>
                  <a:lnTo>
                    <a:pt x="28201" y="47034"/>
                  </a:lnTo>
                  <a:lnTo>
                    <a:pt x="29010" y="45752"/>
                  </a:lnTo>
                  <a:lnTo>
                    <a:pt x="30646" y="43208"/>
                  </a:lnTo>
                  <a:lnTo>
                    <a:pt x="31435" y="41926"/>
                  </a:lnTo>
                  <a:lnTo>
                    <a:pt x="32204" y="40624"/>
                  </a:lnTo>
                  <a:lnTo>
                    <a:pt x="32579" y="39954"/>
                  </a:lnTo>
                  <a:lnTo>
                    <a:pt x="32934" y="39303"/>
                  </a:lnTo>
                  <a:lnTo>
                    <a:pt x="33269" y="38633"/>
                  </a:lnTo>
                  <a:lnTo>
                    <a:pt x="33604" y="37982"/>
                  </a:lnTo>
                  <a:lnTo>
                    <a:pt x="33782" y="37627"/>
                  </a:lnTo>
                  <a:lnTo>
                    <a:pt x="33959" y="37292"/>
                  </a:lnTo>
                  <a:lnTo>
                    <a:pt x="34334" y="36661"/>
                  </a:lnTo>
                  <a:lnTo>
                    <a:pt x="34748" y="36029"/>
                  </a:lnTo>
                  <a:lnTo>
                    <a:pt x="35182" y="35418"/>
                  </a:lnTo>
                  <a:lnTo>
                    <a:pt x="36030" y="34215"/>
                  </a:lnTo>
                  <a:lnTo>
                    <a:pt x="36444" y="33604"/>
                  </a:lnTo>
                  <a:lnTo>
                    <a:pt x="36839" y="32953"/>
                  </a:lnTo>
                  <a:lnTo>
                    <a:pt x="37095" y="32539"/>
                  </a:lnTo>
                  <a:lnTo>
                    <a:pt x="37391" y="32125"/>
                  </a:lnTo>
                  <a:lnTo>
                    <a:pt x="38041" y="31277"/>
                  </a:lnTo>
                  <a:lnTo>
                    <a:pt x="38337" y="30843"/>
                  </a:lnTo>
                  <a:lnTo>
                    <a:pt x="38613" y="30409"/>
                  </a:lnTo>
                  <a:lnTo>
                    <a:pt x="38751" y="30173"/>
                  </a:lnTo>
                  <a:lnTo>
                    <a:pt x="38850" y="29956"/>
                  </a:lnTo>
                  <a:lnTo>
                    <a:pt x="38949" y="29719"/>
                  </a:lnTo>
                  <a:lnTo>
                    <a:pt x="39027" y="29482"/>
                  </a:lnTo>
                  <a:lnTo>
                    <a:pt x="39067" y="29305"/>
                  </a:lnTo>
                  <a:lnTo>
                    <a:pt x="39106" y="29127"/>
                  </a:lnTo>
                  <a:lnTo>
                    <a:pt x="39106" y="28970"/>
                  </a:lnTo>
                  <a:lnTo>
                    <a:pt x="39106" y="28832"/>
                  </a:lnTo>
                  <a:lnTo>
                    <a:pt x="39087" y="28693"/>
                  </a:lnTo>
                  <a:lnTo>
                    <a:pt x="39067" y="28575"/>
                  </a:lnTo>
                  <a:lnTo>
                    <a:pt x="39027" y="28457"/>
                  </a:lnTo>
                  <a:lnTo>
                    <a:pt x="38968" y="28338"/>
                  </a:lnTo>
                  <a:lnTo>
                    <a:pt x="38811" y="28141"/>
                  </a:lnTo>
                  <a:lnTo>
                    <a:pt x="38633" y="27944"/>
                  </a:lnTo>
                  <a:lnTo>
                    <a:pt x="38180" y="27491"/>
                  </a:lnTo>
                  <a:lnTo>
                    <a:pt x="37825" y="27096"/>
                  </a:lnTo>
                  <a:lnTo>
                    <a:pt x="37470" y="26702"/>
                  </a:lnTo>
                  <a:lnTo>
                    <a:pt x="37134" y="26288"/>
                  </a:lnTo>
                  <a:lnTo>
                    <a:pt x="36819" y="25854"/>
                  </a:lnTo>
                  <a:lnTo>
                    <a:pt x="36484" y="25400"/>
                  </a:lnTo>
                  <a:lnTo>
                    <a:pt x="36188" y="24927"/>
                  </a:lnTo>
                  <a:lnTo>
                    <a:pt x="35576" y="23980"/>
                  </a:lnTo>
                  <a:lnTo>
                    <a:pt x="35005" y="23014"/>
                  </a:lnTo>
                  <a:lnTo>
                    <a:pt x="34433" y="22048"/>
                  </a:lnTo>
                  <a:lnTo>
                    <a:pt x="33880" y="21081"/>
                  </a:lnTo>
                  <a:lnTo>
                    <a:pt x="33309" y="20174"/>
                  </a:lnTo>
                  <a:lnTo>
                    <a:pt x="28359" y="12325"/>
                  </a:lnTo>
                  <a:lnTo>
                    <a:pt x="20924" y="572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6327350" y="-3331625"/>
              <a:ext cx="1625924" cy="2281831"/>
            </a:xfrm>
            <a:custGeom>
              <a:avLst/>
              <a:gdLst/>
              <a:ahLst/>
              <a:cxnLst/>
              <a:rect l="l" t="t" r="r" b="b"/>
              <a:pathLst>
                <a:path w="39402" h="55297" extrusionOk="0">
                  <a:moveTo>
                    <a:pt x="20766" y="414"/>
                  </a:moveTo>
                  <a:lnTo>
                    <a:pt x="33367" y="20332"/>
                  </a:lnTo>
                  <a:lnTo>
                    <a:pt x="33978" y="21338"/>
                  </a:lnTo>
                  <a:lnTo>
                    <a:pt x="34590" y="22383"/>
                  </a:lnTo>
                  <a:lnTo>
                    <a:pt x="35418" y="23803"/>
                  </a:lnTo>
                  <a:lnTo>
                    <a:pt x="35852" y="24513"/>
                  </a:lnTo>
                  <a:lnTo>
                    <a:pt x="36305" y="25183"/>
                  </a:lnTo>
                  <a:lnTo>
                    <a:pt x="36759" y="25854"/>
                  </a:lnTo>
                  <a:lnTo>
                    <a:pt x="37232" y="26485"/>
                  </a:lnTo>
                  <a:lnTo>
                    <a:pt x="37725" y="27096"/>
                  </a:lnTo>
                  <a:lnTo>
                    <a:pt x="37982" y="27372"/>
                  </a:lnTo>
                  <a:lnTo>
                    <a:pt x="38258" y="27648"/>
                  </a:lnTo>
                  <a:lnTo>
                    <a:pt x="38475" y="27865"/>
                  </a:lnTo>
                  <a:lnTo>
                    <a:pt x="38652" y="28063"/>
                  </a:lnTo>
                  <a:lnTo>
                    <a:pt x="38810" y="28220"/>
                  </a:lnTo>
                  <a:lnTo>
                    <a:pt x="38948" y="28398"/>
                  </a:lnTo>
                  <a:lnTo>
                    <a:pt x="39046" y="28575"/>
                  </a:lnTo>
                  <a:lnTo>
                    <a:pt x="39106" y="28772"/>
                  </a:lnTo>
                  <a:lnTo>
                    <a:pt x="39145" y="28989"/>
                  </a:lnTo>
                  <a:lnTo>
                    <a:pt x="39125" y="29246"/>
                  </a:lnTo>
                  <a:lnTo>
                    <a:pt x="39046" y="29542"/>
                  </a:lnTo>
                  <a:lnTo>
                    <a:pt x="38968" y="29818"/>
                  </a:lnTo>
                  <a:lnTo>
                    <a:pt x="38830" y="30094"/>
                  </a:lnTo>
                  <a:lnTo>
                    <a:pt x="38691" y="30370"/>
                  </a:lnTo>
                  <a:lnTo>
                    <a:pt x="38534" y="30646"/>
                  </a:lnTo>
                  <a:lnTo>
                    <a:pt x="38159" y="31178"/>
                  </a:lnTo>
                  <a:lnTo>
                    <a:pt x="37765" y="31691"/>
                  </a:lnTo>
                  <a:lnTo>
                    <a:pt x="37291" y="32322"/>
                  </a:lnTo>
                  <a:lnTo>
                    <a:pt x="37074" y="32657"/>
                  </a:lnTo>
                  <a:lnTo>
                    <a:pt x="36877" y="32973"/>
                  </a:lnTo>
                  <a:lnTo>
                    <a:pt x="36542" y="33525"/>
                  </a:lnTo>
                  <a:lnTo>
                    <a:pt x="36187" y="34058"/>
                  </a:lnTo>
                  <a:lnTo>
                    <a:pt x="35457" y="35103"/>
                  </a:lnTo>
                  <a:lnTo>
                    <a:pt x="34984" y="35773"/>
                  </a:lnTo>
                  <a:lnTo>
                    <a:pt x="34491" y="36483"/>
                  </a:lnTo>
                  <a:lnTo>
                    <a:pt x="34274" y="36858"/>
                  </a:lnTo>
                  <a:lnTo>
                    <a:pt x="34057" y="37213"/>
                  </a:lnTo>
                  <a:lnTo>
                    <a:pt x="33840" y="37607"/>
                  </a:lnTo>
                  <a:lnTo>
                    <a:pt x="33643" y="38002"/>
                  </a:lnTo>
                  <a:lnTo>
                    <a:pt x="33170" y="38929"/>
                  </a:lnTo>
                  <a:lnTo>
                    <a:pt x="32677" y="39855"/>
                  </a:lnTo>
                  <a:lnTo>
                    <a:pt x="32164" y="40782"/>
                  </a:lnTo>
                  <a:lnTo>
                    <a:pt x="31632" y="41709"/>
                  </a:lnTo>
                  <a:lnTo>
                    <a:pt x="31060" y="42616"/>
                  </a:lnTo>
                  <a:lnTo>
                    <a:pt x="30508" y="43504"/>
                  </a:lnTo>
                  <a:lnTo>
                    <a:pt x="29364" y="45298"/>
                  </a:lnTo>
                  <a:lnTo>
                    <a:pt x="28397" y="46797"/>
                  </a:lnTo>
                  <a:lnTo>
                    <a:pt x="27451" y="48315"/>
                  </a:lnTo>
                  <a:lnTo>
                    <a:pt x="27254" y="48670"/>
                  </a:lnTo>
                  <a:lnTo>
                    <a:pt x="27056" y="49006"/>
                  </a:lnTo>
                  <a:lnTo>
                    <a:pt x="26701" y="49716"/>
                  </a:lnTo>
                  <a:lnTo>
                    <a:pt x="26386" y="50406"/>
                  </a:lnTo>
                  <a:lnTo>
                    <a:pt x="26070" y="51116"/>
                  </a:lnTo>
                  <a:lnTo>
                    <a:pt x="25637" y="52122"/>
                  </a:lnTo>
                  <a:lnTo>
                    <a:pt x="25400" y="52634"/>
                  </a:lnTo>
                  <a:lnTo>
                    <a:pt x="25144" y="53127"/>
                  </a:lnTo>
                  <a:lnTo>
                    <a:pt x="24867" y="53601"/>
                  </a:lnTo>
                  <a:lnTo>
                    <a:pt x="24572" y="54094"/>
                  </a:lnTo>
                  <a:lnTo>
                    <a:pt x="24256" y="54567"/>
                  </a:lnTo>
                  <a:lnTo>
                    <a:pt x="23881" y="55040"/>
                  </a:lnTo>
                  <a:lnTo>
                    <a:pt x="16151" y="54942"/>
                  </a:lnTo>
                  <a:lnTo>
                    <a:pt x="316" y="31711"/>
                  </a:lnTo>
                  <a:lnTo>
                    <a:pt x="2544" y="28299"/>
                  </a:lnTo>
                  <a:lnTo>
                    <a:pt x="4989" y="24533"/>
                  </a:lnTo>
                  <a:lnTo>
                    <a:pt x="7454" y="20707"/>
                  </a:lnTo>
                  <a:lnTo>
                    <a:pt x="8657" y="18794"/>
                  </a:lnTo>
                  <a:lnTo>
                    <a:pt x="9880" y="16861"/>
                  </a:lnTo>
                  <a:lnTo>
                    <a:pt x="11063" y="14909"/>
                  </a:lnTo>
                  <a:lnTo>
                    <a:pt x="12227" y="12957"/>
                  </a:lnTo>
                  <a:lnTo>
                    <a:pt x="12601" y="12326"/>
                  </a:lnTo>
                  <a:lnTo>
                    <a:pt x="12976" y="11714"/>
                  </a:lnTo>
                  <a:lnTo>
                    <a:pt x="13804" y="10492"/>
                  </a:lnTo>
                  <a:lnTo>
                    <a:pt x="14652" y="9289"/>
                  </a:lnTo>
                  <a:lnTo>
                    <a:pt x="15500" y="8086"/>
                  </a:lnTo>
                  <a:lnTo>
                    <a:pt x="16743" y="6350"/>
                  </a:lnTo>
                  <a:lnTo>
                    <a:pt x="17354" y="5463"/>
                  </a:lnTo>
                  <a:lnTo>
                    <a:pt x="17946" y="4575"/>
                  </a:lnTo>
                  <a:lnTo>
                    <a:pt x="18340" y="4023"/>
                  </a:lnTo>
                  <a:lnTo>
                    <a:pt x="19346" y="2623"/>
                  </a:lnTo>
                  <a:lnTo>
                    <a:pt x="20056" y="1598"/>
                  </a:lnTo>
                  <a:lnTo>
                    <a:pt x="20509" y="868"/>
                  </a:lnTo>
                  <a:lnTo>
                    <a:pt x="20667" y="612"/>
                  </a:lnTo>
                  <a:lnTo>
                    <a:pt x="20766" y="414"/>
                  </a:lnTo>
                  <a:close/>
                  <a:moveTo>
                    <a:pt x="20825" y="0"/>
                  </a:moveTo>
                  <a:lnTo>
                    <a:pt x="20706" y="79"/>
                  </a:lnTo>
                  <a:lnTo>
                    <a:pt x="20588" y="119"/>
                  </a:lnTo>
                  <a:lnTo>
                    <a:pt x="20568" y="217"/>
                  </a:lnTo>
                  <a:lnTo>
                    <a:pt x="20509" y="355"/>
                  </a:lnTo>
                  <a:lnTo>
                    <a:pt x="20292" y="730"/>
                  </a:lnTo>
                  <a:lnTo>
                    <a:pt x="19977" y="1243"/>
                  </a:lnTo>
                  <a:lnTo>
                    <a:pt x="19602" y="1815"/>
                  </a:lnTo>
                  <a:lnTo>
                    <a:pt x="18774" y="2978"/>
                  </a:lnTo>
                  <a:lnTo>
                    <a:pt x="18143" y="3865"/>
                  </a:lnTo>
                  <a:lnTo>
                    <a:pt x="17729" y="4437"/>
                  </a:lnTo>
                  <a:lnTo>
                    <a:pt x="17137" y="5325"/>
                  </a:lnTo>
                  <a:lnTo>
                    <a:pt x="16526" y="6212"/>
                  </a:lnTo>
                  <a:lnTo>
                    <a:pt x="15283" y="7928"/>
                  </a:lnTo>
                  <a:lnTo>
                    <a:pt x="14435" y="9131"/>
                  </a:lnTo>
                  <a:lnTo>
                    <a:pt x="13587" y="10354"/>
                  </a:lnTo>
                  <a:lnTo>
                    <a:pt x="12759" y="11576"/>
                  </a:lnTo>
                  <a:lnTo>
                    <a:pt x="12365" y="12207"/>
                  </a:lnTo>
                  <a:lnTo>
                    <a:pt x="11990" y="12819"/>
                  </a:lnTo>
                  <a:lnTo>
                    <a:pt x="10827" y="14771"/>
                  </a:lnTo>
                  <a:lnTo>
                    <a:pt x="9643" y="16723"/>
                  </a:lnTo>
                  <a:lnTo>
                    <a:pt x="8440" y="18656"/>
                  </a:lnTo>
                  <a:lnTo>
                    <a:pt x="7237" y="20588"/>
                  </a:lnTo>
                  <a:lnTo>
                    <a:pt x="4772" y="24395"/>
                  </a:lnTo>
                  <a:lnTo>
                    <a:pt x="2327" y="28161"/>
                  </a:lnTo>
                  <a:lnTo>
                    <a:pt x="39" y="31652"/>
                  </a:lnTo>
                  <a:lnTo>
                    <a:pt x="0" y="31711"/>
                  </a:lnTo>
                  <a:lnTo>
                    <a:pt x="16013" y="55198"/>
                  </a:lnTo>
                  <a:lnTo>
                    <a:pt x="23941" y="55297"/>
                  </a:lnTo>
                  <a:lnTo>
                    <a:pt x="24000" y="55297"/>
                  </a:lnTo>
                  <a:lnTo>
                    <a:pt x="24039" y="55257"/>
                  </a:lnTo>
                  <a:lnTo>
                    <a:pt x="24434" y="54764"/>
                  </a:lnTo>
                  <a:lnTo>
                    <a:pt x="24769" y="54271"/>
                  </a:lnTo>
                  <a:lnTo>
                    <a:pt x="25084" y="53758"/>
                  </a:lnTo>
                  <a:lnTo>
                    <a:pt x="25360" y="53246"/>
                  </a:lnTo>
                  <a:lnTo>
                    <a:pt x="25617" y="52753"/>
                  </a:lnTo>
                  <a:lnTo>
                    <a:pt x="25873" y="52240"/>
                  </a:lnTo>
                  <a:lnTo>
                    <a:pt x="26307" y="51214"/>
                  </a:lnTo>
                  <a:lnTo>
                    <a:pt x="26623" y="50524"/>
                  </a:lnTo>
                  <a:lnTo>
                    <a:pt x="26938" y="49834"/>
                  </a:lnTo>
                  <a:lnTo>
                    <a:pt x="27273" y="49144"/>
                  </a:lnTo>
                  <a:lnTo>
                    <a:pt x="27471" y="48789"/>
                  </a:lnTo>
                  <a:lnTo>
                    <a:pt x="27668" y="48454"/>
                  </a:lnTo>
                  <a:lnTo>
                    <a:pt x="28614" y="46935"/>
                  </a:lnTo>
                  <a:lnTo>
                    <a:pt x="29581" y="45436"/>
                  </a:lnTo>
                  <a:lnTo>
                    <a:pt x="30724" y="43642"/>
                  </a:lnTo>
                  <a:lnTo>
                    <a:pt x="31296" y="42735"/>
                  </a:lnTo>
                  <a:lnTo>
                    <a:pt x="31848" y="41827"/>
                  </a:lnTo>
                  <a:lnTo>
                    <a:pt x="32381" y="40920"/>
                  </a:lnTo>
                  <a:lnTo>
                    <a:pt x="32913" y="39993"/>
                  </a:lnTo>
                  <a:lnTo>
                    <a:pt x="33406" y="39047"/>
                  </a:lnTo>
                  <a:lnTo>
                    <a:pt x="33880" y="38100"/>
                  </a:lnTo>
                  <a:lnTo>
                    <a:pt x="34077" y="37726"/>
                  </a:lnTo>
                  <a:lnTo>
                    <a:pt x="34274" y="37351"/>
                  </a:lnTo>
                  <a:lnTo>
                    <a:pt x="34491" y="36976"/>
                  </a:lnTo>
                  <a:lnTo>
                    <a:pt x="34728" y="36621"/>
                  </a:lnTo>
                  <a:lnTo>
                    <a:pt x="35201" y="35931"/>
                  </a:lnTo>
                  <a:lnTo>
                    <a:pt x="35674" y="35261"/>
                  </a:lnTo>
                  <a:lnTo>
                    <a:pt x="36404" y="34196"/>
                  </a:lnTo>
                  <a:lnTo>
                    <a:pt x="36759" y="33663"/>
                  </a:lnTo>
                  <a:lnTo>
                    <a:pt x="37114" y="33091"/>
                  </a:lnTo>
                  <a:lnTo>
                    <a:pt x="37291" y="32795"/>
                  </a:lnTo>
                  <a:lnTo>
                    <a:pt x="37508" y="32480"/>
                  </a:lnTo>
                  <a:lnTo>
                    <a:pt x="37982" y="31849"/>
                  </a:lnTo>
                  <a:lnTo>
                    <a:pt x="38376" y="31316"/>
                  </a:lnTo>
                  <a:lnTo>
                    <a:pt x="38573" y="31040"/>
                  </a:lnTo>
                  <a:lnTo>
                    <a:pt x="38751" y="30764"/>
                  </a:lnTo>
                  <a:lnTo>
                    <a:pt x="38928" y="30488"/>
                  </a:lnTo>
                  <a:lnTo>
                    <a:pt x="39086" y="30192"/>
                  </a:lnTo>
                  <a:lnTo>
                    <a:pt x="39204" y="29897"/>
                  </a:lnTo>
                  <a:lnTo>
                    <a:pt x="39303" y="29601"/>
                  </a:lnTo>
                  <a:lnTo>
                    <a:pt x="39342" y="29423"/>
                  </a:lnTo>
                  <a:lnTo>
                    <a:pt x="39382" y="29246"/>
                  </a:lnTo>
                  <a:lnTo>
                    <a:pt x="39401" y="29108"/>
                  </a:lnTo>
                  <a:lnTo>
                    <a:pt x="39401" y="28950"/>
                  </a:lnTo>
                  <a:lnTo>
                    <a:pt x="39382" y="28812"/>
                  </a:lnTo>
                  <a:lnTo>
                    <a:pt x="39362" y="28694"/>
                  </a:lnTo>
                  <a:lnTo>
                    <a:pt x="39323" y="28575"/>
                  </a:lnTo>
                  <a:lnTo>
                    <a:pt x="39283" y="28457"/>
                  </a:lnTo>
                  <a:lnTo>
                    <a:pt x="39165" y="28260"/>
                  </a:lnTo>
                  <a:lnTo>
                    <a:pt x="39027" y="28063"/>
                  </a:lnTo>
                  <a:lnTo>
                    <a:pt x="38849" y="27885"/>
                  </a:lnTo>
                  <a:lnTo>
                    <a:pt x="38652" y="27688"/>
                  </a:lnTo>
                  <a:lnTo>
                    <a:pt x="38435" y="27471"/>
                  </a:lnTo>
                  <a:lnTo>
                    <a:pt x="38179" y="27195"/>
                  </a:lnTo>
                  <a:lnTo>
                    <a:pt x="37922" y="26919"/>
                  </a:lnTo>
                  <a:lnTo>
                    <a:pt x="37429" y="26327"/>
                  </a:lnTo>
                  <a:lnTo>
                    <a:pt x="36956" y="25696"/>
                  </a:lnTo>
                  <a:lnTo>
                    <a:pt x="36503" y="25045"/>
                  </a:lnTo>
                  <a:lnTo>
                    <a:pt x="36069" y="24355"/>
                  </a:lnTo>
                  <a:lnTo>
                    <a:pt x="35635" y="23665"/>
                  </a:lnTo>
                  <a:lnTo>
                    <a:pt x="34826" y="22265"/>
                  </a:lnTo>
                  <a:lnTo>
                    <a:pt x="34195" y="21200"/>
                  </a:lnTo>
                  <a:lnTo>
                    <a:pt x="33584" y="20194"/>
                  </a:lnTo>
                  <a:lnTo>
                    <a:pt x="20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6353387" y="-2139515"/>
              <a:ext cx="1593365" cy="131058"/>
            </a:xfrm>
            <a:custGeom>
              <a:avLst/>
              <a:gdLst/>
              <a:ahLst/>
              <a:cxnLst/>
              <a:rect l="l" t="t" r="r" b="b"/>
              <a:pathLst>
                <a:path w="38613" h="3176" extrusionOk="0">
                  <a:moveTo>
                    <a:pt x="38553" y="1"/>
                  </a:moveTo>
                  <a:lnTo>
                    <a:pt x="38356" y="40"/>
                  </a:lnTo>
                  <a:lnTo>
                    <a:pt x="38199" y="99"/>
                  </a:lnTo>
                  <a:lnTo>
                    <a:pt x="37982" y="198"/>
                  </a:lnTo>
                  <a:lnTo>
                    <a:pt x="37804" y="277"/>
                  </a:lnTo>
                  <a:lnTo>
                    <a:pt x="37528" y="375"/>
                  </a:lnTo>
                  <a:lnTo>
                    <a:pt x="35990" y="849"/>
                  </a:lnTo>
                  <a:lnTo>
                    <a:pt x="34432" y="1283"/>
                  </a:lnTo>
                  <a:lnTo>
                    <a:pt x="32874" y="1697"/>
                  </a:lnTo>
                  <a:lnTo>
                    <a:pt x="31316" y="2071"/>
                  </a:lnTo>
                  <a:lnTo>
                    <a:pt x="30291" y="2288"/>
                  </a:lnTo>
                  <a:lnTo>
                    <a:pt x="29167" y="2505"/>
                  </a:lnTo>
                  <a:lnTo>
                    <a:pt x="28575" y="2604"/>
                  </a:lnTo>
                  <a:lnTo>
                    <a:pt x="27964" y="2683"/>
                  </a:lnTo>
                  <a:lnTo>
                    <a:pt x="27333" y="2762"/>
                  </a:lnTo>
                  <a:lnTo>
                    <a:pt x="26702" y="2841"/>
                  </a:lnTo>
                  <a:lnTo>
                    <a:pt x="26130" y="2880"/>
                  </a:lnTo>
                  <a:lnTo>
                    <a:pt x="25558" y="2900"/>
                  </a:lnTo>
                  <a:lnTo>
                    <a:pt x="24414" y="2919"/>
                  </a:lnTo>
                  <a:lnTo>
                    <a:pt x="23290" y="2919"/>
                  </a:lnTo>
                  <a:lnTo>
                    <a:pt x="22146" y="2900"/>
                  </a:lnTo>
                  <a:lnTo>
                    <a:pt x="8677" y="2624"/>
                  </a:lnTo>
                  <a:lnTo>
                    <a:pt x="7652" y="2624"/>
                  </a:lnTo>
                  <a:lnTo>
                    <a:pt x="6666" y="2643"/>
                  </a:lnTo>
                  <a:lnTo>
                    <a:pt x="4713" y="2722"/>
                  </a:lnTo>
                  <a:lnTo>
                    <a:pt x="3569" y="2762"/>
                  </a:lnTo>
                  <a:lnTo>
                    <a:pt x="2406" y="2801"/>
                  </a:lnTo>
                  <a:lnTo>
                    <a:pt x="611" y="2801"/>
                  </a:lnTo>
                  <a:lnTo>
                    <a:pt x="20" y="2781"/>
                  </a:lnTo>
                  <a:lnTo>
                    <a:pt x="0" y="3038"/>
                  </a:lnTo>
                  <a:lnTo>
                    <a:pt x="611" y="3057"/>
                  </a:lnTo>
                  <a:lnTo>
                    <a:pt x="2406" y="3057"/>
                  </a:lnTo>
                  <a:lnTo>
                    <a:pt x="3569" y="3018"/>
                  </a:lnTo>
                  <a:lnTo>
                    <a:pt x="4733" y="2979"/>
                  </a:lnTo>
                  <a:lnTo>
                    <a:pt x="6666" y="2900"/>
                  </a:lnTo>
                  <a:lnTo>
                    <a:pt x="7652" y="2880"/>
                  </a:lnTo>
                  <a:lnTo>
                    <a:pt x="8677" y="2880"/>
                  </a:lnTo>
                  <a:lnTo>
                    <a:pt x="22146" y="3156"/>
                  </a:lnTo>
                  <a:lnTo>
                    <a:pt x="23132" y="3176"/>
                  </a:lnTo>
                  <a:lnTo>
                    <a:pt x="24138" y="3176"/>
                  </a:lnTo>
                  <a:lnTo>
                    <a:pt x="25439" y="3156"/>
                  </a:lnTo>
                  <a:lnTo>
                    <a:pt x="26090" y="3136"/>
                  </a:lnTo>
                  <a:lnTo>
                    <a:pt x="26721" y="3097"/>
                  </a:lnTo>
                  <a:lnTo>
                    <a:pt x="27372" y="3018"/>
                  </a:lnTo>
                  <a:lnTo>
                    <a:pt x="27983" y="2939"/>
                  </a:lnTo>
                  <a:lnTo>
                    <a:pt x="28614" y="2860"/>
                  </a:lnTo>
                  <a:lnTo>
                    <a:pt x="29206" y="2762"/>
                  </a:lnTo>
                  <a:lnTo>
                    <a:pt x="30350" y="2545"/>
                  </a:lnTo>
                  <a:lnTo>
                    <a:pt x="31375" y="2308"/>
                  </a:lnTo>
                  <a:lnTo>
                    <a:pt x="32933" y="1933"/>
                  </a:lnTo>
                  <a:lnTo>
                    <a:pt x="34511" y="1539"/>
                  </a:lnTo>
                  <a:lnTo>
                    <a:pt x="36069" y="1085"/>
                  </a:lnTo>
                  <a:lnTo>
                    <a:pt x="37607" y="612"/>
                  </a:lnTo>
                  <a:lnTo>
                    <a:pt x="37903" y="514"/>
                  </a:lnTo>
                  <a:lnTo>
                    <a:pt x="38080" y="435"/>
                  </a:lnTo>
                  <a:lnTo>
                    <a:pt x="38297" y="336"/>
                  </a:lnTo>
                  <a:lnTo>
                    <a:pt x="38613" y="237"/>
                  </a:lnTo>
                  <a:lnTo>
                    <a:pt x="385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6875787" y="-3305588"/>
              <a:ext cx="326365" cy="1284167"/>
            </a:xfrm>
            <a:custGeom>
              <a:avLst/>
              <a:gdLst/>
              <a:ahLst/>
              <a:cxnLst/>
              <a:rect l="l" t="t" r="r" b="b"/>
              <a:pathLst>
                <a:path w="7909" h="31120" extrusionOk="0">
                  <a:moveTo>
                    <a:pt x="7652" y="0"/>
                  </a:moveTo>
                  <a:lnTo>
                    <a:pt x="7001" y="2702"/>
                  </a:lnTo>
                  <a:lnTo>
                    <a:pt x="6311" y="5443"/>
                  </a:lnTo>
                  <a:lnTo>
                    <a:pt x="4852" y="11103"/>
                  </a:lnTo>
                  <a:lnTo>
                    <a:pt x="3570" y="16092"/>
                  </a:lnTo>
                  <a:lnTo>
                    <a:pt x="2919" y="18597"/>
                  </a:lnTo>
                  <a:lnTo>
                    <a:pt x="2288" y="21121"/>
                  </a:lnTo>
                  <a:lnTo>
                    <a:pt x="1677" y="23625"/>
                  </a:lnTo>
                  <a:lnTo>
                    <a:pt x="1105" y="26130"/>
                  </a:lnTo>
                  <a:lnTo>
                    <a:pt x="533" y="28615"/>
                  </a:lnTo>
                  <a:lnTo>
                    <a:pt x="1" y="31060"/>
                  </a:lnTo>
                  <a:lnTo>
                    <a:pt x="257" y="31119"/>
                  </a:lnTo>
                  <a:lnTo>
                    <a:pt x="789" y="28674"/>
                  </a:lnTo>
                  <a:lnTo>
                    <a:pt x="1342" y="26189"/>
                  </a:lnTo>
                  <a:lnTo>
                    <a:pt x="1933" y="23685"/>
                  </a:lnTo>
                  <a:lnTo>
                    <a:pt x="2545" y="21180"/>
                  </a:lnTo>
                  <a:lnTo>
                    <a:pt x="3176" y="18676"/>
                  </a:lnTo>
                  <a:lnTo>
                    <a:pt x="3807" y="16151"/>
                  </a:lnTo>
                  <a:lnTo>
                    <a:pt x="5108" y="11162"/>
                  </a:lnTo>
                  <a:lnTo>
                    <a:pt x="6548" y="5522"/>
                  </a:lnTo>
                  <a:lnTo>
                    <a:pt x="7238" y="2781"/>
                  </a:lnTo>
                  <a:lnTo>
                    <a:pt x="7908" y="59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7191537" y="-3304762"/>
              <a:ext cx="192873" cy="1299600"/>
            </a:xfrm>
            <a:custGeom>
              <a:avLst/>
              <a:gdLst/>
              <a:ahLst/>
              <a:cxnLst/>
              <a:rect l="l" t="t" r="r" b="b"/>
              <a:pathLst>
                <a:path w="4674" h="31494" extrusionOk="0">
                  <a:moveTo>
                    <a:pt x="256" y="0"/>
                  </a:moveTo>
                  <a:lnTo>
                    <a:pt x="0" y="20"/>
                  </a:lnTo>
                  <a:lnTo>
                    <a:pt x="296" y="2426"/>
                  </a:lnTo>
                  <a:lnTo>
                    <a:pt x="611" y="4832"/>
                  </a:lnTo>
                  <a:lnTo>
                    <a:pt x="1262" y="9643"/>
                  </a:lnTo>
                  <a:lnTo>
                    <a:pt x="1952" y="14435"/>
                  </a:lnTo>
                  <a:lnTo>
                    <a:pt x="2643" y="19168"/>
                  </a:lnTo>
                  <a:lnTo>
                    <a:pt x="3550" y="25282"/>
                  </a:lnTo>
                  <a:lnTo>
                    <a:pt x="3984" y="28378"/>
                  </a:lnTo>
                  <a:lnTo>
                    <a:pt x="4417" y="31494"/>
                  </a:lnTo>
                  <a:lnTo>
                    <a:pt x="4674" y="31454"/>
                  </a:lnTo>
                  <a:lnTo>
                    <a:pt x="4240" y="28338"/>
                  </a:lnTo>
                  <a:lnTo>
                    <a:pt x="3806" y="25242"/>
                  </a:lnTo>
                  <a:lnTo>
                    <a:pt x="2899" y="19129"/>
                  </a:lnTo>
                  <a:lnTo>
                    <a:pt x="2209" y="14396"/>
                  </a:lnTo>
                  <a:lnTo>
                    <a:pt x="1519" y="9624"/>
                  </a:lnTo>
                  <a:lnTo>
                    <a:pt x="868" y="4812"/>
                  </a:lnTo>
                  <a:lnTo>
                    <a:pt x="552" y="240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6777331" y="-1905137"/>
              <a:ext cx="196174" cy="361358"/>
            </a:xfrm>
            <a:custGeom>
              <a:avLst/>
              <a:gdLst/>
              <a:ahLst/>
              <a:cxnLst/>
              <a:rect l="l" t="t" r="r" b="b"/>
              <a:pathLst>
                <a:path w="4754" h="8757" extrusionOk="0">
                  <a:moveTo>
                    <a:pt x="1972" y="0"/>
                  </a:moveTo>
                  <a:lnTo>
                    <a:pt x="1815" y="20"/>
                  </a:lnTo>
                  <a:lnTo>
                    <a:pt x="1657" y="40"/>
                  </a:lnTo>
                  <a:lnTo>
                    <a:pt x="1499" y="79"/>
                  </a:lnTo>
                  <a:lnTo>
                    <a:pt x="136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06" y="395"/>
                  </a:lnTo>
                  <a:lnTo>
                    <a:pt x="908" y="513"/>
                  </a:lnTo>
                  <a:lnTo>
                    <a:pt x="710" y="750"/>
                  </a:lnTo>
                  <a:lnTo>
                    <a:pt x="553" y="1045"/>
                  </a:lnTo>
                  <a:lnTo>
                    <a:pt x="415" y="1361"/>
                  </a:lnTo>
                  <a:lnTo>
                    <a:pt x="316" y="1637"/>
                  </a:lnTo>
                  <a:lnTo>
                    <a:pt x="237" y="1933"/>
                  </a:lnTo>
                  <a:lnTo>
                    <a:pt x="158" y="2248"/>
                  </a:lnTo>
                  <a:lnTo>
                    <a:pt x="99" y="2544"/>
                  </a:lnTo>
                  <a:lnTo>
                    <a:pt x="60" y="2879"/>
                  </a:lnTo>
                  <a:lnTo>
                    <a:pt x="20" y="3195"/>
                  </a:lnTo>
                  <a:lnTo>
                    <a:pt x="0" y="3846"/>
                  </a:lnTo>
                  <a:lnTo>
                    <a:pt x="0" y="4516"/>
                  </a:lnTo>
                  <a:lnTo>
                    <a:pt x="40" y="5167"/>
                  </a:lnTo>
                  <a:lnTo>
                    <a:pt x="119" y="5798"/>
                  </a:lnTo>
                  <a:lnTo>
                    <a:pt x="217" y="6390"/>
                  </a:lnTo>
                  <a:lnTo>
                    <a:pt x="276" y="6705"/>
                  </a:lnTo>
                  <a:lnTo>
                    <a:pt x="375" y="7021"/>
                  </a:lnTo>
                  <a:lnTo>
                    <a:pt x="493" y="7336"/>
                  </a:lnTo>
                  <a:lnTo>
                    <a:pt x="651" y="7612"/>
                  </a:lnTo>
                  <a:lnTo>
                    <a:pt x="809" y="7888"/>
                  </a:lnTo>
                  <a:lnTo>
                    <a:pt x="1006" y="8125"/>
                  </a:lnTo>
                  <a:lnTo>
                    <a:pt x="1203" y="8342"/>
                  </a:lnTo>
                  <a:lnTo>
                    <a:pt x="1420" y="8500"/>
                  </a:lnTo>
                  <a:lnTo>
                    <a:pt x="1677" y="8638"/>
                  </a:lnTo>
                  <a:lnTo>
                    <a:pt x="1795" y="8697"/>
                  </a:lnTo>
                  <a:lnTo>
                    <a:pt x="1933" y="8717"/>
                  </a:lnTo>
                  <a:lnTo>
                    <a:pt x="2051" y="8756"/>
                  </a:lnTo>
                  <a:lnTo>
                    <a:pt x="2485" y="8756"/>
                  </a:lnTo>
                  <a:lnTo>
                    <a:pt x="2623" y="8717"/>
                  </a:lnTo>
                  <a:lnTo>
                    <a:pt x="2781" y="8677"/>
                  </a:lnTo>
                  <a:lnTo>
                    <a:pt x="2939" y="8618"/>
                  </a:lnTo>
                  <a:lnTo>
                    <a:pt x="3097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70" y="8204"/>
                  </a:lnTo>
                  <a:lnTo>
                    <a:pt x="3728" y="8046"/>
                  </a:lnTo>
                  <a:lnTo>
                    <a:pt x="3866" y="7928"/>
                  </a:lnTo>
                  <a:lnTo>
                    <a:pt x="3984" y="7790"/>
                  </a:lnTo>
                  <a:lnTo>
                    <a:pt x="4083" y="7632"/>
                  </a:lnTo>
                  <a:lnTo>
                    <a:pt x="4161" y="7474"/>
                  </a:lnTo>
                  <a:lnTo>
                    <a:pt x="4339" y="7159"/>
                  </a:lnTo>
                  <a:lnTo>
                    <a:pt x="4457" y="6804"/>
                  </a:lnTo>
                  <a:lnTo>
                    <a:pt x="4576" y="6409"/>
                  </a:lnTo>
                  <a:lnTo>
                    <a:pt x="4654" y="5976"/>
                  </a:lnTo>
                  <a:lnTo>
                    <a:pt x="4714" y="5561"/>
                  </a:lnTo>
                  <a:lnTo>
                    <a:pt x="4753" y="5128"/>
                  </a:lnTo>
                  <a:lnTo>
                    <a:pt x="4753" y="4694"/>
                  </a:lnTo>
                  <a:lnTo>
                    <a:pt x="4733" y="4260"/>
                  </a:lnTo>
                  <a:lnTo>
                    <a:pt x="4714" y="3826"/>
                  </a:lnTo>
                  <a:lnTo>
                    <a:pt x="4654" y="3392"/>
                  </a:lnTo>
                  <a:lnTo>
                    <a:pt x="459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19" y="1874"/>
                  </a:lnTo>
                  <a:lnTo>
                    <a:pt x="4201" y="1578"/>
                  </a:lnTo>
                  <a:lnTo>
                    <a:pt x="4063" y="1302"/>
                  </a:lnTo>
                  <a:lnTo>
                    <a:pt x="3905" y="1065"/>
                  </a:lnTo>
                  <a:lnTo>
                    <a:pt x="3747" y="848"/>
                  </a:lnTo>
                  <a:lnTo>
                    <a:pt x="3550" y="631"/>
                  </a:lnTo>
                  <a:lnTo>
                    <a:pt x="3333" y="454"/>
                  </a:lnTo>
                  <a:lnTo>
                    <a:pt x="3116" y="296"/>
                  </a:lnTo>
                  <a:lnTo>
                    <a:pt x="2880" y="178"/>
                  </a:lnTo>
                  <a:lnTo>
                    <a:pt x="2623" y="79"/>
                  </a:lnTo>
                  <a:lnTo>
                    <a:pt x="2347" y="2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6771637" y="-1910831"/>
              <a:ext cx="207563" cy="372747"/>
            </a:xfrm>
            <a:custGeom>
              <a:avLst/>
              <a:gdLst/>
              <a:ahLst/>
              <a:cxnLst/>
              <a:rect l="l" t="t" r="r" b="b"/>
              <a:pathLst>
                <a:path w="5030" h="9033" extrusionOk="0">
                  <a:moveTo>
                    <a:pt x="2170" y="257"/>
                  </a:moveTo>
                  <a:lnTo>
                    <a:pt x="2465" y="276"/>
                  </a:lnTo>
                  <a:lnTo>
                    <a:pt x="2702" y="335"/>
                  </a:lnTo>
                  <a:lnTo>
                    <a:pt x="293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67" y="1045"/>
                  </a:lnTo>
                  <a:lnTo>
                    <a:pt x="3925" y="1262"/>
                  </a:lnTo>
                  <a:lnTo>
                    <a:pt x="4082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7" y="2347"/>
                  </a:lnTo>
                  <a:lnTo>
                    <a:pt x="4516" y="2682"/>
                  </a:lnTo>
                  <a:lnTo>
                    <a:pt x="4595" y="3077"/>
                  </a:lnTo>
                  <a:lnTo>
                    <a:pt x="4674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53" y="5384"/>
                  </a:lnTo>
                  <a:lnTo>
                    <a:pt x="4714" y="5798"/>
                  </a:lnTo>
                  <a:lnTo>
                    <a:pt x="4654" y="6192"/>
                  </a:lnTo>
                  <a:lnTo>
                    <a:pt x="4575" y="6547"/>
                  </a:lnTo>
                  <a:lnTo>
                    <a:pt x="4477" y="6902"/>
                  </a:lnTo>
                  <a:lnTo>
                    <a:pt x="4339" y="7277"/>
                  </a:lnTo>
                  <a:lnTo>
                    <a:pt x="4181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0" y="8303"/>
                  </a:lnTo>
                  <a:lnTo>
                    <a:pt x="3333" y="8460"/>
                  </a:lnTo>
                  <a:lnTo>
                    <a:pt x="3096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09" y="8756"/>
                  </a:lnTo>
                  <a:lnTo>
                    <a:pt x="1992" y="8717"/>
                  </a:lnTo>
                  <a:lnTo>
                    <a:pt x="1874" y="8658"/>
                  </a:lnTo>
                  <a:lnTo>
                    <a:pt x="1736" y="8598"/>
                  </a:lnTo>
                  <a:lnTo>
                    <a:pt x="1617" y="8520"/>
                  </a:lnTo>
                  <a:lnTo>
                    <a:pt x="1479" y="8421"/>
                  </a:lnTo>
                  <a:lnTo>
                    <a:pt x="1361" y="8322"/>
                  </a:lnTo>
                  <a:lnTo>
                    <a:pt x="1262" y="8204"/>
                  </a:lnTo>
                  <a:lnTo>
                    <a:pt x="1046" y="7928"/>
                  </a:lnTo>
                  <a:lnTo>
                    <a:pt x="848" y="7612"/>
                  </a:lnTo>
                  <a:lnTo>
                    <a:pt x="691" y="7277"/>
                  </a:lnTo>
                  <a:lnTo>
                    <a:pt x="572" y="6902"/>
                  </a:lnTo>
                  <a:lnTo>
                    <a:pt x="474" y="6508"/>
                  </a:lnTo>
                  <a:lnTo>
                    <a:pt x="414" y="6153"/>
                  </a:lnTo>
                  <a:lnTo>
                    <a:pt x="355" y="5680"/>
                  </a:lnTo>
                  <a:lnTo>
                    <a:pt x="296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76" y="3727"/>
                  </a:lnTo>
                  <a:lnTo>
                    <a:pt x="296" y="3353"/>
                  </a:lnTo>
                  <a:lnTo>
                    <a:pt x="336" y="2978"/>
                  </a:lnTo>
                  <a:lnTo>
                    <a:pt x="395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67" y="967"/>
                  </a:lnTo>
                  <a:lnTo>
                    <a:pt x="1124" y="750"/>
                  </a:lnTo>
                  <a:lnTo>
                    <a:pt x="1302" y="572"/>
                  </a:lnTo>
                  <a:lnTo>
                    <a:pt x="1499" y="434"/>
                  </a:lnTo>
                  <a:lnTo>
                    <a:pt x="1696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1" y="0"/>
                  </a:moveTo>
                  <a:lnTo>
                    <a:pt x="1854" y="40"/>
                  </a:lnTo>
                  <a:lnTo>
                    <a:pt x="1677" y="79"/>
                  </a:lnTo>
                  <a:lnTo>
                    <a:pt x="1519" y="138"/>
                  </a:lnTo>
                  <a:lnTo>
                    <a:pt x="1361" y="217"/>
                  </a:lnTo>
                  <a:lnTo>
                    <a:pt x="1223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8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4" y="1460"/>
                  </a:lnTo>
                  <a:lnTo>
                    <a:pt x="316" y="1815"/>
                  </a:lnTo>
                  <a:lnTo>
                    <a:pt x="217" y="2170"/>
                  </a:lnTo>
                  <a:lnTo>
                    <a:pt x="138" y="2564"/>
                  </a:lnTo>
                  <a:lnTo>
                    <a:pt x="79" y="2939"/>
                  </a:lnTo>
                  <a:lnTo>
                    <a:pt x="40" y="3313"/>
                  </a:lnTo>
                  <a:lnTo>
                    <a:pt x="20" y="3688"/>
                  </a:lnTo>
                  <a:lnTo>
                    <a:pt x="0" y="4063"/>
                  </a:lnTo>
                  <a:lnTo>
                    <a:pt x="0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8" y="6192"/>
                  </a:lnTo>
                  <a:lnTo>
                    <a:pt x="217" y="6547"/>
                  </a:lnTo>
                  <a:lnTo>
                    <a:pt x="316" y="6981"/>
                  </a:lnTo>
                  <a:lnTo>
                    <a:pt x="474" y="7395"/>
                  </a:lnTo>
                  <a:lnTo>
                    <a:pt x="631" y="7770"/>
                  </a:lnTo>
                  <a:lnTo>
                    <a:pt x="848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3" y="8520"/>
                  </a:lnTo>
                  <a:lnTo>
                    <a:pt x="1341" y="8638"/>
                  </a:lnTo>
                  <a:lnTo>
                    <a:pt x="1479" y="8736"/>
                  </a:lnTo>
                  <a:lnTo>
                    <a:pt x="1617" y="8835"/>
                  </a:lnTo>
                  <a:lnTo>
                    <a:pt x="1775" y="8894"/>
                  </a:lnTo>
                  <a:lnTo>
                    <a:pt x="1913" y="8953"/>
                  </a:lnTo>
                  <a:lnTo>
                    <a:pt x="2130" y="9013"/>
                  </a:lnTo>
                  <a:lnTo>
                    <a:pt x="2387" y="9032"/>
                  </a:lnTo>
                  <a:lnTo>
                    <a:pt x="2564" y="9032"/>
                  </a:lnTo>
                  <a:lnTo>
                    <a:pt x="2741" y="8993"/>
                  </a:lnTo>
                  <a:lnTo>
                    <a:pt x="2919" y="8953"/>
                  </a:lnTo>
                  <a:lnTo>
                    <a:pt x="3116" y="8874"/>
                  </a:lnTo>
                  <a:lnTo>
                    <a:pt x="3313" y="8776"/>
                  </a:lnTo>
                  <a:lnTo>
                    <a:pt x="3511" y="8638"/>
                  </a:lnTo>
                  <a:lnTo>
                    <a:pt x="3747" y="8480"/>
                  </a:lnTo>
                  <a:lnTo>
                    <a:pt x="3964" y="8283"/>
                  </a:lnTo>
                  <a:lnTo>
                    <a:pt x="4082" y="8165"/>
                  </a:lnTo>
                  <a:lnTo>
                    <a:pt x="4181" y="8026"/>
                  </a:lnTo>
                  <a:lnTo>
                    <a:pt x="4299" y="7888"/>
                  </a:lnTo>
                  <a:lnTo>
                    <a:pt x="4398" y="7731"/>
                  </a:lnTo>
                  <a:lnTo>
                    <a:pt x="4575" y="7395"/>
                  </a:lnTo>
                  <a:lnTo>
                    <a:pt x="4714" y="6981"/>
                  </a:lnTo>
                  <a:lnTo>
                    <a:pt x="4832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09" y="5423"/>
                  </a:lnTo>
                  <a:lnTo>
                    <a:pt x="5029" y="4970"/>
                  </a:lnTo>
                  <a:lnTo>
                    <a:pt x="5009" y="4516"/>
                  </a:lnTo>
                  <a:lnTo>
                    <a:pt x="4990" y="4023"/>
                  </a:lnTo>
                  <a:lnTo>
                    <a:pt x="4930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4" y="2268"/>
                  </a:lnTo>
                  <a:lnTo>
                    <a:pt x="4575" y="1933"/>
                  </a:lnTo>
                  <a:lnTo>
                    <a:pt x="4457" y="1637"/>
                  </a:lnTo>
                  <a:lnTo>
                    <a:pt x="4299" y="1361"/>
                  </a:lnTo>
                  <a:lnTo>
                    <a:pt x="4142" y="1105"/>
                  </a:lnTo>
                  <a:lnTo>
                    <a:pt x="3944" y="868"/>
                  </a:lnTo>
                  <a:lnTo>
                    <a:pt x="3747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1" y="79"/>
                  </a:lnTo>
                  <a:lnTo>
                    <a:pt x="2505" y="2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6781375" y="-1814026"/>
              <a:ext cx="78197" cy="213258"/>
            </a:xfrm>
            <a:custGeom>
              <a:avLst/>
              <a:gdLst/>
              <a:ahLst/>
              <a:cxnLst/>
              <a:rect l="l" t="t" r="r" b="b"/>
              <a:pathLst>
                <a:path w="1895" h="5168" extrusionOk="0">
                  <a:moveTo>
                    <a:pt x="869" y="1"/>
                  </a:moveTo>
                  <a:lnTo>
                    <a:pt x="711" y="21"/>
                  </a:lnTo>
                  <a:lnTo>
                    <a:pt x="553" y="80"/>
                  </a:lnTo>
                  <a:lnTo>
                    <a:pt x="415" y="159"/>
                  </a:lnTo>
                  <a:lnTo>
                    <a:pt x="297" y="257"/>
                  </a:lnTo>
                  <a:lnTo>
                    <a:pt x="19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1" y="1283"/>
                  </a:lnTo>
                  <a:lnTo>
                    <a:pt x="1" y="1717"/>
                  </a:lnTo>
                  <a:lnTo>
                    <a:pt x="21" y="2584"/>
                  </a:lnTo>
                  <a:lnTo>
                    <a:pt x="80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8" y="4635"/>
                  </a:lnTo>
                  <a:lnTo>
                    <a:pt x="257" y="4714"/>
                  </a:lnTo>
                  <a:lnTo>
                    <a:pt x="356" y="4852"/>
                  </a:lnTo>
                  <a:lnTo>
                    <a:pt x="474" y="4971"/>
                  </a:lnTo>
                  <a:lnTo>
                    <a:pt x="593" y="5069"/>
                  </a:lnTo>
                  <a:lnTo>
                    <a:pt x="711" y="5109"/>
                  </a:lnTo>
                  <a:lnTo>
                    <a:pt x="849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83" y="5128"/>
                  </a:lnTo>
                  <a:lnTo>
                    <a:pt x="1421" y="5069"/>
                  </a:lnTo>
                  <a:lnTo>
                    <a:pt x="1539" y="4990"/>
                  </a:lnTo>
                  <a:lnTo>
                    <a:pt x="1638" y="4892"/>
                  </a:lnTo>
                  <a:lnTo>
                    <a:pt x="1736" y="4773"/>
                  </a:lnTo>
                  <a:lnTo>
                    <a:pt x="1796" y="4635"/>
                  </a:lnTo>
                  <a:lnTo>
                    <a:pt x="1835" y="4497"/>
                  </a:lnTo>
                  <a:lnTo>
                    <a:pt x="1855" y="4339"/>
                  </a:lnTo>
                  <a:lnTo>
                    <a:pt x="1894" y="888"/>
                  </a:lnTo>
                  <a:lnTo>
                    <a:pt x="1894" y="750"/>
                  </a:lnTo>
                  <a:lnTo>
                    <a:pt x="1855" y="612"/>
                  </a:lnTo>
                  <a:lnTo>
                    <a:pt x="1776" y="474"/>
                  </a:lnTo>
                  <a:lnTo>
                    <a:pt x="1697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62" y="119"/>
                  </a:lnTo>
                  <a:lnTo>
                    <a:pt x="1224" y="80"/>
                  </a:lnTo>
                  <a:lnTo>
                    <a:pt x="1046" y="21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7106905" y="-1905137"/>
              <a:ext cx="196958" cy="361358"/>
            </a:xfrm>
            <a:custGeom>
              <a:avLst/>
              <a:gdLst/>
              <a:ahLst/>
              <a:cxnLst/>
              <a:rect l="l" t="t" r="r" b="b"/>
              <a:pathLst>
                <a:path w="4773" h="8757" extrusionOk="0">
                  <a:moveTo>
                    <a:pt x="1992" y="0"/>
                  </a:moveTo>
                  <a:lnTo>
                    <a:pt x="1814" y="20"/>
                  </a:lnTo>
                  <a:lnTo>
                    <a:pt x="1657" y="40"/>
                  </a:lnTo>
                  <a:lnTo>
                    <a:pt x="1519" y="79"/>
                  </a:lnTo>
                  <a:lnTo>
                    <a:pt x="138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26" y="395"/>
                  </a:lnTo>
                  <a:lnTo>
                    <a:pt x="907" y="513"/>
                  </a:lnTo>
                  <a:lnTo>
                    <a:pt x="730" y="750"/>
                  </a:lnTo>
                  <a:lnTo>
                    <a:pt x="572" y="1045"/>
                  </a:lnTo>
                  <a:lnTo>
                    <a:pt x="434" y="1361"/>
                  </a:lnTo>
                  <a:lnTo>
                    <a:pt x="335" y="1637"/>
                  </a:lnTo>
                  <a:lnTo>
                    <a:pt x="257" y="1933"/>
                  </a:lnTo>
                  <a:lnTo>
                    <a:pt x="178" y="2248"/>
                  </a:lnTo>
                  <a:lnTo>
                    <a:pt x="118" y="2544"/>
                  </a:lnTo>
                  <a:lnTo>
                    <a:pt x="79" y="2879"/>
                  </a:lnTo>
                  <a:lnTo>
                    <a:pt x="40" y="3195"/>
                  </a:lnTo>
                  <a:lnTo>
                    <a:pt x="0" y="3846"/>
                  </a:lnTo>
                  <a:lnTo>
                    <a:pt x="20" y="4516"/>
                  </a:lnTo>
                  <a:lnTo>
                    <a:pt x="59" y="5167"/>
                  </a:lnTo>
                  <a:lnTo>
                    <a:pt x="138" y="5798"/>
                  </a:lnTo>
                  <a:lnTo>
                    <a:pt x="217" y="6390"/>
                  </a:lnTo>
                  <a:lnTo>
                    <a:pt x="296" y="6705"/>
                  </a:lnTo>
                  <a:lnTo>
                    <a:pt x="395" y="7021"/>
                  </a:lnTo>
                  <a:lnTo>
                    <a:pt x="513" y="7336"/>
                  </a:lnTo>
                  <a:lnTo>
                    <a:pt x="671" y="7612"/>
                  </a:lnTo>
                  <a:lnTo>
                    <a:pt x="828" y="7888"/>
                  </a:lnTo>
                  <a:lnTo>
                    <a:pt x="1006" y="8125"/>
                  </a:lnTo>
                  <a:lnTo>
                    <a:pt x="1223" y="8342"/>
                  </a:lnTo>
                  <a:lnTo>
                    <a:pt x="1440" y="8500"/>
                  </a:lnTo>
                  <a:lnTo>
                    <a:pt x="1676" y="8638"/>
                  </a:lnTo>
                  <a:lnTo>
                    <a:pt x="1814" y="8697"/>
                  </a:lnTo>
                  <a:lnTo>
                    <a:pt x="1933" y="8717"/>
                  </a:lnTo>
                  <a:lnTo>
                    <a:pt x="2071" y="8756"/>
                  </a:lnTo>
                  <a:lnTo>
                    <a:pt x="2505" y="8756"/>
                  </a:lnTo>
                  <a:lnTo>
                    <a:pt x="2643" y="8717"/>
                  </a:lnTo>
                  <a:lnTo>
                    <a:pt x="2800" y="8677"/>
                  </a:lnTo>
                  <a:lnTo>
                    <a:pt x="2939" y="8618"/>
                  </a:lnTo>
                  <a:lnTo>
                    <a:pt x="3096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89" y="8204"/>
                  </a:lnTo>
                  <a:lnTo>
                    <a:pt x="3747" y="8046"/>
                  </a:lnTo>
                  <a:lnTo>
                    <a:pt x="3865" y="7928"/>
                  </a:lnTo>
                  <a:lnTo>
                    <a:pt x="3984" y="7790"/>
                  </a:lnTo>
                  <a:lnTo>
                    <a:pt x="4102" y="7632"/>
                  </a:lnTo>
                  <a:lnTo>
                    <a:pt x="4181" y="7474"/>
                  </a:lnTo>
                  <a:lnTo>
                    <a:pt x="4339" y="7159"/>
                  </a:lnTo>
                  <a:lnTo>
                    <a:pt x="4477" y="6804"/>
                  </a:lnTo>
                  <a:lnTo>
                    <a:pt x="4595" y="6409"/>
                  </a:lnTo>
                  <a:lnTo>
                    <a:pt x="4674" y="5976"/>
                  </a:lnTo>
                  <a:lnTo>
                    <a:pt x="4733" y="5561"/>
                  </a:lnTo>
                  <a:lnTo>
                    <a:pt x="4753" y="5128"/>
                  </a:lnTo>
                  <a:lnTo>
                    <a:pt x="4773" y="4694"/>
                  </a:lnTo>
                  <a:lnTo>
                    <a:pt x="4753" y="4260"/>
                  </a:lnTo>
                  <a:lnTo>
                    <a:pt x="4713" y="3826"/>
                  </a:lnTo>
                  <a:lnTo>
                    <a:pt x="4674" y="3392"/>
                  </a:lnTo>
                  <a:lnTo>
                    <a:pt x="461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39" y="1874"/>
                  </a:lnTo>
                  <a:lnTo>
                    <a:pt x="4220" y="1578"/>
                  </a:lnTo>
                  <a:lnTo>
                    <a:pt x="4082" y="1302"/>
                  </a:lnTo>
                  <a:lnTo>
                    <a:pt x="3925" y="1065"/>
                  </a:lnTo>
                  <a:lnTo>
                    <a:pt x="3747" y="848"/>
                  </a:lnTo>
                  <a:lnTo>
                    <a:pt x="3570" y="631"/>
                  </a:lnTo>
                  <a:lnTo>
                    <a:pt x="3353" y="454"/>
                  </a:lnTo>
                  <a:lnTo>
                    <a:pt x="3136" y="296"/>
                  </a:lnTo>
                  <a:lnTo>
                    <a:pt x="2879" y="178"/>
                  </a:lnTo>
                  <a:lnTo>
                    <a:pt x="2623" y="79"/>
                  </a:lnTo>
                  <a:lnTo>
                    <a:pt x="2367" y="2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7101995" y="-1910831"/>
              <a:ext cx="206738" cy="372747"/>
            </a:xfrm>
            <a:custGeom>
              <a:avLst/>
              <a:gdLst/>
              <a:ahLst/>
              <a:cxnLst/>
              <a:rect l="l" t="t" r="r" b="b"/>
              <a:pathLst>
                <a:path w="5010" h="9033" extrusionOk="0">
                  <a:moveTo>
                    <a:pt x="2170" y="257"/>
                  </a:moveTo>
                  <a:lnTo>
                    <a:pt x="2466" y="276"/>
                  </a:lnTo>
                  <a:lnTo>
                    <a:pt x="2703" y="335"/>
                  </a:lnTo>
                  <a:lnTo>
                    <a:pt x="291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48" y="1045"/>
                  </a:lnTo>
                  <a:lnTo>
                    <a:pt x="3925" y="1262"/>
                  </a:lnTo>
                  <a:lnTo>
                    <a:pt x="4083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8" y="2347"/>
                  </a:lnTo>
                  <a:lnTo>
                    <a:pt x="4517" y="2682"/>
                  </a:lnTo>
                  <a:lnTo>
                    <a:pt x="4596" y="3077"/>
                  </a:lnTo>
                  <a:lnTo>
                    <a:pt x="4675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34" y="5384"/>
                  </a:lnTo>
                  <a:lnTo>
                    <a:pt x="4714" y="5798"/>
                  </a:lnTo>
                  <a:lnTo>
                    <a:pt x="4655" y="6192"/>
                  </a:lnTo>
                  <a:lnTo>
                    <a:pt x="4576" y="6547"/>
                  </a:lnTo>
                  <a:lnTo>
                    <a:pt x="4458" y="6902"/>
                  </a:lnTo>
                  <a:lnTo>
                    <a:pt x="4320" y="7277"/>
                  </a:lnTo>
                  <a:lnTo>
                    <a:pt x="4162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1" y="8303"/>
                  </a:lnTo>
                  <a:lnTo>
                    <a:pt x="3314" y="8460"/>
                  </a:lnTo>
                  <a:lnTo>
                    <a:pt x="3097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10" y="8756"/>
                  </a:lnTo>
                  <a:lnTo>
                    <a:pt x="1993" y="8717"/>
                  </a:lnTo>
                  <a:lnTo>
                    <a:pt x="1855" y="8658"/>
                  </a:lnTo>
                  <a:lnTo>
                    <a:pt x="1736" y="8598"/>
                  </a:lnTo>
                  <a:lnTo>
                    <a:pt x="1598" y="8520"/>
                  </a:lnTo>
                  <a:lnTo>
                    <a:pt x="1480" y="8421"/>
                  </a:lnTo>
                  <a:lnTo>
                    <a:pt x="1362" y="8322"/>
                  </a:lnTo>
                  <a:lnTo>
                    <a:pt x="1243" y="8204"/>
                  </a:lnTo>
                  <a:lnTo>
                    <a:pt x="1046" y="7928"/>
                  </a:lnTo>
                  <a:lnTo>
                    <a:pt x="849" y="7612"/>
                  </a:lnTo>
                  <a:lnTo>
                    <a:pt x="691" y="7277"/>
                  </a:lnTo>
                  <a:lnTo>
                    <a:pt x="573" y="6902"/>
                  </a:lnTo>
                  <a:lnTo>
                    <a:pt x="474" y="6508"/>
                  </a:lnTo>
                  <a:lnTo>
                    <a:pt x="415" y="6153"/>
                  </a:lnTo>
                  <a:lnTo>
                    <a:pt x="356" y="5680"/>
                  </a:lnTo>
                  <a:lnTo>
                    <a:pt x="297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57" y="3727"/>
                  </a:lnTo>
                  <a:lnTo>
                    <a:pt x="297" y="3353"/>
                  </a:lnTo>
                  <a:lnTo>
                    <a:pt x="316" y="2978"/>
                  </a:lnTo>
                  <a:lnTo>
                    <a:pt x="376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47" y="967"/>
                  </a:lnTo>
                  <a:lnTo>
                    <a:pt x="1125" y="750"/>
                  </a:lnTo>
                  <a:lnTo>
                    <a:pt x="1302" y="572"/>
                  </a:lnTo>
                  <a:lnTo>
                    <a:pt x="1480" y="434"/>
                  </a:lnTo>
                  <a:lnTo>
                    <a:pt x="1697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2" y="0"/>
                  </a:moveTo>
                  <a:lnTo>
                    <a:pt x="1855" y="40"/>
                  </a:lnTo>
                  <a:lnTo>
                    <a:pt x="1677" y="79"/>
                  </a:lnTo>
                  <a:lnTo>
                    <a:pt x="1500" y="138"/>
                  </a:lnTo>
                  <a:lnTo>
                    <a:pt x="1362" y="217"/>
                  </a:lnTo>
                  <a:lnTo>
                    <a:pt x="1224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9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5" y="1460"/>
                  </a:lnTo>
                  <a:lnTo>
                    <a:pt x="316" y="1815"/>
                  </a:lnTo>
                  <a:lnTo>
                    <a:pt x="198" y="2170"/>
                  </a:lnTo>
                  <a:lnTo>
                    <a:pt x="139" y="2564"/>
                  </a:lnTo>
                  <a:lnTo>
                    <a:pt x="80" y="2939"/>
                  </a:lnTo>
                  <a:lnTo>
                    <a:pt x="40" y="3313"/>
                  </a:lnTo>
                  <a:lnTo>
                    <a:pt x="1" y="3688"/>
                  </a:lnTo>
                  <a:lnTo>
                    <a:pt x="1" y="4063"/>
                  </a:lnTo>
                  <a:lnTo>
                    <a:pt x="1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9" y="6192"/>
                  </a:lnTo>
                  <a:lnTo>
                    <a:pt x="218" y="6547"/>
                  </a:lnTo>
                  <a:lnTo>
                    <a:pt x="316" y="6981"/>
                  </a:lnTo>
                  <a:lnTo>
                    <a:pt x="454" y="7395"/>
                  </a:lnTo>
                  <a:lnTo>
                    <a:pt x="632" y="7770"/>
                  </a:lnTo>
                  <a:lnTo>
                    <a:pt x="849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4" y="8520"/>
                  </a:lnTo>
                  <a:lnTo>
                    <a:pt x="1342" y="8638"/>
                  </a:lnTo>
                  <a:lnTo>
                    <a:pt x="1480" y="8736"/>
                  </a:lnTo>
                  <a:lnTo>
                    <a:pt x="1618" y="8835"/>
                  </a:lnTo>
                  <a:lnTo>
                    <a:pt x="1756" y="8894"/>
                  </a:lnTo>
                  <a:lnTo>
                    <a:pt x="1914" y="8953"/>
                  </a:lnTo>
                  <a:lnTo>
                    <a:pt x="2131" y="9013"/>
                  </a:lnTo>
                  <a:lnTo>
                    <a:pt x="2387" y="9032"/>
                  </a:lnTo>
                  <a:lnTo>
                    <a:pt x="2545" y="9032"/>
                  </a:lnTo>
                  <a:lnTo>
                    <a:pt x="2722" y="8993"/>
                  </a:lnTo>
                  <a:lnTo>
                    <a:pt x="2919" y="8953"/>
                  </a:lnTo>
                  <a:lnTo>
                    <a:pt x="3097" y="8874"/>
                  </a:lnTo>
                  <a:lnTo>
                    <a:pt x="3314" y="8776"/>
                  </a:lnTo>
                  <a:lnTo>
                    <a:pt x="3511" y="8638"/>
                  </a:lnTo>
                  <a:lnTo>
                    <a:pt x="3728" y="8480"/>
                  </a:lnTo>
                  <a:lnTo>
                    <a:pt x="3965" y="8283"/>
                  </a:lnTo>
                  <a:lnTo>
                    <a:pt x="4083" y="8165"/>
                  </a:lnTo>
                  <a:lnTo>
                    <a:pt x="4182" y="8026"/>
                  </a:lnTo>
                  <a:lnTo>
                    <a:pt x="4300" y="7888"/>
                  </a:lnTo>
                  <a:lnTo>
                    <a:pt x="4379" y="7731"/>
                  </a:lnTo>
                  <a:lnTo>
                    <a:pt x="4556" y="7395"/>
                  </a:lnTo>
                  <a:lnTo>
                    <a:pt x="4714" y="6981"/>
                  </a:lnTo>
                  <a:lnTo>
                    <a:pt x="4813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10" y="5423"/>
                  </a:lnTo>
                  <a:lnTo>
                    <a:pt x="5010" y="4970"/>
                  </a:lnTo>
                  <a:lnTo>
                    <a:pt x="5010" y="4516"/>
                  </a:lnTo>
                  <a:lnTo>
                    <a:pt x="4970" y="4023"/>
                  </a:lnTo>
                  <a:lnTo>
                    <a:pt x="4931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5" y="2268"/>
                  </a:lnTo>
                  <a:lnTo>
                    <a:pt x="4576" y="1933"/>
                  </a:lnTo>
                  <a:lnTo>
                    <a:pt x="4438" y="1637"/>
                  </a:lnTo>
                  <a:lnTo>
                    <a:pt x="4300" y="1361"/>
                  </a:lnTo>
                  <a:lnTo>
                    <a:pt x="4142" y="1105"/>
                  </a:lnTo>
                  <a:lnTo>
                    <a:pt x="3945" y="868"/>
                  </a:lnTo>
                  <a:lnTo>
                    <a:pt x="3728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2" y="79"/>
                  </a:lnTo>
                  <a:lnTo>
                    <a:pt x="2505" y="20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7111774" y="-1814026"/>
              <a:ext cx="78156" cy="213258"/>
            </a:xfrm>
            <a:custGeom>
              <a:avLst/>
              <a:gdLst/>
              <a:ahLst/>
              <a:cxnLst/>
              <a:rect l="l" t="t" r="r" b="b"/>
              <a:pathLst>
                <a:path w="1894" h="5168" extrusionOk="0">
                  <a:moveTo>
                    <a:pt x="868" y="1"/>
                  </a:moveTo>
                  <a:lnTo>
                    <a:pt x="691" y="21"/>
                  </a:lnTo>
                  <a:lnTo>
                    <a:pt x="533" y="80"/>
                  </a:lnTo>
                  <a:lnTo>
                    <a:pt x="395" y="159"/>
                  </a:lnTo>
                  <a:lnTo>
                    <a:pt x="277" y="257"/>
                  </a:lnTo>
                  <a:lnTo>
                    <a:pt x="17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0" y="1283"/>
                  </a:lnTo>
                  <a:lnTo>
                    <a:pt x="0" y="1717"/>
                  </a:lnTo>
                  <a:lnTo>
                    <a:pt x="20" y="2584"/>
                  </a:lnTo>
                  <a:lnTo>
                    <a:pt x="79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7" y="4635"/>
                  </a:lnTo>
                  <a:lnTo>
                    <a:pt x="257" y="4714"/>
                  </a:lnTo>
                  <a:lnTo>
                    <a:pt x="336" y="4852"/>
                  </a:lnTo>
                  <a:lnTo>
                    <a:pt x="454" y="4971"/>
                  </a:lnTo>
                  <a:lnTo>
                    <a:pt x="592" y="5069"/>
                  </a:lnTo>
                  <a:lnTo>
                    <a:pt x="710" y="5109"/>
                  </a:lnTo>
                  <a:lnTo>
                    <a:pt x="848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63" y="5128"/>
                  </a:lnTo>
                  <a:lnTo>
                    <a:pt x="1401" y="5069"/>
                  </a:lnTo>
                  <a:lnTo>
                    <a:pt x="1539" y="4990"/>
                  </a:lnTo>
                  <a:lnTo>
                    <a:pt x="1637" y="4892"/>
                  </a:lnTo>
                  <a:lnTo>
                    <a:pt x="1716" y="4773"/>
                  </a:lnTo>
                  <a:lnTo>
                    <a:pt x="1795" y="4635"/>
                  </a:lnTo>
                  <a:lnTo>
                    <a:pt x="1834" y="4497"/>
                  </a:lnTo>
                  <a:lnTo>
                    <a:pt x="1854" y="4339"/>
                  </a:lnTo>
                  <a:lnTo>
                    <a:pt x="1894" y="888"/>
                  </a:lnTo>
                  <a:lnTo>
                    <a:pt x="1874" y="750"/>
                  </a:lnTo>
                  <a:lnTo>
                    <a:pt x="1834" y="612"/>
                  </a:lnTo>
                  <a:lnTo>
                    <a:pt x="1775" y="474"/>
                  </a:lnTo>
                  <a:lnTo>
                    <a:pt x="1696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41" y="119"/>
                  </a:lnTo>
                  <a:lnTo>
                    <a:pt x="1203" y="80"/>
                  </a:lnTo>
                  <a:lnTo>
                    <a:pt x="1046" y="2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7432394" y="-1735089"/>
              <a:ext cx="240080" cy="358923"/>
            </a:xfrm>
            <a:custGeom>
              <a:avLst/>
              <a:gdLst/>
              <a:ahLst/>
              <a:cxnLst/>
              <a:rect l="l" t="t" r="r" b="b"/>
              <a:pathLst>
                <a:path w="5818" h="8698" extrusionOk="0">
                  <a:moveTo>
                    <a:pt x="5581" y="1"/>
                  </a:moveTo>
                  <a:lnTo>
                    <a:pt x="5285" y="533"/>
                  </a:lnTo>
                  <a:lnTo>
                    <a:pt x="4970" y="1066"/>
                  </a:lnTo>
                  <a:lnTo>
                    <a:pt x="4654" y="1579"/>
                  </a:lnTo>
                  <a:lnTo>
                    <a:pt x="4319" y="2111"/>
                  </a:lnTo>
                  <a:lnTo>
                    <a:pt x="3609" y="3117"/>
                  </a:lnTo>
                  <a:lnTo>
                    <a:pt x="2880" y="4103"/>
                  </a:lnTo>
                  <a:lnTo>
                    <a:pt x="2110" y="5168"/>
                  </a:lnTo>
                  <a:lnTo>
                    <a:pt x="1716" y="5720"/>
                  </a:lnTo>
                  <a:lnTo>
                    <a:pt x="1341" y="6272"/>
                  </a:lnTo>
                  <a:lnTo>
                    <a:pt x="967" y="6824"/>
                  </a:lnTo>
                  <a:lnTo>
                    <a:pt x="631" y="7396"/>
                  </a:lnTo>
                  <a:lnTo>
                    <a:pt x="296" y="7988"/>
                  </a:lnTo>
                  <a:lnTo>
                    <a:pt x="0" y="8579"/>
                  </a:lnTo>
                  <a:lnTo>
                    <a:pt x="237" y="8698"/>
                  </a:lnTo>
                  <a:lnTo>
                    <a:pt x="533" y="8106"/>
                  </a:lnTo>
                  <a:lnTo>
                    <a:pt x="848" y="7514"/>
                  </a:lnTo>
                  <a:lnTo>
                    <a:pt x="1203" y="6962"/>
                  </a:lnTo>
                  <a:lnTo>
                    <a:pt x="1558" y="6410"/>
                  </a:lnTo>
                  <a:lnTo>
                    <a:pt x="1933" y="5858"/>
                  </a:lnTo>
                  <a:lnTo>
                    <a:pt x="2308" y="5306"/>
                  </a:lnTo>
                  <a:lnTo>
                    <a:pt x="3096" y="4241"/>
                  </a:lnTo>
                  <a:lnTo>
                    <a:pt x="3826" y="3255"/>
                  </a:lnTo>
                  <a:lnTo>
                    <a:pt x="4536" y="2249"/>
                  </a:lnTo>
                  <a:lnTo>
                    <a:pt x="4871" y="1717"/>
                  </a:lnTo>
                  <a:lnTo>
                    <a:pt x="5207" y="1204"/>
                  </a:lnTo>
                  <a:lnTo>
                    <a:pt x="5522" y="652"/>
                  </a:lnTo>
                  <a:lnTo>
                    <a:pt x="5818" y="119"/>
                  </a:lnTo>
                  <a:lnTo>
                    <a:pt x="55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7674901" y="-1871796"/>
              <a:ext cx="83025" cy="113974"/>
            </a:xfrm>
            <a:custGeom>
              <a:avLst/>
              <a:gdLst/>
              <a:ahLst/>
              <a:cxnLst/>
              <a:rect l="l" t="t" r="r" b="b"/>
              <a:pathLst>
                <a:path w="2012" h="2762" extrusionOk="0">
                  <a:moveTo>
                    <a:pt x="1795" y="1"/>
                  </a:moveTo>
                  <a:lnTo>
                    <a:pt x="0" y="2604"/>
                  </a:lnTo>
                  <a:lnTo>
                    <a:pt x="197" y="2762"/>
                  </a:lnTo>
                  <a:lnTo>
                    <a:pt x="2012" y="159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7429959" y="-2112652"/>
              <a:ext cx="286462" cy="61072"/>
            </a:xfrm>
            <a:custGeom>
              <a:avLst/>
              <a:gdLst/>
              <a:ahLst/>
              <a:cxnLst/>
              <a:rect l="l" t="t" r="r" b="b"/>
              <a:pathLst>
                <a:path w="6942" h="1480" extrusionOk="0">
                  <a:moveTo>
                    <a:pt x="6863" y="1"/>
                  </a:moveTo>
                  <a:lnTo>
                    <a:pt x="6468" y="139"/>
                  </a:lnTo>
                  <a:lnTo>
                    <a:pt x="6094" y="277"/>
                  </a:lnTo>
                  <a:lnTo>
                    <a:pt x="5305" y="494"/>
                  </a:lnTo>
                  <a:lnTo>
                    <a:pt x="4496" y="671"/>
                  </a:lnTo>
                  <a:lnTo>
                    <a:pt x="3668" y="809"/>
                  </a:lnTo>
                  <a:lnTo>
                    <a:pt x="2840" y="927"/>
                  </a:lnTo>
                  <a:lnTo>
                    <a:pt x="2012" y="1026"/>
                  </a:lnTo>
                  <a:lnTo>
                    <a:pt x="335" y="1184"/>
                  </a:lnTo>
                  <a:lnTo>
                    <a:pt x="0" y="1223"/>
                  </a:lnTo>
                  <a:lnTo>
                    <a:pt x="20" y="1480"/>
                  </a:lnTo>
                  <a:lnTo>
                    <a:pt x="355" y="1440"/>
                  </a:lnTo>
                  <a:lnTo>
                    <a:pt x="2051" y="1282"/>
                  </a:lnTo>
                  <a:lnTo>
                    <a:pt x="2879" y="1184"/>
                  </a:lnTo>
                  <a:lnTo>
                    <a:pt x="3727" y="1065"/>
                  </a:lnTo>
                  <a:lnTo>
                    <a:pt x="4556" y="908"/>
                  </a:lnTo>
                  <a:lnTo>
                    <a:pt x="5364" y="730"/>
                  </a:lnTo>
                  <a:lnTo>
                    <a:pt x="5759" y="632"/>
                  </a:lnTo>
                  <a:lnTo>
                    <a:pt x="6173" y="513"/>
                  </a:lnTo>
                  <a:lnTo>
                    <a:pt x="6567" y="395"/>
                  </a:lnTo>
                  <a:lnTo>
                    <a:pt x="6942" y="257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7770096" y="-2156598"/>
              <a:ext cx="40729" cy="27730"/>
            </a:xfrm>
            <a:custGeom>
              <a:avLst/>
              <a:gdLst/>
              <a:ahLst/>
              <a:cxnLst/>
              <a:rect l="l" t="t" r="r" b="b"/>
              <a:pathLst>
                <a:path w="987" h="672" extrusionOk="0">
                  <a:moveTo>
                    <a:pt x="868" y="1"/>
                  </a:moveTo>
                  <a:lnTo>
                    <a:pt x="0" y="435"/>
                  </a:lnTo>
                  <a:lnTo>
                    <a:pt x="119" y="671"/>
                  </a:lnTo>
                  <a:lnTo>
                    <a:pt x="986" y="237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7371365" y="-2906856"/>
              <a:ext cx="205912" cy="340189"/>
            </a:xfrm>
            <a:custGeom>
              <a:avLst/>
              <a:gdLst/>
              <a:ahLst/>
              <a:cxnLst/>
              <a:rect l="l" t="t" r="r" b="b"/>
              <a:pathLst>
                <a:path w="4990" h="8244" extrusionOk="0">
                  <a:moveTo>
                    <a:pt x="237" y="0"/>
                  </a:moveTo>
                  <a:lnTo>
                    <a:pt x="0" y="138"/>
                  </a:lnTo>
                  <a:lnTo>
                    <a:pt x="4773" y="8244"/>
                  </a:lnTo>
                  <a:lnTo>
                    <a:pt x="4990" y="812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7608136" y="-2526858"/>
              <a:ext cx="44814" cy="79807"/>
            </a:xfrm>
            <a:custGeom>
              <a:avLst/>
              <a:gdLst/>
              <a:ahLst/>
              <a:cxnLst/>
              <a:rect l="l" t="t" r="r" b="b"/>
              <a:pathLst>
                <a:path w="1086" h="1934" extrusionOk="0">
                  <a:moveTo>
                    <a:pt x="218" y="1"/>
                  </a:moveTo>
                  <a:lnTo>
                    <a:pt x="1" y="99"/>
                  </a:lnTo>
                  <a:lnTo>
                    <a:pt x="849" y="1933"/>
                  </a:lnTo>
                  <a:lnTo>
                    <a:pt x="1086" y="183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7214315" y="-2924764"/>
              <a:ext cx="16300" cy="214042"/>
            </a:xfrm>
            <a:custGeom>
              <a:avLst/>
              <a:gdLst/>
              <a:ahLst/>
              <a:cxnLst/>
              <a:rect l="l" t="t" r="r" b="b"/>
              <a:pathLst>
                <a:path w="395" h="5187" extrusionOk="0">
                  <a:moveTo>
                    <a:pt x="257" y="1"/>
                  </a:moveTo>
                  <a:lnTo>
                    <a:pt x="0" y="20"/>
                  </a:lnTo>
                  <a:lnTo>
                    <a:pt x="138" y="5187"/>
                  </a:lnTo>
                  <a:lnTo>
                    <a:pt x="395" y="516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7220009" y="-2654610"/>
              <a:ext cx="14690" cy="59463"/>
            </a:xfrm>
            <a:custGeom>
              <a:avLst/>
              <a:gdLst/>
              <a:ahLst/>
              <a:cxnLst/>
              <a:rect l="l" t="t" r="r" b="b"/>
              <a:pathLst>
                <a:path w="356" h="1441" extrusionOk="0">
                  <a:moveTo>
                    <a:pt x="99" y="1"/>
                  </a:moveTo>
                  <a:lnTo>
                    <a:pt x="40" y="356"/>
                  </a:lnTo>
                  <a:lnTo>
                    <a:pt x="0" y="711"/>
                  </a:lnTo>
                  <a:lnTo>
                    <a:pt x="0" y="1085"/>
                  </a:lnTo>
                  <a:lnTo>
                    <a:pt x="40" y="1440"/>
                  </a:lnTo>
                  <a:lnTo>
                    <a:pt x="296" y="1421"/>
                  </a:lnTo>
                  <a:lnTo>
                    <a:pt x="257" y="1066"/>
                  </a:lnTo>
                  <a:lnTo>
                    <a:pt x="257" y="730"/>
                  </a:lnTo>
                  <a:lnTo>
                    <a:pt x="296" y="375"/>
                  </a:lnTo>
                  <a:lnTo>
                    <a:pt x="355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6841620" y="-1407949"/>
              <a:ext cx="388180" cy="173354"/>
            </a:xfrm>
            <a:custGeom>
              <a:avLst/>
              <a:gdLst/>
              <a:ahLst/>
              <a:cxnLst/>
              <a:rect l="l" t="t" r="r" b="b"/>
              <a:pathLst>
                <a:path w="9407" h="4201" extrusionOk="0">
                  <a:moveTo>
                    <a:pt x="6094" y="1"/>
                  </a:moveTo>
                  <a:lnTo>
                    <a:pt x="5088" y="40"/>
                  </a:lnTo>
                  <a:lnTo>
                    <a:pt x="4102" y="79"/>
                  </a:lnTo>
                  <a:lnTo>
                    <a:pt x="3234" y="158"/>
                  </a:lnTo>
                  <a:lnTo>
                    <a:pt x="2505" y="198"/>
                  </a:lnTo>
                  <a:lnTo>
                    <a:pt x="2012" y="198"/>
                  </a:lnTo>
                  <a:lnTo>
                    <a:pt x="1598" y="178"/>
                  </a:lnTo>
                  <a:lnTo>
                    <a:pt x="1381" y="198"/>
                  </a:lnTo>
                  <a:lnTo>
                    <a:pt x="1164" y="217"/>
                  </a:lnTo>
                  <a:lnTo>
                    <a:pt x="967" y="257"/>
                  </a:lnTo>
                  <a:lnTo>
                    <a:pt x="769" y="336"/>
                  </a:lnTo>
                  <a:lnTo>
                    <a:pt x="592" y="434"/>
                  </a:lnTo>
                  <a:lnTo>
                    <a:pt x="434" y="572"/>
                  </a:lnTo>
                  <a:lnTo>
                    <a:pt x="316" y="730"/>
                  </a:lnTo>
                  <a:lnTo>
                    <a:pt x="198" y="888"/>
                  </a:lnTo>
                  <a:lnTo>
                    <a:pt x="119" y="1046"/>
                  </a:lnTo>
                  <a:lnTo>
                    <a:pt x="59" y="1203"/>
                  </a:lnTo>
                  <a:lnTo>
                    <a:pt x="20" y="1361"/>
                  </a:lnTo>
                  <a:lnTo>
                    <a:pt x="0" y="1499"/>
                  </a:lnTo>
                  <a:lnTo>
                    <a:pt x="0" y="1657"/>
                  </a:lnTo>
                  <a:lnTo>
                    <a:pt x="20" y="1815"/>
                  </a:lnTo>
                  <a:lnTo>
                    <a:pt x="40" y="1973"/>
                  </a:lnTo>
                  <a:lnTo>
                    <a:pt x="99" y="2111"/>
                  </a:lnTo>
                  <a:lnTo>
                    <a:pt x="158" y="2268"/>
                  </a:lnTo>
                  <a:lnTo>
                    <a:pt x="237" y="2406"/>
                  </a:lnTo>
                  <a:lnTo>
                    <a:pt x="434" y="2683"/>
                  </a:lnTo>
                  <a:lnTo>
                    <a:pt x="671" y="2959"/>
                  </a:lnTo>
                  <a:lnTo>
                    <a:pt x="927" y="3195"/>
                  </a:lnTo>
                  <a:lnTo>
                    <a:pt x="1223" y="3412"/>
                  </a:lnTo>
                  <a:lnTo>
                    <a:pt x="1519" y="3609"/>
                  </a:lnTo>
                  <a:lnTo>
                    <a:pt x="1834" y="3787"/>
                  </a:lnTo>
                  <a:lnTo>
                    <a:pt x="2150" y="3945"/>
                  </a:lnTo>
                  <a:lnTo>
                    <a:pt x="2465" y="4043"/>
                  </a:lnTo>
                  <a:lnTo>
                    <a:pt x="2761" y="4122"/>
                  </a:lnTo>
                  <a:lnTo>
                    <a:pt x="3018" y="4162"/>
                  </a:lnTo>
                  <a:lnTo>
                    <a:pt x="3333" y="4181"/>
                  </a:lnTo>
                  <a:lnTo>
                    <a:pt x="3688" y="4201"/>
                  </a:lnTo>
                  <a:lnTo>
                    <a:pt x="4063" y="4181"/>
                  </a:lnTo>
                  <a:lnTo>
                    <a:pt x="4437" y="4162"/>
                  </a:lnTo>
                  <a:lnTo>
                    <a:pt x="4832" y="4122"/>
                  </a:lnTo>
                  <a:lnTo>
                    <a:pt x="5226" y="4063"/>
                  </a:lnTo>
                  <a:lnTo>
                    <a:pt x="5640" y="3984"/>
                  </a:lnTo>
                  <a:lnTo>
                    <a:pt x="6035" y="3885"/>
                  </a:lnTo>
                  <a:lnTo>
                    <a:pt x="6429" y="3787"/>
                  </a:lnTo>
                  <a:lnTo>
                    <a:pt x="6824" y="3649"/>
                  </a:lnTo>
                  <a:lnTo>
                    <a:pt x="7198" y="3511"/>
                  </a:lnTo>
                  <a:lnTo>
                    <a:pt x="7553" y="3353"/>
                  </a:lnTo>
                  <a:lnTo>
                    <a:pt x="7869" y="3156"/>
                  </a:lnTo>
                  <a:lnTo>
                    <a:pt x="8184" y="2959"/>
                  </a:lnTo>
                  <a:lnTo>
                    <a:pt x="8460" y="2742"/>
                  </a:lnTo>
                  <a:lnTo>
                    <a:pt x="8697" y="2505"/>
                  </a:lnTo>
                  <a:lnTo>
                    <a:pt x="8875" y="2288"/>
                  </a:lnTo>
                  <a:lnTo>
                    <a:pt x="9032" y="2071"/>
                  </a:lnTo>
                  <a:lnTo>
                    <a:pt x="9170" y="1874"/>
                  </a:lnTo>
                  <a:lnTo>
                    <a:pt x="9269" y="1696"/>
                  </a:lnTo>
                  <a:lnTo>
                    <a:pt x="9348" y="1519"/>
                  </a:lnTo>
                  <a:lnTo>
                    <a:pt x="9387" y="1361"/>
                  </a:lnTo>
                  <a:lnTo>
                    <a:pt x="9407" y="1223"/>
                  </a:lnTo>
                  <a:lnTo>
                    <a:pt x="9407" y="1085"/>
                  </a:lnTo>
                  <a:lnTo>
                    <a:pt x="9387" y="947"/>
                  </a:lnTo>
                  <a:lnTo>
                    <a:pt x="9348" y="829"/>
                  </a:lnTo>
                  <a:lnTo>
                    <a:pt x="9289" y="730"/>
                  </a:lnTo>
                  <a:lnTo>
                    <a:pt x="9210" y="632"/>
                  </a:lnTo>
                  <a:lnTo>
                    <a:pt x="9091" y="533"/>
                  </a:lnTo>
                  <a:lnTo>
                    <a:pt x="8973" y="454"/>
                  </a:lnTo>
                  <a:lnTo>
                    <a:pt x="8835" y="375"/>
                  </a:lnTo>
                  <a:lnTo>
                    <a:pt x="8697" y="316"/>
                  </a:lnTo>
                  <a:lnTo>
                    <a:pt x="8362" y="217"/>
                  </a:lnTo>
                  <a:lnTo>
                    <a:pt x="7967" y="119"/>
                  </a:lnTo>
                  <a:lnTo>
                    <a:pt x="7534" y="60"/>
                  </a:lnTo>
                  <a:lnTo>
                    <a:pt x="7080" y="20"/>
                  </a:lnTo>
                  <a:lnTo>
                    <a:pt x="6587" y="20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7"/>
          <p:cNvSpPr/>
          <p:nvPr/>
        </p:nvSpPr>
        <p:spPr>
          <a:xfrm rot="4500095">
            <a:off x="4362037" y="281258"/>
            <a:ext cx="419905" cy="124406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0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Restaurant Fast Food Delivery App by Slidesgo">
  <a:themeElements>
    <a:clrScheme name="Simple Light">
      <a:dk1>
        <a:srgbClr val="272727"/>
      </a:dk1>
      <a:lt1>
        <a:srgbClr val="FFFFFF"/>
      </a:lt1>
      <a:dk2>
        <a:srgbClr val="FFD52F"/>
      </a:dk2>
      <a:lt2>
        <a:srgbClr val="383838"/>
      </a:lt2>
      <a:accent1>
        <a:srgbClr val="FD7F13"/>
      </a:accent1>
      <a:accent2>
        <a:srgbClr val="6BD4FD"/>
      </a:accent2>
      <a:accent3>
        <a:srgbClr val="E95757"/>
      </a:accent3>
      <a:accent4>
        <a:srgbClr val="C86D36"/>
      </a:accent4>
      <a:accent5>
        <a:srgbClr val="F2AA86"/>
      </a:accent5>
      <a:accent6>
        <a:srgbClr val="86DF7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219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Anaheim</vt:lpstr>
      <vt:lpstr>Barlow</vt:lpstr>
      <vt:lpstr>Rowdies</vt:lpstr>
      <vt:lpstr>Roboto Condensed Light</vt:lpstr>
      <vt:lpstr>Titillium Web</vt:lpstr>
      <vt:lpstr>Arial</vt:lpstr>
      <vt:lpstr>Loved by the King</vt:lpstr>
      <vt:lpstr>Bebas Neue</vt:lpstr>
      <vt:lpstr>Mulish Medium</vt:lpstr>
      <vt:lpstr>Online Restaurant Fast Food Delivery App by Slidesgo</vt:lpstr>
      <vt:lpstr>PROGRAM TRANSFORMASI 2D JAJARGENJANG</vt:lpstr>
      <vt:lpstr>ANGGOTA KELOMPOK 4</vt:lpstr>
      <vt:lpstr>LATAR BELAKANG</vt:lpstr>
      <vt:lpstr>TRANFORMASI</vt:lpstr>
      <vt:lpstr>TRANSLASI</vt:lpstr>
      <vt:lpstr>TRANSLASI</vt:lpstr>
      <vt:lpstr>SCALLING</vt:lpstr>
      <vt:lpstr>SCALLING</vt:lpstr>
      <vt:lpstr>ROTATION</vt:lpstr>
      <vt:lpstr>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TRANSFORMASI JAJARGENJANG</dc:title>
  <cp:lastModifiedBy>fsdio</cp:lastModifiedBy>
  <cp:revision>13</cp:revision>
  <dcterms:modified xsi:type="dcterms:W3CDTF">2022-08-22T12:04:17Z</dcterms:modified>
</cp:coreProperties>
</file>