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"/>
  </p:notesMasterIdLst>
  <p:handoutMasterIdLst>
    <p:handoutMasterId r:id="rId4"/>
  </p:handoutMasterIdLst>
  <p:sldIdLst>
    <p:sldId id="33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E39A83"/>
    <a:srgbClr val="C00000"/>
    <a:srgbClr val="F4AD69"/>
    <a:srgbClr val="99FFCC"/>
    <a:srgbClr val="1F4E79"/>
    <a:srgbClr val="138C60"/>
    <a:srgbClr val="B3600D"/>
    <a:srgbClr val="F3BE21"/>
    <a:srgbClr val="7BA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9" autoAdjust="0"/>
    <p:restoredTop sz="73953" autoAdjust="0"/>
  </p:normalViewPr>
  <p:slideViewPr>
    <p:cSldViewPr snapToGrid="0" showGuides="1">
      <p:cViewPr varScale="1">
        <p:scale>
          <a:sx n="50" d="100"/>
          <a:sy n="50" d="100"/>
        </p:scale>
        <p:origin x="16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416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1833701D-4330-4EE7-9BF0-6431F8E2A6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2BCF998-A782-4C8A-8747-A2CA7D048A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C422E-181F-4E69-B889-4841EA1EE446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E3B75D-11DD-4E29-B21A-3BEFD7843A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EF2A97F-C387-40BF-A80D-9B120372E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1A19D-7FE1-442D-97C1-2F2B47ADDD7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6763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B7041-6594-4BE2-8703-78B4E00C91E5}" type="datetimeFigureOut">
              <a:rPr lang="en-ID" smtClean="0"/>
              <a:t>17/09/2022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E837E-594B-4F0F-92F5-F20D4296AC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832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E837E-594B-4F0F-92F5-F20D4296AC5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039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29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="" xmlns:a16="http://schemas.microsoft.com/office/drawing/2014/main" id="{05FD55DB-4CB0-984B-AB86-294DC39DCB2F}"/>
              </a:ext>
            </a:extLst>
          </p:cNvPr>
          <p:cNvSpPr/>
          <p:nvPr userDrawn="1"/>
        </p:nvSpPr>
        <p:spPr>
          <a:xfrm>
            <a:off x="11264902" y="6438640"/>
            <a:ext cx="331788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16059B4-CCF7-1348-B02E-45EC5343F4FA}"/>
              </a:ext>
            </a:extLst>
          </p:cNvPr>
          <p:cNvSpPr txBox="1"/>
          <p:nvPr userDrawn="1"/>
        </p:nvSpPr>
        <p:spPr>
          <a:xfrm>
            <a:off x="11264902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E9BE5A3-42ED-5346-BD84-F43C3B0582B0}"/>
              </a:ext>
            </a:extLst>
          </p:cNvPr>
          <p:cNvSpPr txBox="1"/>
          <p:nvPr userDrawn="1"/>
        </p:nvSpPr>
        <p:spPr>
          <a:xfrm>
            <a:off x="10157726" y="6586769"/>
            <a:ext cx="906252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A14982C-9549-0E49-A85A-538D2E46481D}"/>
              </a:ext>
            </a:extLst>
          </p:cNvPr>
          <p:cNvCxnSpPr>
            <a:cxnSpLocks/>
          </p:cNvCxnSpPr>
          <p:nvPr userDrawn="1"/>
        </p:nvCxnSpPr>
        <p:spPr>
          <a:xfrm flipH="1">
            <a:off x="3" y="6648320"/>
            <a:ext cx="9956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4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="" xmlns:a16="http://schemas.microsoft.com/office/drawing/2014/main" id="{952DA44B-ACBB-9840-9C40-C82653C7EEC8}"/>
              </a:ext>
            </a:extLst>
          </p:cNvPr>
          <p:cNvSpPr/>
          <p:nvPr userDrawn="1"/>
        </p:nvSpPr>
        <p:spPr>
          <a:xfrm>
            <a:off x="11264902" y="6438640"/>
            <a:ext cx="331788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C4AFF18-E1F5-E044-9050-FD4F1E5049E7}"/>
              </a:ext>
            </a:extLst>
          </p:cNvPr>
          <p:cNvSpPr txBox="1"/>
          <p:nvPr userDrawn="1"/>
        </p:nvSpPr>
        <p:spPr>
          <a:xfrm>
            <a:off x="11264902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EFA633B-6D36-4D4A-9FE3-792DAC491AEE}"/>
              </a:ext>
            </a:extLst>
          </p:cNvPr>
          <p:cNvSpPr txBox="1"/>
          <p:nvPr userDrawn="1"/>
        </p:nvSpPr>
        <p:spPr>
          <a:xfrm>
            <a:off x="10157726" y="6586769"/>
            <a:ext cx="906252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70B943D6-FF22-6B4B-935B-2FAA0376B1A0}"/>
              </a:ext>
            </a:extLst>
          </p:cNvPr>
          <p:cNvCxnSpPr>
            <a:cxnSpLocks/>
          </p:cNvCxnSpPr>
          <p:nvPr userDrawn="1"/>
        </p:nvCxnSpPr>
        <p:spPr>
          <a:xfrm flipH="1">
            <a:off x="3" y="6648320"/>
            <a:ext cx="9956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4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0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4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="" xmlns:a16="http://schemas.microsoft.com/office/drawing/2014/main" id="{E8760F9D-688F-6C48-966A-C956DF29F1C9}"/>
              </a:ext>
            </a:extLst>
          </p:cNvPr>
          <p:cNvSpPr/>
          <p:nvPr userDrawn="1"/>
        </p:nvSpPr>
        <p:spPr>
          <a:xfrm>
            <a:off x="11264902" y="6438640"/>
            <a:ext cx="331788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162F905-C5E7-5E4A-8203-C161145039F8}"/>
              </a:ext>
            </a:extLst>
          </p:cNvPr>
          <p:cNvSpPr txBox="1"/>
          <p:nvPr userDrawn="1"/>
        </p:nvSpPr>
        <p:spPr>
          <a:xfrm>
            <a:off x="11264902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C117472-C36B-544E-BB98-E57ABB3E531A}"/>
              </a:ext>
            </a:extLst>
          </p:cNvPr>
          <p:cNvSpPr txBox="1"/>
          <p:nvPr userDrawn="1"/>
        </p:nvSpPr>
        <p:spPr>
          <a:xfrm>
            <a:off x="10157726" y="6586769"/>
            <a:ext cx="906252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069B6336-D7E4-D545-86ED-777A82AEA86E}"/>
              </a:ext>
            </a:extLst>
          </p:cNvPr>
          <p:cNvCxnSpPr>
            <a:cxnSpLocks/>
          </p:cNvCxnSpPr>
          <p:nvPr userDrawn="1"/>
        </p:nvCxnSpPr>
        <p:spPr>
          <a:xfrm flipH="1">
            <a:off x="3" y="6648320"/>
            <a:ext cx="9956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52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="" xmlns:a16="http://schemas.microsoft.com/office/drawing/2014/main" id="{0513721B-B642-B842-83E2-454D99C05B7A}"/>
              </a:ext>
            </a:extLst>
          </p:cNvPr>
          <p:cNvSpPr/>
          <p:nvPr userDrawn="1"/>
        </p:nvSpPr>
        <p:spPr>
          <a:xfrm>
            <a:off x="11264902" y="6438640"/>
            <a:ext cx="331788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5B02220-B740-E04F-A7F3-0BA2BD9CEDC8}"/>
              </a:ext>
            </a:extLst>
          </p:cNvPr>
          <p:cNvSpPr txBox="1"/>
          <p:nvPr userDrawn="1"/>
        </p:nvSpPr>
        <p:spPr>
          <a:xfrm>
            <a:off x="11264902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9B6167C-4397-7243-8821-596558ABE008}"/>
              </a:ext>
            </a:extLst>
          </p:cNvPr>
          <p:cNvSpPr txBox="1"/>
          <p:nvPr userDrawn="1"/>
        </p:nvSpPr>
        <p:spPr>
          <a:xfrm>
            <a:off x="10157726" y="6586769"/>
            <a:ext cx="906252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FD3C146D-0B9D-2B45-A0B4-C65F6A0F5179}"/>
              </a:ext>
            </a:extLst>
          </p:cNvPr>
          <p:cNvCxnSpPr>
            <a:cxnSpLocks/>
          </p:cNvCxnSpPr>
          <p:nvPr userDrawn="1"/>
        </p:nvCxnSpPr>
        <p:spPr>
          <a:xfrm flipH="1">
            <a:off x="3" y="6648320"/>
            <a:ext cx="9956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92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="" xmlns:a16="http://schemas.microsoft.com/office/drawing/2014/main" id="{B4ADEBAC-E497-CB48-8513-F33DB82A8973}"/>
              </a:ext>
            </a:extLst>
          </p:cNvPr>
          <p:cNvSpPr/>
          <p:nvPr userDrawn="1"/>
        </p:nvSpPr>
        <p:spPr>
          <a:xfrm>
            <a:off x="11264902" y="6438640"/>
            <a:ext cx="331788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201E58-B497-624D-AB7C-62DCAC1049CF}"/>
              </a:ext>
            </a:extLst>
          </p:cNvPr>
          <p:cNvSpPr txBox="1"/>
          <p:nvPr userDrawn="1"/>
        </p:nvSpPr>
        <p:spPr>
          <a:xfrm>
            <a:off x="11264902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20A711D-6C98-6C43-8314-B5B48812555D}"/>
              </a:ext>
            </a:extLst>
          </p:cNvPr>
          <p:cNvSpPr txBox="1"/>
          <p:nvPr userDrawn="1"/>
        </p:nvSpPr>
        <p:spPr>
          <a:xfrm>
            <a:off x="10157726" y="6586769"/>
            <a:ext cx="906252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FF9A1467-2B26-DF46-B85E-EE1EAB739AA4}"/>
              </a:ext>
            </a:extLst>
          </p:cNvPr>
          <p:cNvCxnSpPr>
            <a:cxnSpLocks/>
          </p:cNvCxnSpPr>
          <p:nvPr userDrawn="1"/>
        </p:nvCxnSpPr>
        <p:spPr>
          <a:xfrm flipH="1">
            <a:off x="3" y="6648320"/>
            <a:ext cx="9956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76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1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="" xmlns:a16="http://schemas.microsoft.com/office/drawing/2014/main" id="{23568A72-E069-D741-820C-9B89382FB934}"/>
              </a:ext>
            </a:extLst>
          </p:cNvPr>
          <p:cNvSpPr/>
          <p:nvPr userDrawn="1"/>
        </p:nvSpPr>
        <p:spPr>
          <a:xfrm>
            <a:off x="11264902" y="6438640"/>
            <a:ext cx="331788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804298F-9094-8F4A-8EFF-1F9DC0DC0E26}"/>
              </a:ext>
            </a:extLst>
          </p:cNvPr>
          <p:cNvSpPr txBox="1"/>
          <p:nvPr userDrawn="1"/>
        </p:nvSpPr>
        <p:spPr>
          <a:xfrm>
            <a:off x="11264902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BEAD368-CB72-FC44-976E-4E6AA4708CDB}"/>
              </a:ext>
            </a:extLst>
          </p:cNvPr>
          <p:cNvSpPr txBox="1"/>
          <p:nvPr userDrawn="1"/>
        </p:nvSpPr>
        <p:spPr>
          <a:xfrm>
            <a:off x="10157726" y="6586769"/>
            <a:ext cx="906252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EE47414C-7BFE-6A48-A95E-9145153E2808}"/>
              </a:ext>
            </a:extLst>
          </p:cNvPr>
          <p:cNvCxnSpPr>
            <a:cxnSpLocks/>
          </p:cNvCxnSpPr>
          <p:nvPr userDrawn="1"/>
        </p:nvCxnSpPr>
        <p:spPr>
          <a:xfrm flipH="1">
            <a:off x="3" y="6648320"/>
            <a:ext cx="9956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="" xmlns:a16="http://schemas.microsoft.com/office/drawing/2014/main" id="{A193CBB5-8F00-714F-8AD8-F66B1675C9E0}"/>
              </a:ext>
            </a:extLst>
          </p:cNvPr>
          <p:cNvSpPr/>
          <p:nvPr userDrawn="1"/>
        </p:nvSpPr>
        <p:spPr>
          <a:xfrm>
            <a:off x="11264902" y="6438640"/>
            <a:ext cx="331788" cy="41936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4984C5"/>
              </a:gs>
              <a:gs pos="100000">
                <a:srgbClr val="90DFF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0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B85063D-C4E1-4D48-A2AA-E1E8FA931C17}"/>
              </a:ext>
            </a:extLst>
          </p:cNvPr>
          <p:cNvSpPr txBox="1"/>
          <p:nvPr userDrawn="1"/>
        </p:nvSpPr>
        <p:spPr>
          <a:xfrm>
            <a:off x="11264902" y="6571376"/>
            <a:ext cx="331788" cy="1538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10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‹#›</a:t>
            </a:fld>
            <a:endParaRPr lang="en-US" sz="1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F9A3304-C3F8-3D42-B536-6C5C9491C828}"/>
              </a:ext>
            </a:extLst>
          </p:cNvPr>
          <p:cNvSpPr txBox="1"/>
          <p:nvPr userDrawn="1"/>
        </p:nvSpPr>
        <p:spPr>
          <a:xfrm>
            <a:off x="10157726" y="6586769"/>
            <a:ext cx="906252" cy="12311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800" b="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POSTER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9EC2832-8FD9-6B4C-90F8-E04617FBD91D}"/>
              </a:ext>
            </a:extLst>
          </p:cNvPr>
          <p:cNvCxnSpPr>
            <a:cxnSpLocks/>
          </p:cNvCxnSpPr>
          <p:nvPr userDrawn="1"/>
        </p:nvCxnSpPr>
        <p:spPr>
          <a:xfrm flipH="1">
            <a:off x="3" y="6648320"/>
            <a:ext cx="9956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5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7344" userDrawn="1">
          <p15:clr>
            <a:srgbClr val="F26B43"/>
          </p15:clr>
        </p15:guide>
        <p15:guide id="3" orient="horz" pos="3936" userDrawn="1">
          <p15:clr>
            <a:srgbClr val="F26B43"/>
          </p15:clr>
        </p15:guide>
        <p15:guide id="4" orient="horz" pos="960" userDrawn="1">
          <p15:clr>
            <a:srgbClr val="F26B43"/>
          </p15:clr>
        </p15:guide>
        <p15:guide id="5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" y="1"/>
            <a:ext cx="1218090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2C7B38C-0385-5E42-A6EA-CE6719C35447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67000">
                <a:schemeClr val="bg1">
                  <a:alpha val="91000"/>
                </a:schemeClr>
              </a:gs>
              <a:gs pos="52000">
                <a:schemeClr val="bg1">
                  <a:alpha val="7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BB5EDCAF-F340-B945-BB34-FE29C10E8B1C}"/>
              </a:ext>
            </a:extLst>
          </p:cNvPr>
          <p:cNvSpPr txBox="1">
            <a:spLocks/>
          </p:cNvSpPr>
          <p:nvPr/>
        </p:nvSpPr>
        <p:spPr>
          <a:xfrm>
            <a:off x="779060" y="1651226"/>
            <a:ext cx="6729290" cy="33239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600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Monetisasi Mobile Apps Multimedia Interaktif </a:t>
            </a:r>
            <a:r>
              <a:rPr lang="en-US" sz="6000" smtClean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Smart Apps Creator</a:t>
            </a:r>
            <a:endParaRPr lang="en-US" sz="6000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1F561104-B975-AE4D-9315-F42C90A64ECA}"/>
              </a:ext>
            </a:extLst>
          </p:cNvPr>
          <p:cNvSpPr txBox="1">
            <a:spLocks/>
          </p:cNvSpPr>
          <p:nvPr/>
        </p:nvSpPr>
        <p:spPr>
          <a:xfrm>
            <a:off x="779060" y="919366"/>
            <a:ext cx="5081016" cy="3323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400">
                <a:latin typeface="Segoe UI Light" panose="020B0502040204020203" pitchFamily="34" charset="0"/>
                <a:cs typeface="Segoe UI" panose="020B0502040204020203" pitchFamily="34" charset="0"/>
              </a:rPr>
              <a:t>Seri </a:t>
            </a:r>
            <a:r>
              <a:rPr lang="en-US" sz="2400" smtClean="0">
                <a:latin typeface="Segoe UI Light" panose="020B0502040204020203" pitchFamily="34" charset="0"/>
                <a:cs typeface="Segoe UI" panose="020B0502040204020203" pitchFamily="34" charset="0"/>
              </a:rPr>
              <a:t>Pemebalajaran Monetisasi</a:t>
            </a:r>
            <a:endParaRPr lang="en-US" sz="2400" dirty="0">
              <a:latin typeface="Segoe UI Light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A5AF0CB0-5C73-AC46-A13B-196321EF2AA2}"/>
              </a:ext>
            </a:extLst>
          </p:cNvPr>
          <p:cNvSpPr/>
          <p:nvPr/>
        </p:nvSpPr>
        <p:spPr>
          <a:xfrm>
            <a:off x="8155932" y="1752283"/>
            <a:ext cx="3222930" cy="32229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="" xmlns:a16="http://schemas.microsoft.com/office/drawing/2014/main" id="{2867B0DB-B19E-894F-A61E-CF0AB27D62CA}"/>
              </a:ext>
            </a:extLst>
          </p:cNvPr>
          <p:cNvSpPr txBox="1">
            <a:spLocks/>
          </p:cNvSpPr>
          <p:nvPr/>
        </p:nvSpPr>
        <p:spPr>
          <a:xfrm>
            <a:off x="7818152" y="6233305"/>
            <a:ext cx="484761" cy="4985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/>
            <a:endParaRPr lang="en-US" sz="5400" i="1" baseline="30000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A4D960AF-7553-BD49-AFC4-18262729960E}"/>
              </a:ext>
            </a:extLst>
          </p:cNvPr>
          <p:cNvCxnSpPr>
            <a:cxnSpLocks/>
          </p:cNvCxnSpPr>
          <p:nvPr/>
        </p:nvCxnSpPr>
        <p:spPr>
          <a:xfrm flipH="1">
            <a:off x="13038503" y="0"/>
            <a:ext cx="662126" cy="1353816"/>
          </a:xfrm>
          <a:prstGeom prst="line">
            <a:avLst/>
          </a:prstGeom>
          <a:ln>
            <a:gradFill>
              <a:gsLst>
                <a:gs pos="0">
                  <a:srgbClr val="4EECC8"/>
                </a:gs>
                <a:gs pos="100000">
                  <a:srgbClr val="4EECC8">
                    <a:alpha val="17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2DBABF44-C2EE-9C4E-9CB0-BD5C8C7048EE}"/>
              </a:ext>
            </a:extLst>
          </p:cNvPr>
          <p:cNvCxnSpPr>
            <a:cxnSpLocks/>
          </p:cNvCxnSpPr>
          <p:nvPr/>
        </p:nvCxnSpPr>
        <p:spPr>
          <a:xfrm flipH="1">
            <a:off x="5885345" y="4"/>
            <a:ext cx="1623007" cy="3318481"/>
          </a:xfrm>
          <a:prstGeom prst="line">
            <a:avLst/>
          </a:prstGeom>
          <a:ln>
            <a:gradFill>
              <a:gsLst>
                <a:gs pos="0">
                  <a:srgbClr val="4EECC8"/>
                </a:gs>
                <a:gs pos="100000">
                  <a:srgbClr val="4EECC8">
                    <a:alpha val="17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231" y="1912803"/>
            <a:ext cx="2868794" cy="29018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EAA12E42-C756-445A-8161-CA62C540135C}"/>
              </a:ext>
            </a:extLst>
          </p:cNvPr>
          <p:cNvSpPr/>
          <p:nvPr/>
        </p:nvSpPr>
        <p:spPr>
          <a:xfrm>
            <a:off x="7383440" y="5167654"/>
            <a:ext cx="3961110" cy="854771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algn="r"/>
            <a:r>
              <a:rPr lang="en-ID" sz="2000" i="1" dirty="0">
                <a:latin typeface="Arial" panose="020B0604020202020204" pitchFamily="34" charset="0"/>
                <a:cs typeface="Arial" panose="020B0604020202020204" pitchFamily="34" charset="0"/>
              </a:rPr>
              <a:t>Ir. M. Haitan Rachman MT., KMPC</a:t>
            </a:r>
          </a:p>
          <a:p>
            <a:pPr algn="r"/>
            <a:r>
              <a:rPr lang="en-ID" sz="2000" i="1" dirty="0">
                <a:latin typeface="Arial" panose="020B0604020202020204" pitchFamily="34" charset="0"/>
                <a:cs typeface="Arial" panose="020B0604020202020204" pitchFamily="34" charset="0"/>
              </a:rPr>
              <a:t>Founder and Senior Consultant </a:t>
            </a:r>
          </a:p>
          <a:p>
            <a:pPr algn="r"/>
            <a:r>
              <a:rPr lang="en-ID" sz="2000" i="1" dirty="0">
                <a:latin typeface="Arial" panose="020B0604020202020204" pitchFamily="34" charset="0"/>
                <a:cs typeface="Arial" panose="020B0604020202020204" pitchFamily="34" charset="0"/>
              </a:rPr>
              <a:t>SAC Principal Indonesia</a:t>
            </a:r>
          </a:p>
        </p:txBody>
      </p:sp>
    </p:spTree>
    <p:extLst>
      <p:ext uri="{BB962C8B-B14F-4D97-AF65-F5344CB8AC3E}">
        <p14:creationId xmlns:p14="http://schemas.microsoft.com/office/powerpoint/2010/main" val="372839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4773</TotalTime>
  <Words>28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erybagas</dc:creator>
  <cp:lastModifiedBy>Haitan Rachman</cp:lastModifiedBy>
  <cp:revision>297</cp:revision>
  <dcterms:created xsi:type="dcterms:W3CDTF">2019-08-16T12:08:31Z</dcterms:created>
  <dcterms:modified xsi:type="dcterms:W3CDTF">2022-09-17T04:39:52Z</dcterms:modified>
</cp:coreProperties>
</file>