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2E5"/>
    <a:srgbClr val="2B1139"/>
    <a:srgbClr val="FBFBFB"/>
    <a:srgbClr val="2B1138"/>
    <a:srgbClr val="695076"/>
    <a:srgbClr val="EEB500"/>
    <a:srgbClr val="ECECEC"/>
    <a:srgbClr val="F5F5F5"/>
    <a:srgbClr val="2B1239"/>
    <a:srgbClr val="1A0F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60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0A892-D984-4456-A234-D6DDF5610F9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2F6E4-F3B4-46BC-BE2E-566AE4F7A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88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4952-BF11-48D9-A060-BBEFA672A99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DE66-6477-4A1A-849C-2F3A7D58B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5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4952-BF11-48D9-A060-BBEFA672A99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DE66-6477-4A1A-849C-2F3A7D58B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5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4952-BF11-48D9-A060-BBEFA672A99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DE66-6477-4A1A-849C-2F3A7D58B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9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4952-BF11-48D9-A060-BBEFA672A99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DE66-6477-4A1A-849C-2F3A7D58B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0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4952-BF11-48D9-A060-BBEFA672A99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DE66-6477-4A1A-849C-2F3A7D58B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1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4952-BF11-48D9-A060-BBEFA672A99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DE66-6477-4A1A-849C-2F3A7D58B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5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4952-BF11-48D9-A060-BBEFA672A99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DE66-6477-4A1A-849C-2F3A7D58B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6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4952-BF11-48D9-A060-BBEFA672A99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DE66-6477-4A1A-849C-2F3A7D58B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1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4952-BF11-48D9-A060-BBEFA672A99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DE66-6477-4A1A-849C-2F3A7D58B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1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4952-BF11-48D9-A060-BBEFA672A99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DE66-6477-4A1A-849C-2F3A7D58B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6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4952-BF11-48D9-A060-BBEFA672A99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DE66-6477-4A1A-849C-2F3A7D58B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2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84952-BF11-48D9-A060-BBEFA672A99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7DE66-6477-4A1A-849C-2F3A7D58B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3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11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1895061" cy="6858000"/>
          </a:xfrm>
          <a:prstGeom prst="rect">
            <a:avLst/>
          </a:prstGeom>
          <a:solidFill>
            <a:srgbClr val="2B1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2" y="185531"/>
            <a:ext cx="4344606" cy="64900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543388" y="185531"/>
            <a:ext cx="1062282" cy="50358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43387" y="689113"/>
            <a:ext cx="7449829" cy="598650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" action="ppaction://noaction"/>
          </p:cNvPr>
          <p:cNvSpPr/>
          <p:nvPr/>
        </p:nvSpPr>
        <p:spPr>
          <a:xfrm>
            <a:off x="5671930" y="185531"/>
            <a:ext cx="1062282" cy="503582"/>
          </a:xfrm>
          <a:prstGeom prst="rect">
            <a:avLst/>
          </a:prstGeom>
          <a:solidFill>
            <a:srgbClr val="E3E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B1239"/>
                </a:solidFill>
              </a:rPr>
              <a:t>2</a:t>
            </a:r>
          </a:p>
        </p:txBody>
      </p:sp>
      <p:sp>
        <p:nvSpPr>
          <p:cNvPr id="14" name="Rectangle 13">
            <a:hlinkClick r:id="" action="ppaction://noaction"/>
          </p:cNvPr>
          <p:cNvSpPr/>
          <p:nvPr/>
        </p:nvSpPr>
        <p:spPr>
          <a:xfrm>
            <a:off x="6800472" y="185531"/>
            <a:ext cx="1062282" cy="503582"/>
          </a:xfrm>
          <a:prstGeom prst="rect">
            <a:avLst/>
          </a:prstGeom>
          <a:solidFill>
            <a:srgbClr val="E3E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B1239"/>
                </a:solidFill>
              </a:rPr>
              <a:t>3</a:t>
            </a:r>
          </a:p>
        </p:txBody>
      </p:sp>
      <p:sp>
        <p:nvSpPr>
          <p:cNvPr id="15" name="Rectangle 14">
            <a:hlinkClick r:id="" action="ppaction://noaction"/>
          </p:cNvPr>
          <p:cNvSpPr/>
          <p:nvPr/>
        </p:nvSpPr>
        <p:spPr>
          <a:xfrm>
            <a:off x="7929014" y="185531"/>
            <a:ext cx="1062282" cy="503582"/>
          </a:xfrm>
          <a:prstGeom prst="rect">
            <a:avLst/>
          </a:prstGeom>
          <a:solidFill>
            <a:srgbClr val="E3E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B1239"/>
                </a:solidFill>
              </a:rPr>
              <a:t>4</a:t>
            </a:r>
          </a:p>
        </p:txBody>
      </p:sp>
      <p:sp>
        <p:nvSpPr>
          <p:cNvPr id="16" name="Rectangle 15">
            <a:hlinkClick r:id="" action="ppaction://noaction"/>
          </p:cNvPr>
          <p:cNvSpPr/>
          <p:nvPr/>
        </p:nvSpPr>
        <p:spPr>
          <a:xfrm>
            <a:off x="9059664" y="185531"/>
            <a:ext cx="1062282" cy="503582"/>
          </a:xfrm>
          <a:prstGeom prst="rect">
            <a:avLst/>
          </a:prstGeom>
          <a:solidFill>
            <a:srgbClr val="E3E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B1239"/>
                </a:solidFill>
              </a:rPr>
              <a:t>5</a:t>
            </a:r>
          </a:p>
        </p:txBody>
      </p:sp>
      <p:sp>
        <p:nvSpPr>
          <p:cNvPr id="17" name="Rectangle 16">
            <a:hlinkClick r:id="" action="ppaction://noaction"/>
          </p:cNvPr>
          <p:cNvSpPr/>
          <p:nvPr/>
        </p:nvSpPr>
        <p:spPr>
          <a:xfrm>
            <a:off x="10190314" y="185531"/>
            <a:ext cx="1062282" cy="503582"/>
          </a:xfrm>
          <a:prstGeom prst="rect">
            <a:avLst/>
          </a:prstGeom>
          <a:solidFill>
            <a:srgbClr val="E3E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795338" algn="l"/>
              </a:tabLst>
            </a:pPr>
            <a:r>
              <a:rPr lang="en-US" dirty="0" smtClean="0">
                <a:solidFill>
                  <a:srgbClr val="2B1239"/>
                </a:solidFill>
              </a:rPr>
              <a:t>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16999" y="886691"/>
            <a:ext cx="667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95076"/>
                </a:solidFill>
                <a:latin typeface="Lato Black" panose="020F0A02020204030203" pitchFamily="34" charset="0"/>
              </a:rPr>
              <a:t>MAIN TOPIC TITLE GOES HERE</a:t>
            </a:r>
            <a:endParaRPr lang="en-US" dirty="0">
              <a:solidFill>
                <a:srgbClr val="695076"/>
              </a:solidFill>
              <a:latin typeface="Lato Black" panose="020F0A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16999" y="1343887"/>
            <a:ext cx="6667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695076"/>
                </a:solidFill>
              </a:rPr>
              <a:t>Lorem ipsum dolor sit </a:t>
            </a:r>
            <a:r>
              <a:rPr lang="en-US" sz="1400" dirty="0" err="1">
                <a:solidFill>
                  <a:srgbClr val="695076"/>
                </a:solidFill>
              </a:rPr>
              <a:t>amet</a:t>
            </a:r>
            <a:r>
              <a:rPr lang="en-US" sz="1400" dirty="0">
                <a:solidFill>
                  <a:srgbClr val="695076"/>
                </a:solidFill>
              </a:rPr>
              <a:t>, </a:t>
            </a:r>
            <a:r>
              <a:rPr lang="en-US" sz="1400" dirty="0" err="1">
                <a:solidFill>
                  <a:srgbClr val="695076"/>
                </a:solidFill>
              </a:rPr>
              <a:t>consectetur</a:t>
            </a:r>
            <a:r>
              <a:rPr lang="en-US" sz="1400" dirty="0">
                <a:solidFill>
                  <a:srgbClr val="695076"/>
                </a:solidFill>
              </a:rPr>
              <a:t> </a:t>
            </a:r>
            <a:r>
              <a:rPr lang="en-US" sz="1400" dirty="0" err="1">
                <a:solidFill>
                  <a:srgbClr val="695076"/>
                </a:solidFill>
              </a:rPr>
              <a:t>adipiscing</a:t>
            </a:r>
            <a:r>
              <a:rPr lang="en-US" sz="1400" dirty="0">
                <a:solidFill>
                  <a:srgbClr val="695076"/>
                </a:solidFill>
              </a:rPr>
              <a:t> </a:t>
            </a:r>
            <a:r>
              <a:rPr lang="en-US" sz="1400" dirty="0" err="1">
                <a:solidFill>
                  <a:srgbClr val="695076"/>
                </a:solidFill>
              </a:rPr>
              <a:t>elit</a:t>
            </a:r>
            <a:r>
              <a:rPr lang="en-US" sz="1400" dirty="0">
                <a:solidFill>
                  <a:srgbClr val="695076"/>
                </a:solidFill>
              </a:rPr>
              <a:t>. </a:t>
            </a:r>
            <a:r>
              <a:rPr lang="en-US" sz="1400" dirty="0" err="1">
                <a:solidFill>
                  <a:srgbClr val="695076"/>
                </a:solidFill>
              </a:rPr>
              <a:t>Vidit</a:t>
            </a:r>
            <a:r>
              <a:rPr lang="en-US" sz="1400" dirty="0">
                <a:solidFill>
                  <a:srgbClr val="695076"/>
                </a:solidFill>
              </a:rPr>
              <a:t> </a:t>
            </a:r>
            <a:r>
              <a:rPr lang="en-US" sz="1400" dirty="0" err="1">
                <a:solidFill>
                  <a:srgbClr val="695076"/>
                </a:solidFill>
              </a:rPr>
              <a:t>Homerus</a:t>
            </a:r>
            <a:r>
              <a:rPr lang="en-US" sz="1400" dirty="0">
                <a:solidFill>
                  <a:srgbClr val="695076"/>
                </a:solidFill>
              </a:rPr>
              <a:t> </a:t>
            </a:r>
            <a:r>
              <a:rPr lang="en-US" sz="1400" dirty="0" err="1">
                <a:solidFill>
                  <a:srgbClr val="695076"/>
                </a:solidFill>
              </a:rPr>
              <a:t>probari</a:t>
            </a:r>
            <a:r>
              <a:rPr lang="en-US" sz="1400" dirty="0">
                <a:solidFill>
                  <a:srgbClr val="695076"/>
                </a:solidFill>
              </a:rPr>
              <a:t> </a:t>
            </a:r>
            <a:r>
              <a:rPr lang="en-US" sz="1400" dirty="0" err="1">
                <a:solidFill>
                  <a:srgbClr val="695076"/>
                </a:solidFill>
              </a:rPr>
              <a:t>fabulam</a:t>
            </a:r>
            <a:r>
              <a:rPr lang="en-US" sz="1400" dirty="0">
                <a:solidFill>
                  <a:srgbClr val="695076"/>
                </a:solidFill>
              </a:rPr>
              <a:t> non posse, </a:t>
            </a:r>
            <a:r>
              <a:rPr lang="en-US" sz="1400" dirty="0" err="1">
                <a:solidFill>
                  <a:srgbClr val="695076"/>
                </a:solidFill>
              </a:rPr>
              <a:t>si</a:t>
            </a:r>
            <a:r>
              <a:rPr lang="en-US" sz="1400" dirty="0">
                <a:solidFill>
                  <a:srgbClr val="695076"/>
                </a:solidFill>
              </a:rPr>
              <a:t> </a:t>
            </a:r>
            <a:r>
              <a:rPr lang="en-US" sz="1400" dirty="0" err="1">
                <a:solidFill>
                  <a:srgbClr val="695076"/>
                </a:solidFill>
              </a:rPr>
              <a:t>cantiunculis</a:t>
            </a:r>
            <a:r>
              <a:rPr lang="en-US" sz="1400" dirty="0">
                <a:solidFill>
                  <a:srgbClr val="695076"/>
                </a:solidFill>
              </a:rPr>
              <a:t> </a:t>
            </a:r>
            <a:r>
              <a:rPr lang="en-US" sz="1400" dirty="0" err="1">
                <a:solidFill>
                  <a:srgbClr val="695076"/>
                </a:solidFill>
              </a:rPr>
              <a:t>tantus</a:t>
            </a:r>
            <a:r>
              <a:rPr lang="en-US" sz="1400" dirty="0">
                <a:solidFill>
                  <a:srgbClr val="695076"/>
                </a:solidFill>
              </a:rPr>
              <a:t> </a:t>
            </a:r>
            <a:r>
              <a:rPr lang="en-US" sz="1400" dirty="0" err="1">
                <a:solidFill>
                  <a:srgbClr val="695076"/>
                </a:solidFill>
              </a:rPr>
              <a:t>irretitus</a:t>
            </a:r>
            <a:r>
              <a:rPr lang="en-US" sz="1400" dirty="0">
                <a:solidFill>
                  <a:srgbClr val="695076"/>
                </a:solidFill>
              </a:rPr>
              <a:t> </a:t>
            </a:r>
            <a:r>
              <a:rPr lang="en-US" sz="1400" dirty="0" err="1">
                <a:solidFill>
                  <a:srgbClr val="695076"/>
                </a:solidFill>
              </a:rPr>
              <a:t>vir</a:t>
            </a:r>
            <a:r>
              <a:rPr lang="en-US" sz="1400" dirty="0">
                <a:solidFill>
                  <a:srgbClr val="695076"/>
                </a:solidFill>
              </a:rPr>
              <a:t> </a:t>
            </a:r>
            <a:r>
              <a:rPr lang="en-US" sz="1400" dirty="0" err="1">
                <a:solidFill>
                  <a:srgbClr val="695076"/>
                </a:solidFill>
              </a:rPr>
              <a:t>teneretur</a:t>
            </a:r>
            <a:r>
              <a:rPr lang="en-US" sz="1400" dirty="0">
                <a:solidFill>
                  <a:srgbClr val="695076"/>
                </a:solidFill>
              </a:rPr>
              <a:t>; </a:t>
            </a:r>
            <a:r>
              <a:rPr lang="en-US" sz="1400" dirty="0" err="1">
                <a:solidFill>
                  <a:srgbClr val="695076"/>
                </a:solidFill>
              </a:rPr>
              <a:t>Eaedem</a:t>
            </a:r>
            <a:r>
              <a:rPr lang="en-US" sz="1400" dirty="0">
                <a:solidFill>
                  <a:srgbClr val="695076"/>
                </a:solidFill>
              </a:rPr>
              <a:t> </a:t>
            </a:r>
            <a:r>
              <a:rPr lang="en-US" sz="1400" dirty="0" err="1">
                <a:solidFill>
                  <a:srgbClr val="695076"/>
                </a:solidFill>
              </a:rPr>
              <a:t>enim</a:t>
            </a:r>
            <a:r>
              <a:rPr lang="en-US" sz="1400" dirty="0">
                <a:solidFill>
                  <a:srgbClr val="695076"/>
                </a:solidFill>
              </a:rPr>
              <a:t> </a:t>
            </a:r>
            <a:r>
              <a:rPr lang="en-US" sz="1400" dirty="0" err="1">
                <a:solidFill>
                  <a:srgbClr val="695076"/>
                </a:solidFill>
              </a:rPr>
              <a:t>utilitates</a:t>
            </a:r>
            <a:r>
              <a:rPr lang="en-US" sz="1400" dirty="0">
                <a:solidFill>
                  <a:srgbClr val="695076"/>
                </a:solidFill>
              </a:rPr>
              <a:t> </a:t>
            </a:r>
            <a:r>
              <a:rPr lang="en-US" sz="1400" dirty="0" err="1">
                <a:solidFill>
                  <a:srgbClr val="695076"/>
                </a:solidFill>
              </a:rPr>
              <a:t>poterunt</a:t>
            </a:r>
            <a:r>
              <a:rPr lang="en-US" sz="1400" dirty="0">
                <a:solidFill>
                  <a:srgbClr val="695076"/>
                </a:solidFill>
              </a:rPr>
              <a:t> </a:t>
            </a:r>
            <a:r>
              <a:rPr lang="en-US" sz="1400" dirty="0" err="1">
                <a:solidFill>
                  <a:srgbClr val="695076"/>
                </a:solidFill>
              </a:rPr>
              <a:t>eas</a:t>
            </a:r>
            <a:r>
              <a:rPr lang="en-US" sz="1400" dirty="0">
                <a:solidFill>
                  <a:srgbClr val="695076"/>
                </a:solidFill>
              </a:rPr>
              <a:t> </a:t>
            </a:r>
            <a:r>
              <a:rPr lang="en-US" sz="1400" dirty="0" err="1">
                <a:solidFill>
                  <a:srgbClr val="695076"/>
                </a:solidFill>
              </a:rPr>
              <a:t>labefactare</a:t>
            </a:r>
            <a:r>
              <a:rPr lang="en-US" sz="1400" dirty="0">
                <a:solidFill>
                  <a:srgbClr val="695076"/>
                </a:solidFill>
              </a:rPr>
              <a:t> </a:t>
            </a:r>
            <a:r>
              <a:rPr lang="en-US" sz="1400" dirty="0" err="1">
                <a:solidFill>
                  <a:srgbClr val="695076"/>
                </a:solidFill>
              </a:rPr>
              <a:t>atque</a:t>
            </a:r>
            <a:r>
              <a:rPr lang="en-US" sz="1400" dirty="0">
                <a:solidFill>
                  <a:srgbClr val="695076"/>
                </a:solidFill>
              </a:rPr>
              <a:t> </a:t>
            </a:r>
            <a:r>
              <a:rPr lang="en-US" sz="1400" dirty="0" err="1" smtClean="0">
                <a:solidFill>
                  <a:srgbClr val="695076"/>
                </a:solidFill>
              </a:rPr>
              <a:t>pervertere</a:t>
            </a:r>
            <a:r>
              <a:rPr lang="en-US" sz="1400" dirty="0" smtClean="0">
                <a:solidFill>
                  <a:srgbClr val="695076"/>
                </a:solidFill>
              </a:rPr>
              <a:t>.</a:t>
            </a:r>
            <a:endParaRPr lang="en-US" sz="1400" dirty="0">
              <a:solidFill>
                <a:srgbClr val="695076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916999" y="2369127"/>
            <a:ext cx="6535580" cy="0"/>
          </a:xfrm>
          <a:prstGeom prst="line">
            <a:avLst/>
          </a:prstGeom>
          <a:ln>
            <a:solidFill>
              <a:srgbClr val="6950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16999" y="2728027"/>
            <a:ext cx="6678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695076"/>
                </a:solidFill>
                <a:latin typeface="Lato Black" panose="020F0A02020204030203" pitchFamily="34" charset="0"/>
              </a:rPr>
              <a:t>SUB HEADING GOES HERE</a:t>
            </a:r>
            <a:endParaRPr lang="en-US" sz="1400" dirty="0">
              <a:solidFill>
                <a:srgbClr val="695076"/>
              </a:solidFill>
              <a:latin typeface="Lato Black" panose="020F0A0202020403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16999" y="3185223"/>
            <a:ext cx="6667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695076"/>
                </a:solidFill>
              </a:rPr>
              <a:t>Lorem ipsum dolor sit </a:t>
            </a:r>
            <a:r>
              <a:rPr lang="en-US" sz="1400" dirty="0" err="1">
                <a:solidFill>
                  <a:srgbClr val="695076"/>
                </a:solidFill>
              </a:rPr>
              <a:t>amet</a:t>
            </a:r>
            <a:r>
              <a:rPr lang="en-US" sz="1400" dirty="0">
                <a:solidFill>
                  <a:srgbClr val="695076"/>
                </a:solidFill>
              </a:rPr>
              <a:t>, </a:t>
            </a:r>
            <a:r>
              <a:rPr lang="en-US" sz="1400" dirty="0" err="1">
                <a:solidFill>
                  <a:srgbClr val="695076"/>
                </a:solidFill>
              </a:rPr>
              <a:t>consectetur</a:t>
            </a:r>
            <a:r>
              <a:rPr lang="en-US" sz="1400" dirty="0">
                <a:solidFill>
                  <a:srgbClr val="695076"/>
                </a:solidFill>
              </a:rPr>
              <a:t> </a:t>
            </a:r>
            <a:r>
              <a:rPr lang="en-US" sz="1400" dirty="0" err="1">
                <a:solidFill>
                  <a:srgbClr val="695076"/>
                </a:solidFill>
              </a:rPr>
              <a:t>adipiscing</a:t>
            </a:r>
            <a:r>
              <a:rPr lang="en-US" sz="1400" dirty="0">
                <a:solidFill>
                  <a:srgbClr val="695076"/>
                </a:solidFill>
              </a:rPr>
              <a:t> </a:t>
            </a:r>
            <a:r>
              <a:rPr lang="en-US" sz="1400" dirty="0" err="1">
                <a:solidFill>
                  <a:srgbClr val="695076"/>
                </a:solidFill>
              </a:rPr>
              <a:t>elit</a:t>
            </a:r>
            <a:r>
              <a:rPr lang="en-US" sz="1400" dirty="0">
                <a:solidFill>
                  <a:srgbClr val="695076"/>
                </a:solidFill>
              </a:rPr>
              <a:t>. </a:t>
            </a:r>
            <a:r>
              <a:rPr lang="en-US" sz="1400" dirty="0" err="1">
                <a:solidFill>
                  <a:srgbClr val="695076"/>
                </a:solidFill>
              </a:rPr>
              <a:t>Vidit</a:t>
            </a:r>
            <a:r>
              <a:rPr lang="en-US" sz="1400" dirty="0">
                <a:solidFill>
                  <a:srgbClr val="695076"/>
                </a:solidFill>
              </a:rPr>
              <a:t> </a:t>
            </a:r>
            <a:r>
              <a:rPr lang="en-US" sz="1400" dirty="0" err="1">
                <a:solidFill>
                  <a:srgbClr val="695076"/>
                </a:solidFill>
              </a:rPr>
              <a:t>Homerus</a:t>
            </a:r>
            <a:r>
              <a:rPr lang="en-US" sz="1400" dirty="0">
                <a:solidFill>
                  <a:srgbClr val="695076"/>
                </a:solidFill>
              </a:rPr>
              <a:t> </a:t>
            </a:r>
            <a:r>
              <a:rPr lang="en-US" sz="1400" dirty="0" err="1">
                <a:solidFill>
                  <a:srgbClr val="695076"/>
                </a:solidFill>
              </a:rPr>
              <a:t>probari</a:t>
            </a:r>
            <a:r>
              <a:rPr lang="en-US" sz="1400" dirty="0">
                <a:solidFill>
                  <a:srgbClr val="695076"/>
                </a:solidFill>
              </a:rPr>
              <a:t> </a:t>
            </a:r>
            <a:r>
              <a:rPr lang="en-US" sz="1400" dirty="0" err="1">
                <a:solidFill>
                  <a:srgbClr val="695076"/>
                </a:solidFill>
              </a:rPr>
              <a:t>fabulam</a:t>
            </a:r>
            <a:r>
              <a:rPr lang="en-US" sz="1400" dirty="0">
                <a:solidFill>
                  <a:srgbClr val="695076"/>
                </a:solidFill>
              </a:rPr>
              <a:t> non posse, </a:t>
            </a:r>
            <a:r>
              <a:rPr lang="en-US" sz="1400" dirty="0" err="1">
                <a:solidFill>
                  <a:srgbClr val="695076"/>
                </a:solidFill>
              </a:rPr>
              <a:t>si</a:t>
            </a:r>
            <a:r>
              <a:rPr lang="en-US" sz="1400" dirty="0">
                <a:solidFill>
                  <a:srgbClr val="695076"/>
                </a:solidFill>
              </a:rPr>
              <a:t> </a:t>
            </a:r>
            <a:r>
              <a:rPr lang="en-US" sz="1400" dirty="0" err="1">
                <a:solidFill>
                  <a:srgbClr val="695076"/>
                </a:solidFill>
              </a:rPr>
              <a:t>cantiunculis</a:t>
            </a:r>
            <a:r>
              <a:rPr lang="en-US" sz="1400" dirty="0">
                <a:solidFill>
                  <a:srgbClr val="695076"/>
                </a:solidFill>
              </a:rPr>
              <a:t> </a:t>
            </a:r>
            <a:r>
              <a:rPr lang="en-US" sz="1400" dirty="0" err="1">
                <a:solidFill>
                  <a:srgbClr val="695076"/>
                </a:solidFill>
              </a:rPr>
              <a:t>tantus</a:t>
            </a:r>
            <a:r>
              <a:rPr lang="en-US" sz="1400" dirty="0">
                <a:solidFill>
                  <a:srgbClr val="695076"/>
                </a:solidFill>
              </a:rPr>
              <a:t> </a:t>
            </a:r>
            <a:r>
              <a:rPr lang="en-US" sz="1400" dirty="0" err="1">
                <a:solidFill>
                  <a:srgbClr val="695076"/>
                </a:solidFill>
              </a:rPr>
              <a:t>irretitus</a:t>
            </a:r>
            <a:r>
              <a:rPr lang="en-US" sz="1400" dirty="0">
                <a:solidFill>
                  <a:srgbClr val="695076"/>
                </a:solidFill>
              </a:rPr>
              <a:t> </a:t>
            </a:r>
            <a:r>
              <a:rPr lang="en-US" sz="1400" dirty="0" err="1">
                <a:solidFill>
                  <a:srgbClr val="695076"/>
                </a:solidFill>
              </a:rPr>
              <a:t>vir</a:t>
            </a:r>
            <a:r>
              <a:rPr lang="en-US" sz="1400" dirty="0">
                <a:solidFill>
                  <a:srgbClr val="695076"/>
                </a:solidFill>
              </a:rPr>
              <a:t> </a:t>
            </a:r>
            <a:r>
              <a:rPr lang="en-US" sz="1400" dirty="0" err="1">
                <a:solidFill>
                  <a:srgbClr val="695076"/>
                </a:solidFill>
              </a:rPr>
              <a:t>teneretur</a:t>
            </a:r>
            <a:r>
              <a:rPr lang="en-US" sz="1400" dirty="0">
                <a:solidFill>
                  <a:srgbClr val="695076"/>
                </a:solidFill>
              </a:rPr>
              <a:t>; </a:t>
            </a:r>
            <a:r>
              <a:rPr lang="en-US" sz="1400" dirty="0" err="1">
                <a:solidFill>
                  <a:srgbClr val="695076"/>
                </a:solidFill>
              </a:rPr>
              <a:t>Eaedem</a:t>
            </a:r>
            <a:r>
              <a:rPr lang="en-US" sz="1400" dirty="0">
                <a:solidFill>
                  <a:srgbClr val="695076"/>
                </a:solidFill>
              </a:rPr>
              <a:t> </a:t>
            </a:r>
            <a:r>
              <a:rPr lang="en-US" sz="1400" dirty="0" err="1">
                <a:solidFill>
                  <a:srgbClr val="695076"/>
                </a:solidFill>
              </a:rPr>
              <a:t>enim</a:t>
            </a:r>
            <a:r>
              <a:rPr lang="en-US" sz="1400" dirty="0">
                <a:solidFill>
                  <a:srgbClr val="695076"/>
                </a:solidFill>
              </a:rPr>
              <a:t> </a:t>
            </a:r>
            <a:r>
              <a:rPr lang="en-US" sz="1400" dirty="0" err="1">
                <a:solidFill>
                  <a:srgbClr val="695076"/>
                </a:solidFill>
              </a:rPr>
              <a:t>utilitates</a:t>
            </a:r>
            <a:r>
              <a:rPr lang="en-US" sz="1400" dirty="0">
                <a:solidFill>
                  <a:srgbClr val="695076"/>
                </a:solidFill>
              </a:rPr>
              <a:t> </a:t>
            </a:r>
            <a:r>
              <a:rPr lang="en-US" sz="1400" dirty="0" err="1">
                <a:solidFill>
                  <a:srgbClr val="695076"/>
                </a:solidFill>
              </a:rPr>
              <a:t>poterunt</a:t>
            </a:r>
            <a:r>
              <a:rPr lang="en-US" sz="1400" dirty="0">
                <a:solidFill>
                  <a:srgbClr val="695076"/>
                </a:solidFill>
              </a:rPr>
              <a:t> </a:t>
            </a:r>
            <a:r>
              <a:rPr lang="en-US" sz="1400" dirty="0" err="1">
                <a:solidFill>
                  <a:srgbClr val="695076"/>
                </a:solidFill>
              </a:rPr>
              <a:t>eas</a:t>
            </a:r>
            <a:r>
              <a:rPr lang="en-US" sz="1400" dirty="0">
                <a:solidFill>
                  <a:srgbClr val="695076"/>
                </a:solidFill>
              </a:rPr>
              <a:t> </a:t>
            </a:r>
            <a:r>
              <a:rPr lang="en-US" sz="1400" dirty="0" err="1">
                <a:solidFill>
                  <a:srgbClr val="695076"/>
                </a:solidFill>
              </a:rPr>
              <a:t>labefactare</a:t>
            </a:r>
            <a:r>
              <a:rPr lang="en-US" sz="1400" dirty="0">
                <a:solidFill>
                  <a:srgbClr val="695076"/>
                </a:solidFill>
              </a:rPr>
              <a:t> </a:t>
            </a:r>
            <a:r>
              <a:rPr lang="en-US" sz="1400" dirty="0" err="1">
                <a:solidFill>
                  <a:srgbClr val="695076"/>
                </a:solidFill>
              </a:rPr>
              <a:t>atque</a:t>
            </a:r>
            <a:r>
              <a:rPr lang="en-US" sz="1400" dirty="0">
                <a:solidFill>
                  <a:srgbClr val="695076"/>
                </a:solidFill>
              </a:rPr>
              <a:t> </a:t>
            </a:r>
            <a:r>
              <a:rPr lang="en-US" sz="1400" dirty="0" err="1" smtClean="0">
                <a:solidFill>
                  <a:srgbClr val="695076"/>
                </a:solidFill>
              </a:rPr>
              <a:t>pervertere</a:t>
            </a:r>
            <a:r>
              <a:rPr lang="en-US" sz="1400" dirty="0" smtClean="0">
                <a:solidFill>
                  <a:srgbClr val="695076"/>
                </a:solidFill>
              </a:rPr>
              <a:t>.</a:t>
            </a:r>
            <a:endParaRPr lang="en-US" sz="1400" dirty="0">
              <a:solidFill>
                <a:srgbClr val="69507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16999" y="4225197"/>
            <a:ext cx="6678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695076"/>
                </a:solidFill>
                <a:latin typeface="Lato Black" panose="020F0A02020204030203" pitchFamily="34" charset="0"/>
              </a:rPr>
              <a:t>SUB HEADING GOES HERE</a:t>
            </a:r>
            <a:endParaRPr lang="en-US" sz="1400" dirty="0">
              <a:solidFill>
                <a:srgbClr val="695076"/>
              </a:solidFill>
              <a:latin typeface="Lato Black" panose="020F0A0202020403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16999" y="5877173"/>
            <a:ext cx="6667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695076"/>
                </a:solidFill>
              </a:rPr>
              <a:t>Lorem ipsum dolor sit </a:t>
            </a:r>
            <a:r>
              <a:rPr lang="en-US" sz="1400" dirty="0" err="1">
                <a:solidFill>
                  <a:srgbClr val="695076"/>
                </a:solidFill>
              </a:rPr>
              <a:t>amet</a:t>
            </a:r>
            <a:r>
              <a:rPr lang="en-US" sz="1400" dirty="0">
                <a:solidFill>
                  <a:srgbClr val="695076"/>
                </a:solidFill>
              </a:rPr>
              <a:t>, </a:t>
            </a:r>
            <a:r>
              <a:rPr lang="en-US" sz="1400" dirty="0" err="1">
                <a:solidFill>
                  <a:srgbClr val="695076"/>
                </a:solidFill>
              </a:rPr>
              <a:t>consectetur</a:t>
            </a:r>
            <a:r>
              <a:rPr lang="en-US" sz="1400" dirty="0">
                <a:solidFill>
                  <a:srgbClr val="695076"/>
                </a:solidFill>
              </a:rPr>
              <a:t> </a:t>
            </a:r>
            <a:r>
              <a:rPr lang="en-US" sz="1400" dirty="0" err="1">
                <a:solidFill>
                  <a:srgbClr val="695076"/>
                </a:solidFill>
              </a:rPr>
              <a:t>adipiscing</a:t>
            </a:r>
            <a:r>
              <a:rPr lang="en-US" sz="1400" dirty="0">
                <a:solidFill>
                  <a:srgbClr val="695076"/>
                </a:solidFill>
              </a:rPr>
              <a:t> </a:t>
            </a:r>
            <a:r>
              <a:rPr lang="en-US" sz="1400" dirty="0" err="1">
                <a:solidFill>
                  <a:srgbClr val="695076"/>
                </a:solidFill>
              </a:rPr>
              <a:t>elit</a:t>
            </a:r>
            <a:r>
              <a:rPr lang="en-US" sz="1400" dirty="0">
                <a:solidFill>
                  <a:srgbClr val="695076"/>
                </a:solidFill>
              </a:rPr>
              <a:t>. 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4916999" y="4678947"/>
            <a:ext cx="2011680" cy="1097280"/>
            <a:chOff x="4916999" y="4678947"/>
            <a:chExt cx="2011680" cy="1097280"/>
          </a:xfrm>
        </p:grpSpPr>
        <p:sp>
          <p:nvSpPr>
            <p:cNvPr id="33" name="Rectangle 32"/>
            <p:cNvSpPr/>
            <p:nvPr/>
          </p:nvSpPr>
          <p:spPr>
            <a:xfrm>
              <a:off x="4916999" y="4678947"/>
              <a:ext cx="2011680" cy="1097280"/>
            </a:xfrm>
            <a:prstGeom prst="rect">
              <a:avLst/>
            </a:prstGeom>
            <a:solidFill>
              <a:srgbClr val="E3E2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3100" y="4692100"/>
              <a:ext cx="731520" cy="73152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5032964" y="5374606"/>
              <a:ext cx="1725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695076"/>
                  </a:solidFill>
                  <a:latin typeface="Lato Black" panose="020F0A02020204030203" pitchFamily="34" charset="0"/>
                </a:rPr>
                <a:t>CONSECTETUR</a:t>
              </a:r>
              <a:endParaRPr lang="en-US" sz="1200" dirty="0">
                <a:solidFill>
                  <a:srgbClr val="695076"/>
                </a:solidFill>
                <a:latin typeface="Lato Black" panose="020F0A02020204030203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270592" y="4678947"/>
            <a:ext cx="2011680" cy="1097280"/>
            <a:chOff x="7270592" y="4678947"/>
            <a:chExt cx="2011680" cy="1097280"/>
          </a:xfrm>
        </p:grpSpPr>
        <p:sp>
          <p:nvSpPr>
            <p:cNvPr id="34" name="Rectangle 33"/>
            <p:cNvSpPr/>
            <p:nvPr/>
          </p:nvSpPr>
          <p:spPr>
            <a:xfrm>
              <a:off x="7270592" y="4678947"/>
              <a:ext cx="2011680" cy="1097280"/>
            </a:xfrm>
            <a:prstGeom prst="rect">
              <a:avLst/>
            </a:prstGeom>
            <a:solidFill>
              <a:srgbClr val="E3E2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915" y="4719933"/>
              <a:ext cx="731520" cy="73152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7428815" y="5386502"/>
              <a:ext cx="1725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695076"/>
                  </a:solidFill>
                  <a:latin typeface="Lato Black" panose="020F0A02020204030203" pitchFamily="34" charset="0"/>
                </a:rPr>
                <a:t>PROBARI</a:t>
              </a:r>
              <a:endParaRPr lang="en-US" sz="1200" dirty="0">
                <a:solidFill>
                  <a:srgbClr val="695076"/>
                </a:solidFill>
                <a:latin typeface="Lato Black" panose="020F0A02020204030203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536529" y="4670796"/>
            <a:ext cx="2011680" cy="1097558"/>
            <a:chOff x="9536529" y="4670796"/>
            <a:chExt cx="2011680" cy="1097558"/>
          </a:xfrm>
        </p:grpSpPr>
        <p:sp>
          <p:nvSpPr>
            <p:cNvPr id="35" name="Rectangle 34"/>
            <p:cNvSpPr/>
            <p:nvPr/>
          </p:nvSpPr>
          <p:spPr>
            <a:xfrm>
              <a:off x="9536529" y="4671074"/>
              <a:ext cx="2011680" cy="1097280"/>
            </a:xfrm>
            <a:prstGeom prst="rect">
              <a:avLst/>
            </a:prstGeom>
            <a:solidFill>
              <a:srgbClr val="E3E2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6609" y="4670796"/>
              <a:ext cx="731520" cy="731520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9673463" y="5374606"/>
              <a:ext cx="1725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695076"/>
                  </a:solidFill>
                  <a:latin typeface="Lato Black" panose="020F0A02020204030203" pitchFamily="34" charset="0"/>
                </a:rPr>
                <a:t>HOMERUS</a:t>
              </a:r>
              <a:endParaRPr lang="en-US" sz="1200" dirty="0">
                <a:solidFill>
                  <a:srgbClr val="695076"/>
                </a:solidFill>
                <a:latin typeface="Lato Black" panose="020F0A02020204030203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9800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1"/>
  <p:tag name="ARTICULATE_REFERENCE_ID" val="13d7ac8b-4606-4476-bbc0-a16db722628d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2359354-\\mac\dropbox\medicalresearchtabs.pptx"/>
  <p:tag name="ARTICULATE_PRESENTER_VERSION" val="8"/>
  <p:tag name="ARTICULATE_USED_PAGE_ORIENTATION" val="1"/>
  <p:tag name="ARTICULATE_USED_PAGE_SIZE" val="7"/>
  <p:tag name="ARTICULATE_SLIDE_COUNT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TOC_EXPANDED" val="True"/>
  <p:tag name="ARTICULATE_SLIDE_PRESENTER_GUID" val="4725671f-618c-4a1a-aff9-c5b29464005b"/>
  <p:tag name="ARTICULATE_SLIDE_PAUSE" val="1"/>
  <p:tag name="ARTICULATE_HIDE_SLIDE" val="0"/>
  <p:tag name="ARTICULATE_PLAYER_CONTROL_PREVIOUS" val="False"/>
  <p:tag name="ARTICULATE_PLAYER_CONTROL_NEXT" val="False"/>
  <p:tag name="AUDIO_ID" val="256"/>
  <p:tag name="ARTICULATE_USED_LAYOUT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98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Trina Rimmer</dc:creator>
  <cp:lastModifiedBy>Microsoft account</cp:lastModifiedBy>
  <cp:revision>34</cp:revision>
  <dcterms:created xsi:type="dcterms:W3CDTF">2017-03-13T17:00:30Z</dcterms:created>
  <dcterms:modified xsi:type="dcterms:W3CDTF">2022-11-28T10:23:15Z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A3DD55FA-BAE4-4C65-8DBA-20F1ABC81BE3</vt:lpwstr>
  </property>
  <property fmtid="{D5CDD505-2E9C-101B-9397-08002B2CF9AE}" pid="3" name="ArticulatePath">
    <vt:lpwstr>Presentation1</vt:lpwstr>
  </property>
  <property fmtid="{D5CDD505-2E9C-101B-9397-08002B2CF9AE}" pid="4" name="ArticulateUseProject">
    <vt:lpwstr>1</vt:lpwstr>
  </property>
  <property fmtid="{D5CDD505-2E9C-101B-9397-08002B2CF9AE}" pid="5" name="ArticulateProjectVersion">
    <vt:lpwstr>8</vt:lpwstr>
  </property>
  <property fmtid="{D5CDD505-2E9C-101B-9397-08002B2CF9AE}" pid="6" name="ArticulateProjectFull">
    <vt:lpwstr>\\Mac\Dropbox\MedicalResearchTabs.ppta</vt:lpwstr>
  </property>
</Properties>
</file>