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B52EF-3E5A-443F-BCF4-4B64680A0A57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36E1C-ACFA-4931-94F6-939F2D81CB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556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36E1C-ACFA-4931-94F6-939F2D81CB7F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609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36E1C-ACFA-4931-94F6-939F2D81CB7F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432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36E1C-ACFA-4931-94F6-939F2D81CB7F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300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36E1C-ACFA-4931-94F6-939F2D81CB7F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898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36E1C-ACFA-4931-94F6-939F2D81CB7F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390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36E1C-ACFA-4931-94F6-939F2D81CB7F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042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3ACC-5D7F-0074-285E-95F477B6A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F8479-4E94-C7F8-7018-849A0397F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A33C-72B2-AB1C-FBA6-78975947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2D9-AB0C-4846-8180-C0A86C9B1A91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66A3-DD85-135C-7882-0BF85A3F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5BAB-DDEB-E2B2-C250-3BB2D3B0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EE29-A28C-4504-8EDA-39247301D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285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CEAC-3A7D-B69C-8C6A-C627B1D8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F3EA8-F8CF-49B9-3E21-51A7B4ECF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FD1B-66B5-70FD-1E1F-F863BC60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2D9-AB0C-4846-8180-C0A86C9B1A91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2DF54-DBE6-3541-7A94-B2B79E6E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75E7-40C7-A7FD-E155-F75600E7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EE29-A28C-4504-8EDA-39247301D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365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6E79F-26A1-1F07-6DE1-ADA005ACC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EFFA1-FED8-7B19-3EFA-C72FEC90B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0086-8EC3-7DFD-B31D-65B947F6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2D9-AB0C-4846-8180-C0A86C9B1A91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0D5E-2780-69C8-D2E1-F83953AF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E9BB5-3D7E-6217-6696-F67B9FF4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EE29-A28C-4504-8EDA-39247301D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106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7AEA-FCB1-048F-750C-26A4FB4B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80AF-B40A-0AB7-E167-5A4F1AE3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1E50-A4FF-1F51-9B14-07560E6A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2D9-AB0C-4846-8180-C0A86C9B1A91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8F3F9-31E9-200F-331F-5D1A9893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595F-F2A0-41DD-6DEA-3C2A60EE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EE29-A28C-4504-8EDA-39247301D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747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39B6-E56D-9F43-ADD5-E24A3C93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BCC4E-871D-EDE0-E29C-8329ACB7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EFFF2-0272-CCFF-FAA2-BF899703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2D9-AB0C-4846-8180-C0A86C9B1A91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831C-E596-0985-670D-C65BB75F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6C65-61F2-6A96-09C5-87DA3653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EE29-A28C-4504-8EDA-39247301D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9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EBF-FEF7-7BAF-EAC5-CC796A24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0519-CE4A-4F8E-58C2-7FF590F18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5630E-91C8-88ED-6A96-C0B6963BA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2287F-79FD-BA03-B934-119C0496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2D9-AB0C-4846-8180-C0A86C9B1A91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3B895-82AE-9FC2-A898-99A58135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538E2-AD46-A779-3649-2CB09DE9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EE29-A28C-4504-8EDA-39247301D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54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4741-A67D-0FD3-0BEA-56C94E16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924B7-98D9-26F2-1396-5380CA712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8D0AD-44C7-7510-D2A9-2205E0CBF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5620A-49EB-C49A-8A72-8F20A5AD4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A0232-9C1E-4560-8359-68EFF7B1B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0C4C8-2F32-DE88-377E-13D4BE6C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2D9-AB0C-4846-8180-C0A86C9B1A91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87F3B-8E41-1596-3E02-E056F517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6AB7F-FE0A-1AD5-DA9D-DEB39078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EE29-A28C-4504-8EDA-39247301D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921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5199-62B8-6F80-6BF1-EBA90588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65C85-CE1C-9CF2-B52F-CFE4ECD7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2D9-AB0C-4846-8180-C0A86C9B1A91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93158-BBCE-4966-671E-2CBA92D1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88F1C-D0D8-5E5C-A4AF-B866209E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EE29-A28C-4504-8EDA-39247301D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542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A1D59-DD84-0F51-A20A-321D1DD5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2D9-AB0C-4846-8180-C0A86C9B1A91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5E0F9-B83C-3CE1-BABE-F1E7D5A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B951D-08FD-451F-842D-ADCBAB65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EE29-A28C-4504-8EDA-39247301D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477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E7D7-CD73-74C7-DEDA-8FCAD401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CF6E-6F9A-629A-1688-475C6AE5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B3987-B5EE-0D09-36E3-ED9423F2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434F1-73D3-C5A2-8FD5-6C88E1A0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2D9-AB0C-4846-8180-C0A86C9B1A91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E9D16-3522-7844-6E1A-A519B599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B5490-F2FB-D97F-95C4-6CDE9C3B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EE29-A28C-4504-8EDA-39247301D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94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1596-3D73-F25C-7BDB-B4BFD874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EA572-F736-377B-CB1C-063564CB0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B95E0-A207-73BE-35BE-5A4B52ED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10E6A-D0E9-AE79-8DD5-6165BBC2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2D9-AB0C-4846-8180-C0A86C9B1A91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3F24F-D36A-0E4E-4876-B1F8F811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84913-8457-0FAD-62DD-0126A7C3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EE29-A28C-4504-8EDA-39247301D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009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ADD06-6D8A-FBEB-2454-CF82F55D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57F3C-B7D1-2583-26BE-227D05AE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D331F-BA46-63AB-ABE1-3050D6610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72D9-AB0C-4846-8180-C0A86C9B1A91}" type="datetimeFigureOut">
              <a:rPr lang="en-ID" smtClean="0"/>
              <a:t>11/04/2023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82D0-C960-65F5-7B7E-01FB49988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60B8-6E77-FDDB-CC9C-F296B2364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7EE29-A28C-4504-8EDA-39247301D1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949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asmunin@unesa.ac.i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ndyl34ks@unesa.ac.id" TargetMode="External"/><Relationship Id="rId5" Type="http://schemas.openxmlformats.org/officeDocument/2006/relationships/hyperlink" Target="mailto:anitaqoiriah@unesa.ac.id" TargetMode="External"/><Relationship Id="rId4" Type="http://schemas.openxmlformats.org/officeDocument/2006/relationships/hyperlink" Target="mailto:rinaharimurti@unesa.ac.i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- Universitas Nurtanio Bandung">
            <a:extLst>
              <a:ext uri="{FF2B5EF4-FFF2-40B4-BE49-F238E27FC236}">
                <a16:creationId xmlns:a16="http://schemas.microsoft.com/office/drawing/2014/main" id="{CF2B9BE3-3257-CF1C-886C-F29DBDDB2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6" y="242515"/>
            <a:ext cx="746981" cy="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714D4-B4CB-E1CC-7F77-B1A196BB8690}"/>
              </a:ext>
            </a:extLst>
          </p:cNvPr>
          <p:cNvSpPr txBox="1"/>
          <p:nvPr/>
        </p:nvSpPr>
        <p:spPr>
          <a:xfrm>
            <a:off x="1376210" y="297037"/>
            <a:ext cx="457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Universitas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Nurtanio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Bandung</a:t>
            </a:r>
            <a:b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Fakultas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Ilmu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Komputer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Dan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Inforamatika</a:t>
            </a:r>
            <a:endParaRPr lang="en-ID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EBF1D-F443-A3E7-FBC6-C84BCBB03BB7}"/>
              </a:ext>
            </a:extLst>
          </p:cNvPr>
          <p:cNvSpPr txBox="1"/>
          <p:nvPr/>
        </p:nvSpPr>
        <p:spPr>
          <a:xfrm>
            <a:off x="1135864" y="3141658"/>
            <a:ext cx="9920271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PENGEMBANGAN FITUR PENILAIAN DAN PERANGKINGAN PADA AUTOMATIC PROGRAMMING ASSESSMENT TOOLS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DC91C7-3778-C9C4-6139-32C4697405B4}"/>
              </a:ext>
            </a:extLst>
          </p:cNvPr>
          <p:cNvSpPr/>
          <p:nvPr/>
        </p:nvSpPr>
        <p:spPr>
          <a:xfrm>
            <a:off x="318287" y="1173345"/>
            <a:ext cx="1155542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CCC928-72A0-9427-84FA-A24F66A88F2C}"/>
              </a:ext>
            </a:extLst>
          </p:cNvPr>
          <p:cNvSpPr/>
          <p:nvPr/>
        </p:nvSpPr>
        <p:spPr>
          <a:xfrm>
            <a:off x="4828533" y="4388595"/>
            <a:ext cx="2239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431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- Universitas Nurtanio Bandung">
            <a:extLst>
              <a:ext uri="{FF2B5EF4-FFF2-40B4-BE49-F238E27FC236}">
                <a16:creationId xmlns:a16="http://schemas.microsoft.com/office/drawing/2014/main" id="{CF2B9BE3-3257-CF1C-886C-F29DBDDB2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6" y="242515"/>
            <a:ext cx="746981" cy="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714D4-B4CB-E1CC-7F77-B1A196BB8690}"/>
              </a:ext>
            </a:extLst>
          </p:cNvPr>
          <p:cNvSpPr txBox="1"/>
          <p:nvPr/>
        </p:nvSpPr>
        <p:spPr>
          <a:xfrm>
            <a:off x="1376210" y="297037"/>
            <a:ext cx="457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Universitas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Nurtanio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Bandung</a:t>
            </a:r>
            <a:b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Fakultas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Ilmu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Komputer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Dan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Inforamatika</a:t>
            </a:r>
            <a:endParaRPr lang="en-ID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EBF1D-F443-A3E7-FBC6-C84BCBB03BB7}"/>
              </a:ext>
            </a:extLst>
          </p:cNvPr>
          <p:cNvSpPr txBox="1"/>
          <p:nvPr/>
        </p:nvSpPr>
        <p:spPr>
          <a:xfrm>
            <a:off x="988159" y="1620356"/>
            <a:ext cx="9920271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Terimakasih</a:t>
            </a:r>
            <a:r>
              <a:rPr lang="en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ID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Kepada</a:t>
            </a:r>
            <a:r>
              <a:rPr lang="en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DC91C7-3778-C9C4-6139-32C4697405B4}"/>
              </a:ext>
            </a:extLst>
          </p:cNvPr>
          <p:cNvSpPr/>
          <p:nvPr/>
        </p:nvSpPr>
        <p:spPr>
          <a:xfrm>
            <a:off x="318287" y="1173345"/>
            <a:ext cx="1155542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CCC928-72A0-9427-84FA-A24F66A88F2C}"/>
              </a:ext>
            </a:extLst>
          </p:cNvPr>
          <p:cNvSpPr/>
          <p:nvPr/>
        </p:nvSpPr>
        <p:spPr>
          <a:xfrm>
            <a:off x="318287" y="6615485"/>
            <a:ext cx="2239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6D0DC-F52F-FC0F-0F75-3B7956620CAE}"/>
              </a:ext>
            </a:extLst>
          </p:cNvPr>
          <p:cNvSpPr txBox="1"/>
          <p:nvPr/>
        </p:nvSpPr>
        <p:spPr>
          <a:xfrm>
            <a:off x="988158" y="2809731"/>
            <a:ext cx="992027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v-SE" sz="24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Jurusan Teknik Informatika FT Unesa Surabaya</a:t>
            </a:r>
          </a:p>
          <a:p>
            <a:pPr algn="ctr">
              <a:lnSpc>
                <a:spcPct val="150000"/>
              </a:lnSpc>
            </a:pPr>
            <a:r>
              <a:rPr lang="sv-SE" sz="2400" dirty="0">
                <a:latin typeface="Yu Gothic UI Light" panose="020B0300000000000000" pitchFamily="34" charset="-128"/>
                <a:ea typeface="Yu Gothic UI Light" panose="020B0300000000000000" pitchFamily="34" charset="-128"/>
                <a:hlinkClick r:id="rId4"/>
              </a:rPr>
              <a:t>rinaharimurti@unesa.ac.id</a:t>
            </a:r>
            <a:endParaRPr lang="sv-SE" sz="24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sv-SE" sz="2400" dirty="0">
                <a:latin typeface="Yu Gothic UI Light" panose="020B0300000000000000" pitchFamily="34" charset="-128"/>
                <a:ea typeface="Yu Gothic UI Light" panose="020B0300000000000000" pitchFamily="34" charset="-128"/>
                <a:hlinkClick r:id="rId5"/>
              </a:rPr>
              <a:t>anitaqoiriah@unesa.ac.id</a:t>
            </a:r>
            <a:endParaRPr lang="sv-SE" sz="24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sv-SE" sz="2400" dirty="0">
                <a:latin typeface="Yu Gothic UI Light" panose="020B0300000000000000" pitchFamily="34" charset="-128"/>
                <a:ea typeface="Yu Gothic UI Light" panose="020B0300000000000000" pitchFamily="34" charset="-128"/>
                <a:hlinkClick r:id="rId6"/>
              </a:rPr>
              <a:t>andyl34ks@unesa.ac.id</a:t>
            </a:r>
            <a:endParaRPr lang="sv-SE" sz="24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sv-SE" sz="2400" dirty="0">
                <a:latin typeface="Yu Gothic UI Light" panose="020B0300000000000000" pitchFamily="34" charset="-128"/>
                <a:ea typeface="Yu Gothic UI Light" panose="020B0300000000000000" pitchFamily="34" charset="-128"/>
                <a:hlinkClick r:id="rId7"/>
              </a:rPr>
              <a:t>asmunin@unesa.ac.id</a:t>
            </a:r>
            <a:endParaRPr lang="sv-SE" sz="24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ctr">
              <a:lnSpc>
                <a:spcPct val="150000"/>
              </a:lnSpc>
            </a:pP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12858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- Universitas Nurtanio Bandung">
            <a:extLst>
              <a:ext uri="{FF2B5EF4-FFF2-40B4-BE49-F238E27FC236}">
                <a16:creationId xmlns:a16="http://schemas.microsoft.com/office/drawing/2014/main" id="{CF2B9BE3-3257-CF1C-886C-F29DBDDB2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6" y="242515"/>
            <a:ext cx="746981" cy="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714D4-B4CB-E1CC-7F77-B1A196BB8690}"/>
              </a:ext>
            </a:extLst>
          </p:cNvPr>
          <p:cNvSpPr txBox="1"/>
          <p:nvPr/>
        </p:nvSpPr>
        <p:spPr>
          <a:xfrm>
            <a:off x="1376210" y="297037"/>
            <a:ext cx="457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Universitas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Nurtanio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Bandung</a:t>
            </a:r>
            <a:b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Fakultas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Ilmu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Komputer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Dan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Inforamatika</a:t>
            </a:r>
            <a:endParaRPr lang="en-ID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EBF1D-F443-A3E7-FBC6-C84BCBB03BB7}"/>
              </a:ext>
            </a:extLst>
          </p:cNvPr>
          <p:cNvSpPr txBox="1"/>
          <p:nvPr/>
        </p:nvSpPr>
        <p:spPr>
          <a:xfrm>
            <a:off x="988159" y="1604134"/>
            <a:ext cx="9920271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LATAR BELAKANG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DC91C7-3778-C9C4-6139-32C4697405B4}"/>
              </a:ext>
            </a:extLst>
          </p:cNvPr>
          <p:cNvSpPr/>
          <p:nvPr/>
        </p:nvSpPr>
        <p:spPr>
          <a:xfrm>
            <a:off x="318287" y="1173345"/>
            <a:ext cx="1155542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CCC928-72A0-9427-84FA-A24F66A88F2C}"/>
              </a:ext>
            </a:extLst>
          </p:cNvPr>
          <p:cNvSpPr/>
          <p:nvPr/>
        </p:nvSpPr>
        <p:spPr>
          <a:xfrm>
            <a:off x="318287" y="6515244"/>
            <a:ext cx="2239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472494-4E08-31DD-3371-94F5ED592DFE}"/>
              </a:ext>
            </a:extLst>
          </p:cNvPr>
          <p:cNvGrpSpPr/>
          <p:nvPr/>
        </p:nvGrpSpPr>
        <p:grpSpPr>
          <a:xfrm>
            <a:off x="1809780" y="4514375"/>
            <a:ext cx="8572440" cy="589072"/>
            <a:chOff x="2020034" y="4514375"/>
            <a:chExt cx="8572440" cy="5890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A294DA-DE23-CC0F-BA15-BADA628AFCFD}"/>
                </a:ext>
              </a:extLst>
            </p:cNvPr>
            <p:cNvSpPr txBox="1"/>
            <p:nvPr/>
          </p:nvSpPr>
          <p:spPr>
            <a:xfrm>
              <a:off x="2020034" y="4514375"/>
              <a:ext cx="3284436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D" sz="2400" dirty="0" err="1"/>
                <a:t>Pemrograman</a:t>
              </a:r>
              <a:r>
                <a:rPr lang="en-ID" sz="2400" dirty="0"/>
                <a:t> Computer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11B08C6-BD91-3BB6-BA3D-A6F2B7286055}"/>
                </a:ext>
              </a:extLst>
            </p:cNvPr>
            <p:cNvSpPr txBox="1"/>
            <p:nvPr/>
          </p:nvSpPr>
          <p:spPr>
            <a:xfrm>
              <a:off x="6543760" y="4515594"/>
              <a:ext cx="4048714" cy="586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D" sz="2400" dirty="0" err="1"/>
                <a:t>Praktikum</a:t>
              </a:r>
              <a:r>
                <a:rPr lang="en-ID" sz="2400" dirty="0"/>
                <a:t> </a:t>
              </a:r>
              <a:r>
                <a:rPr lang="en-ID" sz="2400" dirty="0" err="1"/>
                <a:t>Pemrograman</a:t>
              </a:r>
              <a:r>
                <a:rPr lang="en-ID" sz="2400" dirty="0"/>
                <a:t> Dasar</a:t>
              </a:r>
              <a:endParaRPr lang="en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pic>
        <p:nvPicPr>
          <p:cNvPr id="3074" name="Picture 2" descr="3 Cara untuk Memulai Belajar Pemrograman Komputer - wikiHow">
            <a:extLst>
              <a:ext uri="{FF2B5EF4-FFF2-40B4-BE49-F238E27FC236}">
                <a16:creationId xmlns:a16="http://schemas.microsoft.com/office/drawing/2014/main" id="{31AAA0D2-A9A2-99B6-9FCF-F3713C3C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98" y="2818925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aktikum Pemrograman Dasar XI TKJ | NUSANTARA KREATIF">
            <a:extLst>
              <a:ext uri="{FF2B5EF4-FFF2-40B4-BE49-F238E27FC236}">
                <a16:creationId xmlns:a16="http://schemas.microsoft.com/office/drawing/2014/main" id="{D3402EDF-F1BA-FEBD-EEE1-EB2773568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025" y="2837975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18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- Universitas Nurtanio Bandung">
            <a:extLst>
              <a:ext uri="{FF2B5EF4-FFF2-40B4-BE49-F238E27FC236}">
                <a16:creationId xmlns:a16="http://schemas.microsoft.com/office/drawing/2014/main" id="{CF2B9BE3-3257-CF1C-886C-F29DBDDB2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6" y="242515"/>
            <a:ext cx="746981" cy="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714D4-B4CB-E1CC-7F77-B1A196BB8690}"/>
              </a:ext>
            </a:extLst>
          </p:cNvPr>
          <p:cNvSpPr txBox="1"/>
          <p:nvPr/>
        </p:nvSpPr>
        <p:spPr>
          <a:xfrm>
            <a:off x="1376210" y="297037"/>
            <a:ext cx="457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Universitas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Nurtanio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Bandung</a:t>
            </a:r>
            <a:b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Fakultas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Ilmu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Komputer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Dan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Inforamatika</a:t>
            </a:r>
            <a:endParaRPr lang="en-ID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EBF1D-F443-A3E7-FBC6-C84BCBB03BB7}"/>
              </a:ext>
            </a:extLst>
          </p:cNvPr>
          <p:cNvSpPr txBox="1"/>
          <p:nvPr/>
        </p:nvSpPr>
        <p:spPr>
          <a:xfrm>
            <a:off x="988159" y="1604134"/>
            <a:ext cx="9920271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PESAN MORAL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DC91C7-3778-C9C4-6139-32C4697405B4}"/>
              </a:ext>
            </a:extLst>
          </p:cNvPr>
          <p:cNvSpPr/>
          <p:nvPr/>
        </p:nvSpPr>
        <p:spPr>
          <a:xfrm>
            <a:off x="318287" y="1173345"/>
            <a:ext cx="1155542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CCC928-72A0-9427-84FA-A24F66A88F2C}"/>
              </a:ext>
            </a:extLst>
          </p:cNvPr>
          <p:cNvSpPr/>
          <p:nvPr/>
        </p:nvSpPr>
        <p:spPr>
          <a:xfrm>
            <a:off x="318287" y="6515244"/>
            <a:ext cx="2239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50" name="Picture 2" descr="Civic Education: MAKNA PENDIDIKAN, PENGAJARAN, DAN PELATIHAN">
            <a:extLst>
              <a:ext uri="{FF2B5EF4-FFF2-40B4-BE49-F238E27FC236}">
                <a16:creationId xmlns:a16="http://schemas.microsoft.com/office/drawing/2014/main" id="{A7914735-25F7-37DC-20EB-3BF16957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81" y="3009904"/>
            <a:ext cx="19621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rategi Pembelajaran: Apa Itu, Jenis dan Metodenya, Dibahas Lengkap! –  Pintek Blog">
            <a:extLst>
              <a:ext uri="{FF2B5EF4-FFF2-40B4-BE49-F238E27FC236}">
                <a16:creationId xmlns:a16="http://schemas.microsoft.com/office/drawing/2014/main" id="{50459230-162C-03E7-F24F-CC2D48F84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974" y="2907894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60E029-8D99-90DE-F446-D36AA7B302D8}"/>
              </a:ext>
            </a:extLst>
          </p:cNvPr>
          <p:cNvSpPr txBox="1"/>
          <p:nvPr/>
        </p:nvSpPr>
        <p:spPr>
          <a:xfrm>
            <a:off x="2091932" y="5042294"/>
            <a:ext cx="240844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PENDIDIKAN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6B7A7-43F0-7300-1D62-D862321D6EED}"/>
              </a:ext>
            </a:extLst>
          </p:cNvPr>
          <p:cNvSpPr txBox="1"/>
          <p:nvPr/>
        </p:nvSpPr>
        <p:spPr>
          <a:xfrm>
            <a:off x="6912326" y="5042294"/>
            <a:ext cx="2737046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PEMBELAJARAN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9B341-8429-7AED-059C-628E7FD50060}"/>
              </a:ext>
            </a:extLst>
          </p:cNvPr>
          <p:cNvSpPr txBox="1"/>
          <p:nvPr/>
        </p:nvSpPr>
        <p:spPr>
          <a:xfrm>
            <a:off x="491216" y="6051868"/>
            <a:ext cx="2095722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*</a:t>
            </a:r>
            <a:r>
              <a:rPr lang="en-ID" sz="1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efisien</a:t>
            </a:r>
            <a:r>
              <a:rPr lang="en-ID" sz="1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dan </a:t>
            </a:r>
            <a:r>
              <a:rPr lang="en-ID" sz="1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akurat</a:t>
            </a:r>
            <a:endParaRPr lang="en-ID" sz="1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387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- Universitas Nurtanio Bandung">
            <a:extLst>
              <a:ext uri="{FF2B5EF4-FFF2-40B4-BE49-F238E27FC236}">
                <a16:creationId xmlns:a16="http://schemas.microsoft.com/office/drawing/2014/main" id="{CF2B9BE3-3257-CF1C-886C-F29DBDDB2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6" y="242515"/>
            <a:ext cx="746981" cy="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714D4-B4CB-E1CC-7F77-B1A196BB8690}"/>
              </a:ext>
            </a:extLst>
          </p:cNvPr>
          <p:cNvSpPr txBox="1"/>
          <p:nvPr/>
        </p:nvSpPr>
        <p:spPr>
          <a:xfrm>
            <a:off x="1376210" y="297037"/>
            <a:ext cx="457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Universitas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Nurtanio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Bandung</a:t>
            </a:r>
            <a:b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Fakultas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Ilmu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Komputer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Dan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Inforamatika</a:t>
            </a:r>
            <a:endParaRPr lang="en-ID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EBF1D-F443-A3E7-FBC6-C84BCBB03BB7}"/>
              </a:ext>
            </a:extLst>
          </p:cNvPr>
          <p:cNvSpPr txBox="1"/>
          <p:nvPr/>
        </p:nvSpPr>
        <p:spPr>
          <a:xfrm>
            <a:off x="988159" y="1604134"/>
            <a:ext cx="9920271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HAL YANG DICARI PENULIS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DC91C7-3778-C9C4-6139-32C4697405B4}"/>
              </a:ext>
            </a:extLst>
          </p:cNvPr>
          <p:cNvSpPr/>
          <p:nvPr/>
        </p:nvSpPr>
        <p:spPr>
          <a:xfrm>
            <a:off x="318287" y="1173345"/>
            <a:ext cx="1155542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CCC928-72A0-9427-84FA-A24F66A88F2C}"/>
              </a:ext>
            </a:extLst>
          </p:cNvPr>
          <p:cNvSpPr/>
          <p:nvPr/>
        </p:nvSpPr>
        <p:spPr>
          <a:xfrm>
            <a:off x="318287" y="6515244"/>
            <a:ext cx="22395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B34EE-DC58-A90B-4F49-F7506E5E5382}"/>
              </a:ext>
            </a:extLst>
          </p:cNvPr>
          <p:cNvSpPr txBox="1"/>
          <p:nvPr/>
        </p:nvSpPr>
        <p:spPr>
          <a:xfrm>
            <a:off x="988159" y="2587149"/>
            <a:ext cx="9920271" cy="170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“ Dari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penelitian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ini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diharapkan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dapat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ditemukan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solusi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yang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lebih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baik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dan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inovatif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dalam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pengembangan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alat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penilaian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otomatis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sehingga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dapat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meningkatkan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efektivitas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dan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efisiensi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dalam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proses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belajar-mengajar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Selain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itu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penelitian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ini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juga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dapat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menjadi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dasar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bagi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pengembangan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teknologi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lainnya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di masa </a:t>
            </a:r>
            <a:r>
              <a:rPr lang="en-ID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depan</a:t>
            </a:r>
            <a:r>
              <a:rPr lang="en-ID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 “</a:t>
            </a:r>
          </a:p>
        </p:txBody>
      </p:sp>
    </p:spTree>
    <p:extLst>
      <p:ext uri="{BB962C8B-B14F-4D97-AF65-F5344CB8AC3E}">
        <p14:creationId xmlns:p14="http://schemas.microsoft.com/office/powerpoint/2010/main" val="99072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- Universitas Nurtanio Bandung">
            <a:extLst>
              <a:ext uri="{FF2B5EF4-FFF2-40B4-BE49-F238E27FC236}">
                <a16:creationId xmlns:a16="http://schemas.microsoft.com/office/drawing/2014/main" id="{CF2B9BE3-3257-CF1C-886C-F29DBDDB2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6" y="242515"/>
            <a:ext cx="746981" cy="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714D4-B4CB-E1CC-7F77-B1A196BB8690}"/>
              </a:ext>
            </a:extLst>
          </p:cNvPr>
          <p:cNvSpPr txBox="1"/>
          <p:nvPr/>
        </p:nvSpPr>
        <p:spPr>
          <a:xfrm>
            <a:off x="1376210" y="297037"/>
            <a:ext cx="457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Universitas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Nurtanio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Bandung</a:t>
            </a:r>
            <a:b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Fakultas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Ilmu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Komputer</a:t>
            </a:r>
            <a:r>
              <a:rPr lang="en-ID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Dan </a:t>
            </a:r>
            <a:r>
              <a:rPr lang="en-ID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Inforamatika</a:t>
            </a:r>
            <a:endParaRPr lang="en-ID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EBF1D-F443-A3E7-FBC6-C84BCBB03BB7}"/>
              </a:ext>
            </a:extLst>
          </p:cNvPr>
          <p:cNvSpPr txBox="1"/>
          <p:nvPr/>
        </p:nvSpPr>
        <p:spPr>
          <a:xfrm>
            <a:off x="1135864" y="3141658"/>
            <a:ext cx="9920271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~ TERIMA KASIH ~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DC91C7-3778-C9C4-6139-32C4697405B4}"/>
              </a:ext>
            </a:extLst>
          </p:cNvPr>
          <p:cNvSpPr/>
          <p:nvPr/>
        </p:nvSpPr>
        <p:spPr>
          <a:xfrm>
            <a:off x="318287" y="1173345"/>
            <a:ext cx="1155542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18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178</Words>
  <Application>Microsoft Office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Yu Gothic UI Light</vt:lpstr>
      <vt:lpstr>Yu Gothic UI Semibold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BEM-FIKI</dc:creator>
  <cp:lastModifiedBy>BEM-FIKI</cp:lastModifiedBy>
  <cp:revision>4</cp:revision>
  <dcterms:created xsi:type="dcterms:W3CDTF">2023-04-11T16:34:29Z</dcterms:created>
  <dcterms:modified xsi:type="dcterms:W3CDTF">2023-04-11T17:10:27Z</dcterms:modified>
</cp:coreProperties>
</file>