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2" r:id="rId3"/>
    <p:sldId id="300" r:id="rId4"/>
    <p:sldId id="301" r:id="rId5"/>
    <p:sldId id="302" r:id="rId6"/>
    <p:sldId id="309" r:id="rId7"/>
    <p:sldId id="310" r:id="rId8"/>
    <p:sldId id="311" r:id="rId9"/>
    <p:sldId id="303" r:id="rId10"/>
    <p:sldId id="273" r:id="rId11"/>
    <p:sldId id="304" r:id="rId12"/>
    <p:sldId id="305" r:id="rId13"/>
    <p:sldId id="306" r:id="rId14"/>
    <p:sldId id="307" r:id="rId15"/>
    <p:sldId id="308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1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1E99EB-9B46-424D-990B-04CB9ABF3DAC}">
          <p14:sldIdLst>
            <p14:sldId id="256"/>
            <p14:sldId id="312"/>
            <p14:sldId id="300"/>
            <p14:sldId id="301"/>
            <p14:sldId id="302"/>
            <p14:sldId id="309"/>
            <p14:sldId id="310"/>
            <p14:sldId id="311"/>
            <p14:sldId id="303"/>
            <p14:sldId id="273"/>
            <p14:sldId id="304"/>
            <p14:sldId id="305"/>
            <p14:sldId id="306"/>
            <p14:sldId id="307"/>
            <p14:sldId id="308"/>
            <p14:sldId id="293"/>
            <p14:sldId id="294"/>
            <p14:sldId id="295"/>
            <p14:sldId id="296"/>
            <p14:sldId id="297"/>
            <p14:sldId id="298"/>
            <p14:sldId id="299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79618" autoAdjust="0"/>
  </p:normalViewPr>
  <p:slideViewPr>
    <p:cSldViewPr snapToGrid="0">
      <p:cViewPr varScale="1">
        <p:scale>
          <a:sx n="67" d="100"/>
          <a:sy n="67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Volume = </a:t>
            </a:r>
            <a:r>
              <a:rPr lang="en-US" dirty="0" err="1"/>
              <a:t>menghasilkan</a:t>
            </a:r>
            <a:r>
              <a:rPr lang="en-US" dirty="0"/>
              <a:t> data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/>
              <a:t>Velocity = </a:t>
            </a:r>
            <a:r>
              <a:rPr lang="en-US" dirty="0" err="1"/>
              <a:t>kecepatan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masuk</a:t>
            </a:r>
            <a:endParaRPr lang="en-US" dirty="0"/>
          </a:p>
          <a:p>
            <a:r>
              <a:rPr lang="en-US" dirty="0"/>
              <a:t>Variety =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data = </a:t>
            </a:r>
            <a:r>
              <a:rPr lang="en-US" dirty="0" err="1"/>
              <a:t>terstruktur</a:t>
            </a:r>
            <a:r>
              <a:rPr lang="en-US" dirty="0"/>
              <a:t> ( basis data), semi (xml, email) 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( audio, video, </a:t>
            </a:r>
            <a:r>
              <a:rPr lang="en-US" dirty="0" err="1"/>
              <a:t>gambar</a:t>
            </a:r>
            <a:r>
              <a:rPr lang="en-US" dirty="0"/>
              <a:t>)</a:t>
            </a:r>
          </a:p>
          <a:p>
            <a:r>
              <a:rPr lang="en-US" dirty="0"/>
              <a:t>Veracity=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terpercaya</a:t>
            </a:r>
            <a:r>
              <a:rPr lang="en-US" dirty="0"/>
              <a:t> , system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, </a:t>
            </a:r>
            <a:r>
              <a:rPr lang="en-US" dirty="0" err="1"/>
              <a:t>inkonsistensi</a:t>
            </a:r>
            <a:endParaRPr lang="en-US" dirty="0"/>
          </a:p>
          <a:p>
            <a:r>
              <a:rPr lang="en-US" dirty="0"/>
              <a:t>Value=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diberikan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Visibilitas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=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mendapatkan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prediksi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real-time in 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menekankan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perlu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gambaran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lengkap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tentang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 agar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informatif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keputusan</a:t>
            </a:r>
            <a:endParaRPr lang="en-ID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2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08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1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5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Big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Fahmi </a:t>
            </a:r>
            <a:r>
              <a:rPr lang="en-US" dirty="0" err="1">
                <a:solidFill>
                  <a:srgbClr val="7CEBFF"/>
                </a:solidFill>
              </a:rPr>
              <a:t>reza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ferdiansyah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4117-17F8-4BD4-BCEB-973342AB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5CD6-A3DD-47FE-87D8-DD6D073E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F0251-85D7-45EC-883B-B1FFDD631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9" t="21979" r="41939" b="19997"/>
          <a:stretch/>
        </p:blipFill>
        <p:spPr>
          <a:xfrm>
            <a:off x="3545403" y="1968855"/>
            <a:ext cx="5298141" cy="45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8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A9F1-5E5D-1CBD-EA8E-9447F6F5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supervised learning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9C7E0-E385-FD37-A6A2-9F8689D09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03"/>
          <a:stretch/>
        </p:blipFill>
        <p:spPr>
          <a:xfrm>
            <a:off x="2146309" y="1997616"/>
            <a:ext cx="7640116" cy="47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5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333B-6220-14F2-66CA-E53E1718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supervised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193D-30EA-177D-ACF5-185F013A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1651F-02DE-99B4-3F39-76E90FCC6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20"/>
          <a:stretch/>
        </p:blipFill>
        <p:spPr>
          <a:xfrm>
            <a:off x="1564466" y="1928672"/>
            <a:ext cx="8078327" cy="42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2551-523E-9869-8B41-298D3E8B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unsupervised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90A5-D5CA-194A-8122-3DC01C26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31B1F-8016-E36A-4712-9AE2AF985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8"/>
          <a:stretch/>
        </p:blipFill>
        <p:spPr>
          <a:xfrm>
            <a:off x="1904414" y="1992457"/>
            <a:ext cx="8383170" cy="41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1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C5F0-7C31-A087-55DA-70F1140F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unsupervised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D2D0-F1FC-C64B-E72D-BDAA6F8C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A4BBD-2B18-085C-45D2-C225A3285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27"/>
          <a:stretch/>
        </p:blipFill>
        <p:spPr>
          <a:xfrm>
            <a:off x="1885361" y="2039513"/>
            <a:ext cx="8421275" cy="44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9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8EA4-8BC8-454C-0397-062C00E8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Reinforcment</a:t>
            </a:r>
            <a:r>
              <a:rPr lang="en-US" dirty="0"/>
              <a:t> </a:t>
            </a:r>
            <a:r>
              <a:rPr lang="en-US" dirty="0" err="1"/>
              <a:t>learnning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6C16-AFF0-F2E4-822C-8BAD7128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730BC-3327-34BD-4556-4E96028C7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1"/>
          <a:stretch/>
        </p:blipFill>
        <p:spPr>
          <a:xfrm>
            <a:off x="1723414" y="2032160"/>
            <a:ext cx="8745170" cy="48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85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0475FD-7BA6-B211-91D2-F2A3A34E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878497"/>
            <a:ext cx="5412643" cy="493397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14F2A1D-FDB0-20F5-2967-5A041432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76439"/>
            <a:ext cx="11029616" cy="988332"/>
          </a:xfrm>
        </p:spPr>
        <p:txBody>
          <a:bodyPr>
            <a:normAutofit/>
          </a:bodyPr>
          <a:lstStyle/>
          <a:p>
            <a:r>
              <a:rPr lang="en-ID" dirty="0"/>
              <a:t>Lifecycle </a:t>
            </a:r>
            <a:r>
              <a:rPr lang="en-ID" dirty="0" err="1"/>
              <a:t>Analitik</a:t>
            </a:r>
            <a:r>
              <a:rPr lang="en-ID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5180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26B5-BDC8-E6B3-9CD4-E22C84C2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Fase</a:t>
            </a:r>
            <a:r>
              <a:rPr lang="en-ID" dirty="0"/>
              <a:t> 1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8EB7-B4FA-3A5F-4BD7-B6360F768F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/>
              <a:t>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lmuwan</a:t>
            </a:r>
            <a:r>
              <a:rPr lang="en-ID" dirty="0"/>
              <a:t> data (Data Scientist)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, </a:t>
            </a:r>
            <a:r>
              <a:rPr lang="en-ID" dirty="0" err="1"/>
              <a:t>mencari</a:t>
            </a:r>
            <a:r>
              <a:rPr lang="en-ID" dirty="0"/>
              <a:t> dan </a:t>
            </a:r>
            <a:r>
              <a:rPr lang="en-ID" dirty="0" err="1"/>
              <a:t>menyelidiki</a:t>
            </a:r>
            <a:r>
              <a:rPr lang="en-ID" dirty="0"/>
              <a:t> </a:t>
            </a:r>
            <a:r>
              <a:rPr lang="en-ID" dirty="0" err="1"/>
              <a:t>fakta-fakta</a:t>
            </a:r>
            <a:r>
              <a:rPr lang="en-ID" dirty="0"/>
              <a:t>, </a:t>
            </a:r>
            <a:r>
              <a:rPr lang="en-ID" dirty="0" err="1"/>
              <a:t>masalah</a:t>
            </a:r>
            <a:r>
              <a:rPr lang="en-ID" dirty="0"/>
              <a:t> (</a:t>
            </a:r>
            <a:r>
              <a:rPr lang="en-ID" dirty="0" err="1"/>
              <a:t>identifikasi</a:t>
            </a:r>
            <a:r>
              <a:rPr lang="en-ID" dirty="0"/>
              <a:t> problem base),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dan </a:t>
            </a:r>
            <a:r>
              <a:rPr lang="en-ID" dirty="0" err="1"/>
              <a:t>pemahaman</a:t>
            </a:r>
            <a:r>
              <a:rPr lang="en-ID" dirty="0"/>
              <a:t>, dan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data yang </a:t>
            </a:r>
            <a:r>
              <a:rPr lang="en-ID" dirty="0" err="1"/>
              <a:t>dibutuhkan</a:t>
            </a:r>
            <a:r>
              <a:rPr lang="en-ID" dirty="0"/>
              <a:t> dan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kesuksesan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merumuskan</a:t>
            </a:r>
            <a:r>
              <a:rPr lang="en-ID" dirty="0"/>
              <a:t> </a:t>
            </a:r>
            <a:r>
              <a:rPr lang="en-ID" dirty="0" err="1"/>
              <a:t>hipotesis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B21F1-6162-6EE9-335B-4572A58BFC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548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106D-5495-8D73-2825-FB144064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Fase</a:t>
            </a:r>
            <a:r>
              <a:rPr lang="en-ID" dirty="0"/>
              <a:t> 2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C6BC-57C4-C996-3B23-11E0A06C62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sandbox </a:t>
            </a:r>
            <a:r>
              <a:rPr lang="en-ID" dirty="0" err="1"/>
              <a:t>analitik</a:t>
            </a:r>
            <a:r>
              <a:rPr lang="en-ID" dirty="0"/>
              <a:t>, di mana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proses </a:t>
            </a:r>
            <a:r>
              <a:rPr lang="en-ID" dirty="0" err="1"/>
              <a:t>ekstrak</a:t>
            </a:r>
            <a:r>
              <a:rPr lang="en-ID" dirty="0"/>
              <a:t>, load dan </a:t>
            </a:r>
            <a:r>
              <a:rPr lang="en-ID" dirty="0" err="1"/>
              <a:t>transformasi</a:t>
            </a:r>
            <a:r>
              <a:rPr lang="en-ID" dirty="0"/>
              <a:t> (ELT)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ekstrak</a:t>
            </a:r>
            <a:r>
              <a:rPr lang="en-ID" dirty="0"/>
              <a:t>, transform dan load (ETL)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menyiapkan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sandbox.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6236-B865-5E61-3F5F-03CB7D5600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Data Sandbox,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Big Data, </a:t>
            </a:r>
            <a:r>
              <a:rPr lang="en-ID" dirty="0" err="1"/>
              <a:t>adalah</a:t>
            </a:r>
            <a:r>
              <a:rPr lang="en-ID" dirty="0"/>
              <a:t> platform </a:t>
            </a:r>
            <a:r>
              <a:rPr lang="en-ID" dirty="0" err="1"/>
              <a:t>terukur</a:t>
            </a:r>
            <a:r>
              <a:rPr lang="en-ID" dirty="0"/>
              <a:t> dan </a:t>
            </a:r>
            <a:r>
              <a:rPr lang="en-ID" dirty="0" err="1"/>
              <a:t>berkembang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mengeksplorasi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mewujudkan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 yang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Big Data</a:t>
            </a:r>
          </a:p>
        </p:txBody>
      </p:sp>
    </p:spTree>
    <p:extLst>
      <p:ext uri="{BB962C8B-B14F-4D97-AF65-F5344CB8AC3E}">
        <p14:creationId xmlns:p14="http://schemas.microsoft.com/office/powerpoint/2010/main" val="43234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2380-F825-DC3F-77D0-BDF34581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Fase</a:t>
            </a:r>
            <a:r>
              <a:rPr lang="en-ID" dirty="0"/>
              <a:t> 3 Model Planning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CCFD-3FE6-F8C8-657B-92471819F9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teknik</a:t>
            </a:r>
            <a:r>
              <a:rPr lang="en-ID" dirty="0"/>
              <a:t>, dan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.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berniat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pembentukan</a:t>
            </a:r>
            <a:r>
              <a:rPr lang="en-ID" dirty="0"/>
              <a:t> model </a:t>
            </a:r>
            <a:r>
              <a:rPr lang="en-ID" dirty="0" err="1"/>
              <a:t>berikutnya</a:t>
            </a:r>
            <a:r>
              <a:rPr lang="en-ID" dirty="0"/>
              <a:t>. Tim </a:t>
            </a:r>
            <a:r>
              <a:rPr lang="en-ID" dirty="0" err="1"/>
              <a:t>mengeksplorasi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dan model yang paling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9327F-37E0-D1B3-F8F3-02673AF85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865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552C-72BA-0821-C679-929B27EE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D6CE-2023-211F-9CCE-F288138D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954ACF2-FABA-DFF3-F428-D817D217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12" y="2031399"/>
            <a:ext cx="3362794" cy="3686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6ECAAC-F697-FD9C-0905-498F043B0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" y="2289676"/>
            <a:ext cx="2958796" cy="247621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A968DA3-3C44-43F2-69CB-98E3BA24C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616" y="2180496"/>
            <a:ext cx="2964140" cy="280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94C88-EE3D-1AC1-CEF8-B40B94274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206" y="2031399"/>
            <a:ext cx="336279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76DB-07F8-614A-958D-E4B643C2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Fase</a:t>
            </a:r>
            <a:r>
              <a:rPr lang="en-ID" dirty="0"/>
              <a:t> 4 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9CDC-D9ED-8264-A4F2-D237B25A0D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dataset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(testing), </a:t>
            </a:r>
            <a:r>
              <a:rPr lang="en-ID" dirty="0" err="1"/>
              <a:t>pelatihan</a:t>
            </a:r>
            <a:r>
              <a:rPr lang="en-ID" dirty="0"/>
              <a:t> (training), dan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(</a:t>
            </a:r>
            <a:r>
              <a:rPr lang="en-ID" dirty="0" err="1"/>
              <a:t>menghasilkan</a:t>
            </a:r>
            <a:r>
              <a:rPr lang="en-ID" dirty="0"/>
              <a:t> data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).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D6E07-BF43-9870-CC91-525E9E14B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D44F-002D-70EC-EA93-A2225CAA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Fase</a:t>
            </a:r>
            <a:r>
              <a:rPr lang="en-ID" dirty="0"/>
              <a:t> 5 Communicate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1B06-C744-5061-EE50-0469F0F08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pemangku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(stakeholders) </a:t>
            </a:r>
            <a:r>
              <a:rPr lang="en-ID" dirty="0" err="1"/>
              <a:t>utama</a:t>
            </a:r>
            <a:r>
              <a:rPr lang="en-ID" dirty="0"/>
              <a:t>,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kegagalan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yang </a:t>
            </a:r>
            <a:r>
              <a:rPr lang="en-ID" dirty="0" err="1"/>
              <a:t>dikembangkan</a:t>
            </a:r>
            <a:r>
              <a:rPr lang="en-ID" dirty="0"/>
              <a:t> di </a:t>
            </a:r>
            <a:r>
              <a:rPr lang="en-ID" dirty="0" err="1"/>
              <a:t>Fase</a:t>
            </a:r>
            <a:r>
              <a:rPr lang="en-ID" dirty="0"/>
              <a:t> 1.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24E90-F73C-9C9A-AE57-559421FE0D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624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1945-21EE-387A-833E-9DCBD626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Fase</a:t>
            </a:r>
            <a:r>
              <a:rPr lang="en-ID" dirty="0"/>
              <a:t> 6 Operationalize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D46D-4AB4-8553-10B1-BFA22C090F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, </a:t>
            </a:r>
            <a:r>
              <a:rPr lang="en-ID" dirty="0" err="1"/>
              <a:t>pengarahan</a:t>
            </a:r>
            <a:r>
              <a:rPr lang="en-ID" dirty="0"/>
              <a:t>, </a:t>
            </a:r>
            <a:r>
              <a:rPr lang="en-ID" dirty="0" err="1"/>
              <a:t>kode</a:t>
            </a:r>
            <a:r>
              <a:rPr lang="en-ID" dirty="0"/>
              <a:t>, dan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pilot project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AD2B1-BF19-91B5-C2DB-2694B065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Pilot Project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percontohan</a:t>
            </a:r>
            <a:r>
              <a:rPr lang="en-ID" dirty="0"/>
              <a:t>,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percontohan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pendahuluan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kelayakan</a:t>
            </a:r>
            <a:r>
              <a:rPr lang="en-ID" dirty="0"/>
              <a:t>,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biaya</a:t>
            </a:r>
            <a:r>
              <a:rPr lang="en-ID" dirty="0"/>
              <a:t>,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samping</a:t>
            </a:r>
            <a:r>
              <a:rPr lang="en-ID" dirty="0"/>
              <a:t>, dan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upaya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 dan </a:t>
            </a:r>
            <a:r>
              <a:rPr lang="en-ID" dirty="0" err="1"/>
              <a:t>memperbaiki</a:t>
            </a:r>
            <a:r>
              <a:rPr lang="en-ID" dirty="0"/>
              <a:t> design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83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1FAB-AD93-8BA1-2ADB-C8D257F8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DONE!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243A-69CC-8723-51E9-5376E0A92B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TERIMAKASIH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32C40-2AB3-B5E3-5CA3-FE58DAB8D2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HATURNUHUN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83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85020F-544F-32B2-AA9B-C20D841435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dirty="0"/>
                  <a:t>MENDEFINISIKAN BIG DATA DARI 3V 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dirty="0"/>
                  <a:t> V</a:t>
                </a:r>
                <a:br>
                  <a:rPr lang="en-ID" dirty="0"/>
                </a:br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85020F-544F-32B2-AA9B-C20D84143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105" t="-24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E5C9-3604-9D42-9034-4F17D2C07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3633047"/>
          </a:xfrm>
        </p:spPr>
        <p:txBody>
          <a:bodyPr>
            <a:normAutofit/>
          </a:bodyPr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Big Data </a:t>
            </a:r>
            <a:r>
              <a:rPr lang="en-ID" dirty="0" err="1"/>
              <a:t>Analitik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intelijen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(BI).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• Data domain (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• Domain </a:t>
            </a:r>
            <a:r>
              <a:rPr lang="en-ID" dirty="0" err="1"/>
              <a:t>intelijen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(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• Domain </a:t>
            </a:r>
            <a:r>
              <a:rPr lang="en-ID" dirty="0" err="1"/>
              <a:t>statistik</a:t>
            </a:r>
            <a:r>
              <a:rPr lang="en-ID" dirty="0"/>
              <a:t> (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253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2956-648E-4869-6734-D6EE8D59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Domain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D4E95-20CF-9ADF-FFCF-558C824EE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092" y="2049620"/>
            <a:ext cx="10743299" cy="2238375"/>
          </a:xfrm>
        </p:spPr>
        <p:txBody>
          <a:bodyPr>
            <a:normAutofit/>
          </a:bodyPr>
          <a:lstStyle/>
          <a:p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3V Laney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telah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menangkap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pentingnya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karakteristik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Big Data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mencerminkan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kecepatan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fenomena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eksplorasi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pertumbuhan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selama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terakhir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CB728-6800-3F4C-6BC9-955B73E4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0" y="4057544"/>
            <a:ext cx="3575050" cy="28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01FE-92DF-DD7A-733E-E57465DA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BUSINESS INTELLIGENT (BI)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B43-729E-CB8F-B33D-B5BB96C29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724608" cy="3633047"/>
          </a:xfrm>
        </p:spPr>
        <p:txBody>
          <a:bodyPr>
            <a:normAutofit/>
          </a:bodyPr>
          <a:lstStyle/>
          <a:p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Big Data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Analitik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en-ID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visibilitas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ID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putusan</a:t>
            </a:r>
            <a:r>
              <a:rPr lang="en-ID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domain BI </a:t>
            </a:r>
          </a:p>
          <a:p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3V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motivasi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pendorong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kami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mengimplementasikan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proses BDA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sejak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awal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Jika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mencapai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BI,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latihan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analitik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artinya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endParaRPr lang="en-ID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domain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notasi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kunci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visibility,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mendapatkan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prediksi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real-time in sight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latihan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BDA.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Hubungan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3V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di BI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tanpa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visibilitas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2V lain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mungkin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dilakukan</a:t>
            </a:r>
            <a:endParaRPr lang="en-ID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A4DF1-D507-D02E-34DF-180D5701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1" y="1970233"/>
            <a:ext cx="3583059" cy="34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DA0D-4077-0487-8AA2-46FE98B6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STATISTICS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31A9-34CC-54AB-8CD8-6428E4D280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D" dirty="0" err="1">
                <a:solidFill>
                  <a:srgbClr val="000000"/>
                </a:solidFill>
                <a:latin typeface="Roboto" panose="02000000000000000000" pitchFamily="2" charset="0"/>
              </a:rPr>
              <a:t>A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tribut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3V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domain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statistik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Veracity, </a:t>
            </a:r>
            <a:r>
              <a:rPr lang="en-ID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validitas</a:t>
            </a:r>
            <a:r>
              <a:rPr lang="en-ID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ID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variabilitas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3V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menetapkan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statistik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hipotesis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tepat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Bagaimana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jika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kepercayaan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kumpulan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keandalan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sumber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data. Jika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hipotesis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memadai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sumber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terkontaminasi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statistik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salah, BDA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mungkin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menghasilkan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kesimpulan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salah. Oleh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domain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statistik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terdiri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atribut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berikut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endParaRPr lang="en-ID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ID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313B5-7BF6-4A25-7CF8-8382669177CD}"/>
              </a:ext>
            </a:extLst>
          </p:cNvPr>
          <p:cNvSpPr txBox="1"/>
          <p:nvPr/>
        </p:nvSpPr>
        <p:spPr>
          <a:xfrm>
            <a:off x="6188419" y="2228003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Atribut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kunci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aspek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kejujuran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yg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sebenarnya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,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menekankan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bagaimana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membangun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statistik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mendekati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kenyataan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62262-3CC9-21B5-DDBF-FEA8FA95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12" y="3224953"/>
            <a:ext cx="3385691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7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13D335-5EBB-3D85-C585-8616E0B5BD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definisi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Vs dan BIG DATA VENN DIAGRAM</a:t>
                </a:r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13D335-5EBB-3D85-C585-8616E0B5B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28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49774-FB51-40DC-97B6-927D5C1688D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13907" y="2256140"/>
                <a:ext cx="6157232" cy="3145854"/>
              </a:xfrm>
            </p:spPr>
            <p:txBody>
              <a:bodyPr>
                <a:normAutofit/>
              </a:bodyPr>
              <a:lstStyle/>
              <a:p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semua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atribut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Vs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telah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ditentukan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dari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tiga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aspek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yang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berbeda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kita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dapat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membuat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diagram Venn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gabungan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dan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hubungannya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. yang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cukup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komprehensif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untuk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menangkap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semua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aspek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Big Data. </a:t>
                </a:r>
              </a:p>
              <a:p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Inti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dari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BDA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adalah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“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pembelajaran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mesin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”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karena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tanpa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mesin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(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komputer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),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misi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pembelajaran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dari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Big Data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tidak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mungkin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dilakukan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.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49774-FB51-40DC-97B6-927D5C168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3907" y="2256140"/>
                <a:ext cx="6157232" cy="3145854"/>
              </a:xfrm>
              <a:blipFill>
                <a:blip r:embed="rId3"/>
                <a:stretch>
                  <a:fillRect l="-396" r="-7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CF151C-BA97-7F40-A717-3C2286F61E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" b="3811"/>
          <a:stretch/>
        </p:blipFill>
        <p:spPr>
          <a:xfrm>
            <a:off x="6471139" y="1900212"/>
            <a:ext cx="5564462" cy="4658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ABBDE-E161-3D02-FC3C-07EC21A1A9B6}"/>
              </a:ext>
            </a:extLst>
          </p:cNvPr>
          <p:cNvSpPr txBox="1"/>
          <p:nvPr/>
        </p:nvSpPr>
        <p:spPr>
          <a:xfrm>
            <a:off x="7986932" y="655834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BIG DATA VENN DIAGRAM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54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A535-5D50-2E47-2D73-481AA514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ANALYTICS AND 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20CF-E3C1-F4C6-E37D-D3B62B956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Menurut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Arthur Samuel,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definisi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asli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"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Bidang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studi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memberi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komputer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mesin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kemampuan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belajar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tanpa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diprogram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eksplisit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historis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sudah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istilah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bermaksud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menggambarkan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arti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setara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ML,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belajar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Pengenalan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pola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ilmu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penambangan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penambangan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teks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bahkan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BI,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D1D4B-B633-1980-9EF7-9E9E74D86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6FA56-B291-A892-4AB7-46004128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9" y="2401593"/>
            <a:ext cx="561100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BCDB-9C2C-6DEE-17E9-A0B2581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39DA-BDFA-F5EA-8B6D-96E81123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5CAEE-87BF-BF6D-6415-AA5FCDE3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962" y="1874726"/>
            <a:ext cx="5773872" cy="49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799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377</TotalTime>
  <Words>842</Words>
  <Application>Microsoft Office PowerPoint</Application>
  <PresentationFormat>Widescreen</PresentationFormat>
  <Paragraphs>62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Gill Sans MT</vt:lpstr>
      <vt:lpstr>Roboto</vt:lpstr>
      <vt:lpstr>Wingdings 2</vt:lpstr>
      <vt:lpstr>Dividend</vt:lpstr>
      <vt:lpstr> Big data </vt:lpstr>
      <vt:lpstr>PowerPoint Presentation</vt:lpstr>
      <vt:lpstr>MENDEFINISIKAN BIG DATA DARI 3V KE 3^2 V </vt:lpstr>
      <vt:lpstr>Domain DATA</vt:lpstr>
      <vt:lpstr>BUSINESS INTELLIGENT (BI) DOMAIN</vt:lpstr>
      <vt:lpstr>STATISTICS DOMAIN</vt:lpstr>
      <vt:lpstr>definisi 3^2Vs dan BIG DATA VENN DIAGRAM</vt:lpstr>
      <vt:lpstr>BIG DATA ANALYTICS AND MACHINE LEARNING</vt:lpstr>
      <vt:lpstr>PowerPoint Presentation</vt:lpstr>
      <vt:lpstr>PowerPoint Presentation</vt:lpstr>
      <vt:lpstr>Cara kerja supervised learning</vt:lpstr>
      <vt:lpstr>Dataset supervised learning</vt:lpstr>
      <vt:lpstr>Cara kerja unsupervised learning</vt:lpstr>
      <vt:lpstr>Dataset unsupervised learning</vt:lpstr>
      <vt:lpstr>Reinforcment learnning</vt:lpstr>
      <vt:lpstr>Lifecycle Analitik Data</vt:lpstr>
      <vt:lpstr>Fase 1 Discovery</vt:lpstr>
      <vt:lpstr>Fase 2 Data Preparation</vt:lpstr>
      <vt:lpstr>Fase 3 Model Planning </vt:lpstr>
      <vt:lpstr>Fase 4 Model Building </vt:lpstr>
      <vt:lpstr>Fase 5 Communicate Result</vt:lpstr>
      <vt:lpstr>Fase 6 Operationalize</vt:lpstr>
      <vt:lpstr>DONE!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Big data</dc:title>
  <dc:creator>Fard</dc:creator>
  <cp:lastModifiedBy>Fard</cp:lastModifiedBy>
  <cp:revision>60</cp:revision>
  <dcterms:created xsi:type="dcterms:W3CDTF">2023-02-21T11:41:10Z</dcterms:created>
  <dcterms:modified xsi:type="dcterms:W3CDTF">2023-03-15T01:59:18Z</dcterms:modified>
</cp:coreProperties>
</file>