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2" r:id="rId4"/>
    <p:sldId id="259" r:id="rId5"/>
    <p:sldId id="263" r:id="rId6"/>
    <p:sldId id="264" r:id="rId7"/>
    <p:sldId id="265" r:id="rId8"/>
    <p:sldId id="266" r:id="rId9"/>
    <p:sldId id="267" r:id="rId10"/>
    <p:sldId id="260" r:id="rId11"/>
    <p:sldId id="268" r:id="rId12"/>
    <p:sldId id="261" r:id="rId13"/>
  </p:sldIdLst>
  <p:sldSz cx="12192000" cy="6858000"/>
  <p:notesSz cx="6858000" cy="9144000"/>
  <p:defaultTextStyle>
    <a:defPPr rtl="0">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061" autoAdjust="0"/>
  </p:normalViewPr>
  <p:slideViewPr>
    <p:cSldViewPr snapToGrid="0">
      <p:cViewPr varScale="1">
        <p:scale>
          <a:sx n="69" d="100"/>
          <a:sy n="69" d="100"/>
        </p:scale>
        <p:origin x="780" y="48"/>
      </p:cViewPr>
      <p:guideLst/>
    </p:cSldViewPr>
  </p:slideViewPr>
  <p:notesTextViewPr>
    <p:cViewPr>
      <p:scale>
        <a:sx n="3" d="2"/>
        <a:sy n="3" d="2"/>
      </p:scale>
      <p:origin x="0" y="0"/>
    </p:cViewPr>
  </p:notesTextViewPr>
  <p:notesViewPr>
    <p:cSldViewPr snapToGrid="0">
      <p:cViewPr varScale="1">
        <p:scale>
          <a:sx n="88" d="100"/>
          <a:sy n="88" d="100"/>
        </p:scale>
        <p:origin x="307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dirty="0"/>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300A90-ADA3-4474-AFB6-DBEAF9AF0C23}" type="datetime1">
              <a:rPr lang="id-ID" smtClean="0"/>
              <a:t>08/12/2023</a:t>
            </a:fld>
            <a:endParaRPr lang="id-ID"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dirty="0"/>
          </a:p>
        </p:txBody>
      </p:sp>
      <p:sp>
        <p:nvSpPr>
          <p:cNvPr id="5" name="Tampungan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445F-BA89-4A75-9702-AFF429363315}" type="slidenum">
              <a:rPr lang="id-ID" smtClean="0"/>
              <a:t>‹#›</a:t>
            </a:fld>
            <a:endParaRPr lang="id-ID" dirty="0"/>
          </a:p>
        </p:txBody>
      </p:sp>
    </p:spTree>
    <p:extLst>
      <p:ext uri="{BB962C8B-B14F-4D97-AF65-F5344CB8AC3E}">
        <p14:creationId xmlns:p14="http://schemas.microsoft.com/office/powerpoint/2010/main" val="32006519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40:08.718"/>
    </inkml:context>
    <inkml:brush xml:id="br0">
      <inkml:brushProperty name="width" value="0.05" units="cm"/>
      <inkml:brushProperty name="height" value="0.05" units="cm"/>
    </inkml:brush>
  </inkml:definitions>
  <inkml:trace contextRef="#ctx0" brushRef="#br0">54 0 4370,'0'0'3185,"0"0"-4881,0 0-33,0 0 1265,-53 27-561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09:29.530"/>
    </inkml:context>
    <inkml:brush xml:id="br0">
      <inkml:brushProperty name="width" value="0.05" units="cm"/>
      <inkml:brushProperty name="height" value="0.05" units="cm"/>
    </inkml:brush>
  </inkml:definitions>
  <inkml:trace contextRef="#ctx0" brushRef="#br0">1 0 13798,'0'0'-1328,"0"0"-1970,0 0 641,0 0-192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4:59.091"/>
    </inkml:context>
    <inkml:brush xml:id="br0">
      <inkml:brushProperty name="width" value="0.05" units="cm"/>
      <inkml:brushProperty name="height" value="0.05" units="cm"/>
    </inkml:brush>
  </inkml:definitions>
  <inkml:trace contextRef="#ctx0" brushRef="#br0">-635 131 10165,'0'0'-320,"0"0"-1169,0 0 448,0 0 289,0 0-945,0 0 465,0 0 495,0-26-2160</inkml:trace>
  <inkml:trace contextRef="#ctx0" brushRef="#br0" timeOffset="-1296">0 27 11509,'0'0'-1296,"0"0"127,0 0-592,0 0-15,0 0 543,0 0 112,0-27 97</inkml:trace>
  <inkml:trace contextRef="#ctx0" brushRef="#br0" timeOffset="-1120">0 26 4690,'-53'26'3458,"53"-26"-3426,0 0-16,0 0 0,0 0-16,0 0-208,0 0-305,0 0-607,0 0-689,0 0 304,0 0 577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2.722"/>
    </inkml:context>
    <inkml:brush xml:id="br0">
      <inkml:brushProperty name="width" value="0.05" units="cm"/>
      <inkml:brushProperty name="height" value="0.05" units="cm"/>
    </inkml:brush>
  </inkml:definitions>
  <inkml:trace contextRef="#ctx0" brushRef="#br0">-660 28 13734,'0'0'-496,"0"0"0,0 0 224,0 0 176,27 0 16,-27 0-433,0 27-959,0-27-2018</inkml:trace>
  <inkml:trace contextRef="#ctx0" brushRef="#br0" timeOffset="-869">1 1 10581,'0'0'240,"0"0"-192,0 0 384,0 0-128,0 0-224,0 0-112,0 0-1120,0 0-2626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4-25T22:39:15.575"/>
    </inkml:context>
    <inkml:brush xml:id="br0">
      <inkml:brushProperty name="width" value="0.05" units="cm"/>
      <inkml:brushProperty name="height" value="0.05" units="cm"/>
    </inkml:brush>
  </inkml:definitions>
  <inkml:trace contextRef="#ctx0" brushRef="#br0">79 0 16776,'0'0'-993,"0"0"561,0 0-288,0 0 304,-26 0-689,-1 0-1632,1 0-2081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dirty="0"/>
          </a:p>
        </p:txBody>
      </p:sp>
      <p:sp>
        <p:nvSpPr>
          <p:cNvPr id="3" name="Placeholder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3B226-FA9D-4E45-8897-F2F8635D4C28}" type="datetime1">
              <a:rPr lang="id-ID" smtClean="0"/>
              <a:pPr/>
              <a:t>08/12/2023</a:t>
            </a:fld>
            <a:endParaRPr lang="id-ID" dirty="0"/>
          </a:p>
        </p:txBody>
      </p:sp>
      <p:sp>
        <p:nvSpPr>
          <p:cNvPr id="4" name="Placeholder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dirty="0"/>
          </a:p>
        </p:txBody>
      </p:sp>
      <p:sp>
        <p:nvSpPr>
          <p:cNvPr id="5" name="Placeholder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dirty="0"/>
              <a:t>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dirty="0"/>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43F9531-3326-4057-9EBA-1F5D68C6F04A}" type="slidenum">
              <a:rPr lang="id-ID" noProof="0" smtClean="0"/>
              <a:t>‹#›</a:t>
            </a:fld>
            <a:endParaRPr lang="id-ID" noProof="0" dirty="0"/>
          </a:p>
        </p:txBody>
      </p:sp>
    </p:spTree>
    <p:extLst>
      <p:ext uri="{BB962C8B-B14F-4D97-AF65-F5344CB8AC3E}">
        <p14:creationId xmlns:p14="http://schemas.microsoft.com/office/powerpoint/2010/main" val="283025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3.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1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19.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emf"/><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customXml" Target="../ink/ink2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
        <p:nvSpPr>
          <p:cNvPr id="3" name="Subjudul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rtlCol="0">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7905" y="7297710"/>
                <a:ext cx="1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31820" y="1330230"/>
                <a:ext cx="242280" cy="57240"/>
              </a:xfrm>
              <a:prstGeom prst="rect">
                <a:avLst/>
              </a:prstGeom>
            </p:spPr>
          </p:pic>
        </mc:Fallback>
      </mc:AlternateContent>
      <p:sp>
        <p:nvSpPr>
          <p:cNvPr id="2" name="Judul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rtlCol="0"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pPr rtl="0"/>
            <a:r>
              <a:rPr lang="id-ID" noProof="0" dirty="0"/>
              <a:t>KLIK UNTUK MENGEDIT GAYA JUDUL MASTER</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2300" y="4831361"/>
                <a:ext cx="253440" cy="3287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5245" y="114765"/>
                <a:ext cx="42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701885" y="7262293"/>
                <a:ext cx="28080" cy="18051"/>
              </a:xfrm>
              <a:prstGeom prst="rect">
                <a:avLst/>
              </a:prstGeom>
            </p:spPr>
          </p:pic>
        </mc:Fallback>
      </mc:AlternateContent>
    </p:spTree>
    <p:extLst>
      <p:ext uri="{BB962C8B-B14F-4D97-AF65-F5344CB8AC3E}">
        <p14:creationId xmlns:p14="http://schemas.microsoft.com/office/powerpoint/2010/main" val="70071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602C925-8B44-44C6-A649-F0FB17E738AE}"/>
              </a:ext>
            </a:extLst>
          </p:cNvPr>
          <p:cNvSpPr>
            <a:spLocks noGrp="1"/>
          </p:cNvSpPr>
          <p:nvPr>
            <p:ph type="title"/>
          </p:nvPr>
        </p:nvSpPr>
        <p:spPr/>
        <p:txBody>
          <a:bodyPr rtlCol="0"/>
          <a:lstStyle/>
          <a:p>
            <a:pPr rtl="0"/>
            <a:r>
              <a:rPr lang="en-US" noProof="0"/>
              <a:t>Click to edit Master title style</a:t>
            </a:r>
            <a:endParaRPr lang="id-ID" noProof="0" dirty="0"/>
          </a:p>
        </p:txBody>
      </p:sp>
      <p:sp>
        <p:nvSpPr>
          <p:cNvPr id="3" name="Placeholder Tanggal 2">
            <a:extLst>
              <a:ext uri="{FF2B5EF4-FFF2-40B4-BE49-F238E27FC236}">
                <a16:creationId xmlns:a16="http://schemas.microsoft.com/office/drawing/2014/main" id="{9B5067D9-9E44-4E2F-BB85-39F25AF8A996}"/>
              </a:ext>
            </a:extLst>
          </p:cNvPr>
          <p:cNvSpPr>
            <a:spLocks noGrp="1"/>
          </p:cNvSpPr>
          <p:nvPr>
            <p:ph type="dt" sz="half" idx="10"/>
          </p:nvPr>
        </p:nvSpPr>
        <p:spPr/>
        <p:txBody>
          <a:bodyPr rtlCol="0"/>
          <a:lstStyle/>
          <a:p>
            <a:pPr rtl="0"/>
            <a:fld id="{7AC010DD-0240-4C05-B4D9-ADED1FDDAB05}" type="datetime1">
              <a:rPr lang="id-ID" noProof="0" smtClean="0"/>
              <a:t>08/12/2023</a:t>
            </a:fld>
            <a:endParaRPr lang="id-ID" noProof="0" dirty="0"/>
          </a:p>
        </p:txBody>
      </p:sp>
      <p:sp>
        <p:nvSpPr>
          <p:cNvPr id="4" name="Placeholder Footer 3">
            <a:extLst>
              <a:ext uri="{FF2B5EF4-FFF2-40B4-BE49-F238E27FC236}">
                <a16:creationId xmlns:a16="http://schemas.microsoft.com/office/drawing/2014/main" id="{D0695C9A-F3D4-4CAF-BD9C-9A781B281DE8}"/>
              </a:ext>
            </a:extLst>
          </p:cNvPr>
          <p:cNvSpPr>
            <a:spLocks noGrp="1"/>
          </p:cNvSpPr>
          <p:nvPr>
            <p:ph type="ftr" sz="quarter" idx="11"/>
          </p:nvPr>
        </p:nvSpPr>
        <p:spPr/>
        <p:txBody>
          <a:bodyPr rtlCol="0"/>
          <a:lstStyle/>
          <a:p>
            <a:pPr rtl="0"/>
            <a:endParaRPr lang="id-ID" noProof="0" dirty="0"/>
          </a:p>
        </p:txBody>
      </p:sp>
      <p:sp>
        <p:nvSpPr>
          <p:cNvPr id="5" name="Tampungan Nomor Slide 4">
            <a:extLst>
              <a:ext uri="{FF2B5EF4-FFF2-40B4-BE49-F238E27FC236}">
                <a16:creationId xmlns:a16="http://schemas.microsoft.com/office/drawing/2014/main" id="{243D576E-E81F-4A82-BCA1-6B1E01BA5B42}"/>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1998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Placeholder Tanggal 1">
            <a:extLst>
              <a:ext uri="{FF2B5EF4-FFF2-40B4-BE49-F238E27FC236}">
                <a16:creationId xmlns:a16="http://schemas.microsoft.com/office/drawing/2014/main" id="{70360874-81B9-450F-B82A-8EB5D1206CDC}"/>
              </a:ext>
            </a:extLst>
          </p:cNvPr>
          <p:cNvSpPr>
            <a:spLocks noGrp="1"/>
          </p:cNvSpPr>
          <p:nvPr>
            <p:ph type="dt" sz="half" idx="10"/>
          </p:nvPr>
        </p:nvSpPr>
        <p:spPr/>
        <p:txBody>
          <a:bodyPr rtlCol="0"/>
          <a:lstStyle/>
          <a:p>
            <a:pPr rtl="0"/>
            <a:fld id="{9AB897AF-E21D-4A30-A5F2-AE89A8FAD4C1}" type="datetime1">
              <a:rPr lang="id-ID" noProof="0" smtClean="0"/>
              <a:t>08/12/2023</a:t>
            </a:fld>
            <a:endParaRPr lang="id-ID" noProof="0" dirty="0"/>
          </a:p>
        </p:txBody>
      </p:sp>
      <p:sp>
        <p:nvSpPr>
          <p:cNvPr id="3" name="Placeholder Footer 2">
            <a:extLst>
              <a:ext uri="{FF2B5EF4-FFF2-40B4-BE49-F238E27FC236}">
                <a16:creationId xmlns:a16="http://schemas.microsoft.com/office/drawing/2014/main" id="{3CF7C3AE-3A6B-4C8B-B32A-82D82E5967FD}"/>
              </a:ext>
            </a:extLst>
          </p:cNvPr>
          <p:cNvSpPr>
            <a:spLocks noGrp="1"/>
          </p:cNvSpPr>
          <p:nvPr>
            <p:ph type="ftr" sz="quarter" idx="11"/>
          </p:nvPr>
        </p:nvSpPr>
        <p:spPr/>
        <p:txBody>
          <a:bodyPr rtlCol="0"/>
          <a:lstStyle/>
          <a:p>
            <a:pPr rtl="0"/>
            <a:endParaRPr lang="id-ID" noProof="0" dirty="0"/>
          </a:p>
        </p:txBody>
      </p:sp>
      <p:sp>
        <p:nvSpPr>
          <p:cNvPr id="4" name="Placeholder Nomor Slide 3">
            <a:extLst>
              <a:ext uri="{FF2B5EF4-FFF2-40B4-BE49-F238E27FC236}">
                <a16:creationId xmlns:a16="http://schemas.microsoft.com/office/drawing/2014/main" id="{CDDF9F8A-E694-41C4-963B-E3E4EC703FD4}"/>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2051892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B872C95-0AD4-4269-8C2B-C4797C4EC7A5}"/>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id-ID" noProof="0" dirty="0"/>
          </a:p>
        </p:txBody>
      </p:sp>
      <p:sp>
        <p:nvSpPr>
          <p:cNvPr id="3" name="Placeholder Konten 2">
            <a:extLst>
              <a:ext uri="{FF2B5EF4-FFF2-40B4-BE49-F238E27FC236}">
                <a16:creationId xmlns:a16="http://schemas.microsoft.com/office/drawing/2014/main" id="{DCA06414-765F-4A8B-92F6-D0646CCCAB9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Placeholder Teks 3">
            <a:extLst>
              <a:ext uri="{FF2B5EF4-FFF2-40B4-BE49-F238E27FC236}">
                <a16:creationId xmlns:a16="http://schemas.microsoft.com/office/drawing/2014/main" id="{385ECD27-EF94-470B-8EFE-BDD4BAA71C5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Placeholder Tanggal 4">
            <a:extLst>
              <a:ext uri="{FF2B5EF4-FFF2-40B4-BE49-F238E27FC236}">
                <a16:creationId xmlns:a16="http://schemas.microsoft.com/office/drawing/2014/main" id="{0F720F99-C49A-4BDA-8E4E-70AA217962BD}"/>
              </a:ext>
            </a:extLst>
          </p:cNvPr>
          <p:cNvSpPr>
            <a:spLocks noGrp="1"/>
          </p:cNvSpPr>
          <p:nvPr>
            <p:ph type="dt" sz="half" idx="10"/>
          </p:nvPr>
        </p:nvSpPr>
        <p:spPr/>
        <p:txBody>
          <a:bodyPr rtlCol="0"/>
          <a:lstStyle/>
          <a:p>
            <a:pPr rtl="0"/>
            <a:fld id="{B9FBC7EF-84D8-482F-A212-614624F06393}" type="datetime1">
              <a:rPr lang="id-ID" noProof="0" smtClean="0"/>
              <a:t>08/12/2023</a:t>
            </a:fld>
            <a:endParaRPr lang="id-ID" noProof="0" dirty="0"/>
          </a:p>
        </p:txBody>
      </p:sp>
      <p:sp>
        <p:nvSpPr>
          <p:cNvPr id="6" name="Placeholder Footer 5">
            <a:extLst>
              <a:ext uri="{FF2B5EF4-FFF2-40B4-BE49-F238E27FC236}">
                <a16:creationId xmlns:a16="http://schemas.microsoft.com/office/drawing/2014/main" id="{F4BE342F-D088-48DF-BF68-ED3DCA16FF4D}"/>
              </a:ext>
            </a:extLst>
          </p:cNvPr>
          <p:cNvSpPr>
            <a:spLocks noGrp="1"/>
          </p:cNvSpPr>
          <p:nvPr>
            <p:ph type="ftr" sz="quarter" idx="11"/>
          </p:nvPr>
        </p:nvSpPr>
        <p:spPr/>
        <p:txBody>
          <a:bodyPr rtlCol="0"/>
          <a:lstStyle/>
          <a:p>
            <a:pPr rtl="0"/>
            <a:endParaRPr lang="id-ID" noProof="0" dirty="0"/>
          </a:p>
        </p:txBody>
      </p:sp>
      <p:sp>
        <p:nvSpPr>
          <p:cNvPr id="7" name="Tampungan Nomor Slide 6">
            <a:extLst>
              <a:ext uri="{FF2B5EF4-FFF2-40B4-BE49-F238E27FC236}">
                <a16:creationId xmlns:a16="http://schemas.microsoft.com/office/drawing/2014/main" id="{37FB5186-5A08-4217-B8C8-E3C89DE56517}"/>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88299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8130A0E-257C-428F-8220-4F7319A3E94B}"/>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id-ID" noProof="0" dirty="0"/>
          </a:p>
        </p:txBody>
      </p:sp>
      <p:sp>
        <p:nvSpPr>
          <p:cNvPr id="3" name="Placeholder Gambar 2">
            <a:extLst>
              <a:ext uri="{FF2B5EF4-FFF2-40B4-BE49-F238E27FC236}">
                <a16:creationId xmlns:a16="http://schemas.microsoft.com/office/drawing/2014/main" id="{B9ACFB04-60BA-40B2-9683-87578BD0DC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id-ID" noProof="0" dirty="0"/>
          </a:p>
        </p:txBody>
      </p:sp>
      <p:sp>
        <p:nvSpPr>
          <p:cNvPr id="4" name="Placeholder Teks 3">
            <a:extLst>
              <a:ext uri="{FF2B5EF4-FFF2-40B4-BE49-F238E27FC236}">
                <a16:creationId xmlns:a16="http://schemas.microsoft.com/office/drawing/2014/main" id="{B90FF038-F1C0-4D94-B562-F30100354849}"/>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Placeholder Tanggal 4">
            <a:extLst>
              <a:ext uri="{FF2B5EF4-FFF2-40B4-BE49-F238E27FC236}">
                <a16:creationId xmlns:a16="http://schemas.microsoft.com/office/drawing/2014/main" id="{9D14D5EB-717A-432F-9FCB-41F026C35E99}"/>
              </a:ext>
            </a:extLst>
          </p:cNvPr>
          <p:cNvSpPr>
            <a:spLocks noGrp="1"/>
          </p:cNvSpPr>
          <p:nvPr>
            <p:ph type="dt" sz="half" idx="10"/>
          </p:nvPr>
        </p:nvSpPr>
        <p:spPr/>
        <p:txBody>
          <a:bodyPr rtlCol="0"/>
          <a:lstStyle/>
          <a:p>
            <a:pPr rtl="0"/>
            <a:fld id="{BF040165-BAE1-4951-848F-8F5DC5F5EF3A}" type="datetime1">
              <a:rPr lang="id-ID" noProof="0" smtClean="0"/>
              <a:t>08/12/2023</a:t>
            </a:fld>
            <a:endParaRPr lang="id-ID" noProof="0" dirty="0"/>
          </a:p>
        </p:txBody>
      </p:sp>
      <p:sp>
        <p:nvSpPr>
          <p:cNvPr id="6" name="Placeholder Footer 5">
            <a:extLst>
              <a:ext uri="{FF2B5EF4-FFF2-40B4-BE49-F238E27FC236}">
                <a16:creationId xmlns:a16="http://schemas.microsoft.com/office/drawing/2014/main" id="{1FA96424-0E11-4259-9FFE-96E424A21430}"/>
              </a:ext>
            </a:extLst>
          </p:cNvPr>
          <p:cNvSpPr>
            <a:spLocks noGrp="1"/>
          </p:cNvSpPr>
          <p:nvPr>
            <p:ph type="ftr" sz="quarter" idx="11"/>
          </p:nvPr>
        </p:nvSpPr>
        <p:spPr/>
        <p:txBody>
          <a:bodyPr rtlCol="0"/>
          <a:lstStyle/>
          <a:p>
            <a:pPr rtl="0"/>
            <a:endParaRPr lang="id-ID" noProof="0" dirty="0"/>
          </a:p>
        </p:txBody>
      </p:sp>
      <p:sp>
        <p:nvSpPr>
          <p:cNvPr id="7" name="Tampungan Nomor Slide 6">
            <a:extLst>
              <a:ext uri="{FF2B5EF4-FFF2-40B4-BE49-F238E27FC236}">
                <a16:creationId xmlns:a16="http://schemas.microsoft.com/office/drawing/2014/main" id="{90324721-6543-486D-A232-9E51E9FB47D6}"/>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300293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7C3A876-E09F-447C-AC70-625615722455}"/>
              </a:ext>
            </a:extLst>
          </p:cNvPr>
          <p:cNvSpPr>
            <a:spLocks noGrp="1"/>
          </p:cNvSpPr>
          <p:nvPr>
            <p:ph type="title"/>
          </p:nvPr>
        </p:nvSpPr>
        <p:spPr/>
        <p:txBody>
          <a:bodyPr rtlCol="0"/>
          <a:lstStyle/>
          <a:p>
            <a:pPr rtl="0"/>
            <a:r>
              <a:rPr lang="en-US" noProof="0"/>
              <a:t>Click to edit Master title style</a:t>
            </a:r>
            <a:endParaRPr lang="id-ID" noProof="0" dirty="0"/>
          </a:p>
        </p:txBody>
      </p:sp>
      <p:sp>
        <p:nvSpPr>
          <p:cNvPr id="3" name="Placeholder Teks Vertikal 2">
            <a:extLst>
              <a:ext uri="{FF2B5EF4-FFF2-40B4-BE49-F238E27FC236}">
                <a16:creationId xmlns:a16="http://schemas.microsoft.com/office/drawing/2014/main" id="{F6D81AE2-C534-4018-8D54-BFAC1D2E4319}"/>
              </a:ext>
            </a:extLst>
          </p:cNvPr>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Placeholder Tanggal 3">
            <a:extLst>
              <a:ext uri="{FF2B5EF4-FFF2-40B4-BE49-F238E27FC236}">
                <a16:creationId xmlns:a16="http://schemas.microsoft.com/office/drawing/2014/main" id="{68AE8180-78B8-4034-88AA-BF38D54756A7}"/>
              </a:ext>
            </a:extLst>
          </p:cNvPr>
          <p:cNvSpPr>
            <a:spLocks noGrp="1"/>
          </p:cNvSpPr>
          <p:nvPr>
            <p:ph type="dt" sz="half" idx="10"/>
          </p:nvPr>
        </p:nvSpPr>
        <p:spPr/>
        <p:txBody>
          <a:bodyPr rtlCol="0"/>
          <a:lstStyle/>
          <a:p>
            <a:pPr rtl="0"/>
            <a:fld id="{DA6B206A-4A2D-4D7D-A378-D9527763C79E}" type="datetime1">
              <a:rPr lang="id-ID" noProof="0" smtClean="0"/>
              <a:t>08/12/2023</a:t>
            </a:fld>
            <a:endParaRPr lang="id-ID" noProof="0" dirty="0"/>
          </a:p>
        </p:txBody>
      </p:sp>
      <p:sp>
        <p:nvSpPr>
          <p:cNvPr id="5" name="Placeholder Footer 4">
            <a:extLst>
              <a:ext uri="{FF2B5EF4-FFF2-40B4-BE49-F238E27FC236}">
                <a16:creationId xmlns:a16="http://schemas.microsoft.com/office/drawing/2014/main" id="{E902CEA7-6339-43F1-8258-E91DD61E2796}"/>
              </a:ext>
            </a:extLst>
          </p:cNvPr>
          <p:cNvSpPr>
            <a:spLocks noGrp="1"/>
          </p:cNvSpPr>
          <p:nvPr>
            <p:ph type="ftr" sz="quarter" idx="11"/>
          </p:nvPr>
        </p:nvSpPr>
        <p:spPr/>
        <p:txBody>
          <a:bodyPr rtlCol="0"/>
          <a:lstStyle/>
          <a:p>
            <a:pPr rtl="0"/>
            <a:endParaRPr lang="id-ID" noProof="0" dirty="0"/>
          </a:p>
        </p:txBody>
      </p:sp>
      <p:sp>
        <p:nvSpPr>
          <p:cNvPr id="6" name="Placeholder Nomor Slide 5">
            <a:extLst>
              <a:ext uri="{FF2B5EF4-FFF2-40B4-BE49-F238E27FC236}">
                <a16:creationId xmlns:a16="http://schemas.microsoft.com/office/drawing/2014/main" id="{1BBB3B7F-3DD1-4A58-A7A1-90D3371C9DD8}"/>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154296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eks dan Judul Vertikal">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A548BB54-5323-4DD3-9DB8-5CA26A517102}"/>
              </a:ext>
            </a:extLst>
          </p:cNvPr>
          <p:cNvSpPr>
            <a:spLocks noGrp="1"/>
          </p:cNvSpPr>
          <p:nvPr>
            <p:ph type="title" orient="vert"/>
          </p:nvPr>
        </p:nvSpPr>
        <p:spPr>
          <a:xfrm>
            <a:off x="8724900" y="365125"/>
            <a:ext cx="2628900" cy="5811838"/>
          </a:xfrm>
        </p:spPr>
        <p:txBody>
          <a:bodyPr vert="eaVert" rtlCol="0"/>
          <a:lstStyle/>
          <a:p>
            <a:pPr rtl="0"/>
            <a:r>
              <a:rPr lang="en-US" noProof="0"/>
              <a:t>Click to edit Master title style</a:t>
            </a:r>
            <a:endParaRPr lang="id-ID" noProof="0" dirty="0"/>
          </a:p>
        </p:txBody>
      </p:sp>
      <p:sp>
        <p:nvSpPr>
          <p:cNvPr id="3" name="Placeholder Teks Vertikal 2">
            <a:extLst>
              <a:ext uri="{FF2B5EF4-FFF2-40B4-BE49-F238E27FC236}">
                <a16:creationId xmlns:a16="http://schemas.microsoft.com/office/drawing/2014/main" id="{B240E1A9-E35B-44AB-8190-B6A7A068DBD0}"/>
              </a:ext>
            </a:extLst>
          </p:cNvPr>
          <p:cNvSpPr>
            <a:spLocks noGrp="1"/>
          </p:cNvSpPr>
          <p:nvPr>
            <p:ph type="body" orient="vert" idx="1"/>
          </p:nvPr>
        </p:nvSpPr>
        <p:spPr>
          <a:xfrm>
            <a:off x="838200" y="365125"/>
            <a:ext cx="7734300" cy="5811838"/>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Placeholder Tanggal 3">
            <a:extLst>
              <a:ext uri="{FF2B5EF4-FFF2-40B4-BE49-F238E27FC236}">
                <a16:creationId xmlns:a16="http://schemas.microsoft.com/office/drawing/2014/main" id="{F76AF8D8-7764-4D06-AE50-0B151AE659FB}"/>
              </a:ext>
            </a:extLst>
          </p:cNvPr>
          <p:cNvSpPr>
            <a:spLocks noGrp="1"/>
          </p:cNvSpPr>
          <p:nvPr>
            <p:ph type="dt" sz="half" idx="10"/>
          </p:nvPr>
        </p:nvSpPr>
        <p:spPr/>
        <p:txBody>
          <a:bodyPr rtlCol="0"/>
          <a:lstStyle/>
          <a:p>
            <a:pPr rtl="0"/>
            <a:fld id="{30F42191-E2B0-4C49-A3A6-357AF906098E}" type="datetime1">
              <a:rPr lang="id-ID" noProof="0" smtClean="0"/>
              <a:t>08/12/2023</a:t>
            </a:fld>
            <a:endParaRPr lang="id-ID" noProof="0" dirty="0"/>
          </a:p>
        </p:txBody>
      </p:sp>
      <p:sp>
        <p:nvSpPr>
          <p:cNvPr id="5" name="Placeholder Footer 4">
            <a:extLst>
              <a:ext uri="{FF2B5EF4-FFF2-40B4-BE49-F238E27FC236}">
                <a16:creationId xmlns:a16="http://schemas.microsoft.com/office/drawing/2014/main" id="{2022F050-008F-40E2-AA46-8DD0CD8CBA3C}"/>
              </a:ext>
            </a:extLst>
          </p:cNvPr>
          <p:cNvSpPr>
            <a:spLocks noGrp="1"/>
          </p:cNvSpPr>
          <p:nvPr>
            <p:ph type="ftr" sz="quarter" idx="11"/>
          </p:nvPr>
        </p:nvSpPr>
        <p:spPr/>
        <p:txBody>
          <a:bodyPr rtlCol="0"/>
          <a:lstStyle/>
          <a:p>
            <a:pPr rtl="0"/>
            <a:endParaRPr lang="id-ID" noProof="0" dirty="0"/>
          </a:p>
        </p:txBody>
      </p:sp>
      <p:sp>
        <p:nvSpPr>
          <p:cNvPr id="6" name="Placeholder Nomor Slide 5">
            <a:extLst>
              <a:ext uri="{FF2B5EF4-FFF2-40B4-BE49-F238E27FC236}">
                <a16:creationId xmlns:a16="http://schemas.microsoft.com/office/drawing/2014/main" id="{A5663763-705B-464F-AB8B-F02AFAC92A82}"/>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246871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Jud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7905" y="7297710"/>
                <a:ext cx="1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31820" y="1330230"/>
                <a:ext cx="2422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2300" y="4831361"/>
                <a:ext cx="253440" cy="3287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5245" y="114765"/>
                <a:ext cx="42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701885" y="7262293"/>
                <a:ext cx="28080" cy="18051"/>
              </a:xfrm>
              <a:prstGeom prst="rect">
                <a:avLst/>
              </a:prstGeom>
            </p:spPr>
          </p:pic>
        </mc:Fallback>
      </mc:AlternateContent>
      <p:pic>
        <p:nvPicPr>
          <p:cNvPr id="11" name="Gambar 10">
            <a:extLst>
              <a:ext uri="{FF2B5EF4-FFF2-40B4-BE49-F238E27FC236}">
                <a16:creationId xmlns:a16="http://schemas.microsoft.com/office/drawing/2014/main" id="{BD312742-FF8F-405A-9B03-FA3BE36135F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13"/>
            <a:stretch>
              <a:fillRect/>
            </a:stretch>
          </a:blipFill>
        </p:spPr>
      </p:pic>
    </p:spTree>
    <p:extLst>
      <p:ext uri="{BB962C8B-B14F-4D97-AF65-F5344CB8AC3E}">
        <p14:creationId xmlns:p14="http://schemas.microsoft.com/office/powerpoint/2010/main" val="112087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lide Jud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7905" y="7297710"/>
                <a:ext cx="1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31820" y="1330230"/>
                <a:ext cx="2422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2300" y="4831361"/>
                <a:ext cx="253440" cy="3287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5245" y="114765"/>
                <a:ext cx="42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701885" y="7262293"/>
                <a:ext cx="28080" cy="18051"/>
              </a:xfrm>
              <a:prstGeom prst="rect">
                <a:avLst/>
              </a:prstGeom>
            </p:spPr>
          </p:pic>
        </mc:Fallback>
      </mc:AlternateContent>
      <p:sp>
        <p:nvSpPr>
          <p:cNvPr id="11" name="Subjudul 2">
            <a:extLst>
              <a:ext uri="{FF2B5EF4-FFF2-40B4-BE49-F238E27FC236}">
                <a16:creationId xmlns:a16="http://schemas.microsoft.com/office/drawing/2014/main" id="{34C0FACC-90E6-4A01-8792-8FA91B7D3E15}"/>
              </a:ext>
            </a:extLst>
          </p:cNvPr>
          <p:cNvSpPr>
            <a:spLocks noGrp="1"/>
          </p:cNvSpPr>
          <p:nvPr>
            <p:ph type="subTitle" idx="1" hasCustomPrompt="1"/>
          </p:nvPr>
        </p:nvSpPr>
        <p:spPr>
          <a:xfrm>
            <a:off x="963827" y="2543436"/>
            <a:ext cx="3760738" cy="4021205"/>
          </a:xfrm>
        </p:spPr>
        <p:txBody>
          <a:bodyPr rtlCol="0">
            <a:normAutofit/>
          </a:bodyPr>
          <a:lstStyle>
            <a:lvl1pPr marL="0" indent="0" algn="l">
              <a:lnSpc>
                <a:spcPct val="110000"/>
              </a:lnSpc>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d-ID" noProof="0" dirty="0"/>
              <a:t>Daya untuk komputer dan instrumen ilmiah di pesawatnya disuplai oleh dua panel surya berukuran 2,45 x 7,56 m. Daya dari panel tersebut juga digunakan untuk mengisi enam baterai nikel-hidrogen yang menyuplai pesawat ruang angkasa tersebut sekitar 25 menit per orbit selagi </a:t>
            </a:r>
            <a:r>
              <a:rPr lang="id-ID" noProof="0" dirty="0" err="1"/>
              <a:t>Hubble</a:t>
            </a:r>
            <a:r>
              <a:rPr lang="id-ID" noProof="0" dirty="0"/>
              <a:t> terbang melintasi bayangan Bumi.</a:t>
            </a:r>
          </a:p>
        </p:txBody>
      </p:sp>
      <p:sp>
        <p:nvSpPr>
          <p:cNvPr id="12" name="Judul 1">
            <a:extLst>
              <a:ext uri="{FF2B5EF4-FFF2-40B4-BE49-F238E27FC236}">
                <a16:creationId xmlns:a16="http://schemas.microsoft.com/office/drawing/2014/main" id="{884C55E0-4986-474A-BC74-1B4E8A2F7D16}"/>
              </a:ext>
            </a:extLst>
          </p:cNvPr>
          <p:cNvSpPr>
            <a:spLocks noGrp="1"/>
          </p:cNvSpPr>
          <p:nvPr>
            <p:ph type="ctrTitle" hasCustomPrompt="1"/>
          </p:nvPr>
        </p:nvSpPr>
        <p:spPr>
          <a:xfrm>
            <a:off x="963827" y="1921433"/>
            <a:ext cx="9144000" cy="495232"/>
          </a:xfrm>
        </p:spPr>
        <p:txBody>
          <a:bodyPr rtlCol="0"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pPr rtl="0"/>
            <a:r>
              <a:rPr lang="id-ID" noProof="0" dirty="0"/>
              <a:t>PANEL SURYA</a:t>
            </a:r>
          </a:p>
        </p:txBody>
      </p:sp>
      <p:grpSp>
        <p:nvGrpSpPr>
          <p:cNvPr id="14" name="Grup 13">
            <a:extLst>
              <a:ext uri="{FF2B5EF4-FFF2-40B4-BE49-F238E27FC236}">
                <a16:creationId xmlns:a16="http://schemas.microsoft.com/office/drawing/2014/main" id="{27E37D6D-34CE-4FE3-A6C6-4FC22C72F7A0}"/>
              </a:ext>
            </a:extLst>
          </p:cNvPr>
          <p:cNvGrpSpPr/>
          <p:nvPr userDrawn="1"/>
        </p:nvGrpSpPr>
        <p:grpSpPr>
          <a:xfrm>
            <a:off x="1013641" y="2259110"/>
            <a:ext cx="5513866" cy="276225"/>
            <a:chOff x="1557338" y="1458610"/>
            <a:chExt cx="5513866" cy="276225"/>
          </a:xfrm>
        </p:grpSpPr>
        <p:cxnSp>
          <p:nvCxnSpPr>
            <p:cNvPr id="15" name="Konektor Lurus 14">
              <a:extLst>
                <a:ext uri="{FF2B5EF4-FFF2-40B4-BE49-F238E27FC236}">
                  <a16:creationId xmlns:a16="http://schemas.microsoft.com/office/drawing/2014/main" id="{71CBDA1B-9FA8-429D-A07D-655D394A1C71}"/>
                </a:ext>
              </a:extLst>
            </p:cNvPr>
            <p:cNvCxnSpPr/>
            <p:nvPr/>
          </p:nvCxnSpPr>
          <p:spPr>
            <a:xfrm>
              <a:off x="1557338" y="1589020"/>
              <a:ext cx="5362574" cy="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16" name="Gambar 15">
              <a:extLst>
                <a:ext uri="{FF2B5EF4-FFF2-40B4-BE49-F238E27FC236}">
                  <a16:creationId xmlns:a16="http://schemas.microsoft.com/office/drawing/2014/main" id="{B5FBA15E-A7E6-483D-9298-EC007237A71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94979" y="1458610"/>
              <a:ext cx="276225" cy="276225"/>
            </a:xfrm>
            <a:prstGeom prst="rect">
              <a:avLst/>
            </a:prstGeom>
          </p:spPr>
        </p:pic>
      </p:grpSp>
    </p:spTree>
    <p:extLst>
      <p:ext uri="{BB962C8B-B14F-4D97-AF65-F5344CB8AC3E}">
        <p14:creationId xmlns:p14="http://schemas.microsoft.com/office/powerpoint/2010/main" val="486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Slide Jud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rtlCol="0">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7905" y="7297710"/>
                <a:ext cx="1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31820" y="1330230"/>
                <a:ext cx="242280" cy="57240"/>
              </a:xfrm>
              <a:prstGeom prst="rect">
                <a:avLst/>
              </a:prstGeom>
            </p:spPr>
          </p:pic>
        </mc:Fallback>
      </mc:AlternateContent>
      <p:sp>
        <p:nvSpPr>
          <p:cNvPr id="2" name="Judul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rtlCol="0"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pPr rtl="0"/>
            <a:r>
              <a:rPr lang="id-ID" noProof="0" dirty="0"/>
              <a:t>KLIK UNTUK MENGEDIT GAYA JUDUL MASTER</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2300" y="4831361"/>
                <a:ext cx="253440" cy="3287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5245" y="114765"/>
                <a:ext cx="42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701885" y="7262293"/>
                <a:ext cx="28080" cy="18051"/>
              </a:xfrm>
              <a:prstGeom prst="rect">
                <a:avLst/>
              </a:prstGeom>
            </p:spPr>
          </p:pic>
        </mc:Fallback>
      </mc:AlternateContent>
      <p:sp>
        <p:nvSpPr>
          <p:cNvPr id="10" name="Persegi panjang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Tree>
    <p:extLst>
      <p:ext uri="{BB962C8B-B14F-4D97-AF65-F5344CB8AC3E}">
        <p14:creationId xmlns:p14="http://schemas.microsoft.com/office/powerpoint/2010/main" val="169705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Slide Jud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A3BFFD68-E7DA-43A0-A762-8DE3799F6144}"/>
              </a:ext>
            </a:extLst>
          </p:cNvPr>
          <p:cNvSpPr>
            <a:spLocks noGrp="1"/>
          </p:cNvSpPr>
          <p:nvPr>
            <p:ph type="subTitle" idx="1"/>
          </p:nvPr>
        </p:nvSpPr>
        <p:spPr>
          <a:xfrm>
            <a:off x="1524000" y="1711415"/>
            <a:ext cx="9144000" cy="4021205"/>
          </a:xfrm>
        </p:spPr>
        <p:txBody>
          <a:bodyPr rtlCol="0">
            <a:normAutofit/>
          </a:bodyPr>
          <a:lstStyle>
            <a:lvl1pPr marL="0" indent="0" algn="l">
              <a:buNone/>
              <a:defRPr sz="1300">
                <a:solidFill>
                  <a:schemeClr val="bg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441076-21A4-4AB0-A4C3-2CD86B085516}"/>
                  </a:ext>
                </a:extLst>
              </p14:cNvPr>
              <p14:cNvContentPartPr/>
              <p14:nvPr userDrawn="1"/>
            </p14:nvContentPartPr>
            <p14:xfrm>
              <a:off x="3285825" y="7305630"/>
              <a:ext cx="360" cy="360"/>
            </p14:xfrm>
          </p:contentPart>
        </mc:Choice>
        <mc:Fallback xmlns="">
          <p:pic>
            <p:nvPicPr>
              <p:cNvPr id="8" name="Ink 7">
                <a:extLst>
                  <a:ext uri="{FF2B5EF4-FFF2-40B4-BE49-F238E27FC236}">
                    <a16:creationId xmlns:a16="http://schemas.microsoft.com/office/drawing/2014/main" id="{01441076-21A4-4AB0-A4C3-2CD86B085516}"/>
                  </a:ext>
                </a:extLst>
              </p:cNvPr>
              <p:cNvPicPr/>
              <p:nvPr/>
            </p:nvPicPr>
            <p:blipFill>
              <a:blip r:embed="rId4"/>
              <a:stretch>
                <a:fillRect/>
              </a:stretch>
            </p:blipFill>
            <p:spPr>
              <a:xfrm>
                <a:off x="3277905" y="7297710"/>
                <a:ext cx="162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12E5E6F-A5EC-4FFE-BD32-F34737E4091E}"/>
                  </a:ext>
                </a:extLst>
              </p14:cNvPr>
              <p14:cNvContentPartPr/>
              <p14:nvPr userDrawn="1"/>
            </p14:nvContentPartPr>
            <p14:xfrm>
              <a:off x="2238300" y="1333470"/>
              <a:ext cx="228960" cy="47520"/>
            </p14:xfrm>
          </p:contentPart>
        </mc:Choice>
        <mc:Fallback xmlns="">
          <p:pic>
            <p:nvPicPr>
              <p:cNvPr id="9" name="Ink 8">
                <a:extLst>
                  <a:ext uri="{FF2B5EF4-FFF2-40B4-BE49-F238E27FC236}">
                    <a16:creationId xmlns:a16="http://schemas.microsoft.com/office/drawing/2014/main" id="{812E5E6F-A5EC-4FFE-BD32-F34737E4091E}"/>
                  </a:ext>
                </a:extLst>
              </p:cNvPr>
              <p:cNvPicPr/>
              <p:nvPr/>
            </p:nvPicPr>
            <p:blipFill>
              <a:blip r:embed="rId6"/>
              <a:stretch>
                <a:fillRect/>
              </a:stretch>
            </p:blipFill>
            <p:spPr>
              <a:xfrm>
                <a:off x="2231820" y="1330230"/>
                <a:ext cx="242280" cy="57240"/>
              </a:xfrm>
              <a:prstGeom prst="rect">
                <a:avLst/>
              </a:prstGeom>
            </p:spPr>
          </p:pic>
        </mc:Fallback>
      </mc:AlternateContent>
      <p:sp>
        <p:nvSpPr>
          <p:cNvPr id="2" name="Judul 1">
            <a:extLst>
              <a:ext uri="{FF2B5EF4-FFF2-40B4-BE49-F238E27FC236}">
                <a16:creationId xmlns:a16="http://schemas.microsoft.com/office/drawing/2014/main" id="{48DFEAF9-3C9A-4305-9782-3EE91C933D8A}"/>
              </a:ext>
            </a:extLst>
          </p:cNvPr>
          <p:cNvSpPr>
            <a:spLocks noGrp="1"/>
          </p:cNvSpPr>
          <p:nvPr>
            <p:ph type="ctrTitle" hasCustomPrompt="1"/>
          </p:nvPr>
        </p:nvSpPr>
        <p:spPr>
          <a:xfrm>
            <a:off x="1524000" y="1122363"/>
            <a:ext cx="9144000" cy="495232"/>
          </a:xfrm>
        </p:spPr>
        <p:txBody>
          <a:bodyPr rtlCol="0" anchor="t">
            <a:normAutofit/>
          </a:bodyPr>
          <a:lstStyle>
            <a:lvl1pPr algn="l">
              <a:defRPr sz="2600">
                <a:solidFill>
                  <a:srgbClr val="408E93"/>
                </a:solidFill>
                <a:latin typeface="Agency FB" panose="020B0503020202020204" pitchFamily="34" charset="0"/>
                <a:cs typeface="Segoe UI Light" panose="020B0502040204020203" pitchFamily="34" charset="0"/>
              </a:defRPr>
            </a:lvl1pPr>
          </a:lstStyle>
          <a:p>
            <a:pPr rtl="0"/>
            <a:r>
              <a:rPr lang="id-ID" noProof="0" dirty="0"/>
              <a:t>KLIK UNTUK MENGEDIT GAYA JUDUL MASTER</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1E4DA85-F019-4E90-A6AA-7043F3D87AD7}"/>
                  </a:ext>
                </a:extLst>
              </p14:cNvPr>
              <p14:cNvContentPartPr/>
              <p14:nvPr userDrawn="1"/>
            </p14:nvContentPartPr>
            <p14:xfrm>
              <a:off x="5810220" y="4838430"/>
              <a:ext cx="238320" cy="19440"/>
            </p14:xfrm>
          </p:contentPart>
        </mc:Choice>
        <mc:Fallback xmlns="">
          <p:pic>
            <p:nvPicPr>
              <p:cNvPr id="13" name="Ink 12">
                <a:extLst>
                  <a:ext uri="{FF2B5EF4-FFF2-40B4-BE49-F238E27FC236}">
                    <a16:creationId xmlns:a16="http://schemas.microsoft.com/office/drawing/2014/main" id="{A1E4DA85-F019-4E90-A6AA-7043F3D87AD7}"/>
                  </a:ext>
                </a:extLst>
              </p:cNvPr>
              <p:cNvPicPr/>
              <p:nvPr/>
            </p:nvPicPr>
            <p:blipFill>
              <a:blip r:embed="rId8"/>
              <a:stretch>
                <a:fillRect/>
              </a:stretch>
            </p:blipFill>
            <p:spPr>
              <a:xfrm>
                <a:off x="5802300" y="4831361"/>
                <a:ext cx="253440" cy="3287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790FFFC0-B22C-429C-95BD-DD45145FEBA8}"/>
                  </a:ext>
                </a:extLst>
              </p14:cNvPr>
              <p14:cNvContentPartPr/>
              <p14:nvPr userDrawn="1"/>
            </p14:nvContentPartPr>
            <p14:xfrm>
              <a:off x="7019925" y="123765"/>
              <a:ext cx="28800" cy="360"/>
            </p14:xfrm>
          </p:contentPart>
        </mc:Choice>
        <mc:Fallback xmlns="">
          <p:pic>
            <p:nvPicPr>
              <p:cNvPr id="19" name="Ink 18">
                <a:extLst>
                  <a:ext uri="{FF2B5EF4-FFF2-40B4-BE49-F238E27FC236}">
                    <a16:creationId xmlns:a16="http://schemas.microsoft.com/office/drawing/2014/main" id="{790FFFC0-B22C-429C-95BD-DD45145FEBA8}"/>
                  </a:ext>
                </a:extLst>
              </p:cNvPr>
              <p:cNvPicPr/>
              <p:nvPr/>
            </p:nvPicPr>
            <p:blipFill>
              <a:blip r:embed="rId10"/>
              <a:stretch>
                <a:fillRect/>
              </a:stretch>
            </p:blipFill>
            <p:spPr>
              <a:xfrm>
                <a:off x="7015245" y="114765"/>
                <a:ext cx="42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4F2552DA-D8AD-49AD-B221-046C987028BC}"/>
                  </a:ext>
                </a:extLst>
              </p14:cNvPr>
              <p14:cNvContentPartPr/>
              <p14:nvPr userDrawn="1"/>
            </p14:nvContentPartPr>
            <p14:xfrm>
              <a:off x="4705125" y="7267500"/>
              <a:ext cx="19440" cy="9720"/>
            </p14:xfrm>
          </p:contentPart>
        </mc:Choice>
        <mc:Fallback xmlns="">
          <p:pic>
            <p:nvPicPr>
              <p:cNvPr id="21" name="Ink 20">
                <a:extLst>
                  <a:ext uri="{FF2B5EF4-FFF2-40B4-BE49-F238E27FC236}">
                    <a16:creationId xmlns:a16="http://schemas.microsoft.com/office/drawing/2014/main" id="{4F2552DA-D8AD-49AD-B221-046C987028BC}"/>
                  </a:ext>
                </a:extLst>
              </p:cNvPr>
              <p:cNvPicPr/>
              <p:nvPr/>
            </p:nvPicPr>
            <p:blipFill>
              <a:blip r:embed="rId12"/>
              <a:stretch>
                <a:fillRect/>
              </a:stretch>
            </p:blipFill>
            <p:spPr>
              <a:xfrm>
                <a:off x="4701885" y="7262293"/>
                <a:ext cx="28080" cy="18051"/>
              </a:xfrm>
              <a:prstGeom prst="rect">
                <a:avLst/>
              </a:prstGeom>
            </p:spPr>
          </p:pic>
        </mc:Fallback>
      </mc:AlternateContent>
      <p:sp>
        <p:nvSpPr>
          <p:cNvPr id="10" name="Persegi panjang 9">
            <a:extLst>
              <a:ext uri="{FF2B5EF4-FFF2-40B4-BE49-F238E27FC236}">
                <a16:creationId xmlns:a16="http://schemas.microsoft.com/office/drawing/2014/main" id="{C6BF408C-A3FE-427A-BCAC-49F0BEAE4F3E}"/>
              </a:ext>
            </a:extLst>
          </p:cNvPr>
          <p:cNvSpPr/>
          <p:nvPr userDrawn="1"/>
        </p:nvSpPr>
        <p:spPr>
          <a:xfrm>
            <a:off x="0" y="1"/>
            <a:ext cx="12192000" cy="6858000"/>
          </a:xfrm>
          <a:prstGeom prst="rect">
            <a:avLst/>
          </a:prstGeom>
          <a:gradFill flip="none" rotWithShape="1">
            <a:gsLst>
              <a:gs pos="49000">
                <a:schemeClr val="tx1">
                  <a:alpha val="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dirty="0"/>
          </a:p>
        </p:txBody>
      </p:sp>
    </p:spTree>
    <p:extLst>
      <p:ext uri="{BB962C8B-B14F-4D97-AF65-F5344CB8AC3E}">
        <p14:creationId xmlns:p14="http://schemas.microsoft.com/office/powerpoint/2010/main" val="108752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F8512A5-4A94-4AD1-8E4A-1EA129F986FD}"/>
              </a:ext>
            </a:extLst>
          </p:cNvPr>
          <p:cNvSpPr>
            <a:spLocks noGrp="1"/>
          </p:cNvSpPr>
          <p:nvPr>
            <p:ph type="title"/>
          </p:nvPr>
        </p:nvSpPr>
        <p:spPr/>
        <p:txBody>
          <a:bodyPr rtlCol="0"/>
          <a:lstStyle/>
          <a:p>
            <a:pPr rtl="0"/>
            <a:r>
              <a:rPr lang="en-US" noProof="0"/>
              <a:t>Click to edit Master title style</a:t>
            </a:r>
            <a:endParaRPr lang="id-ID" noProof="0" dirty="0"/>
          </a:p>
        </p:txBody>
      </p:sp>
      <p:sp>
        <p:nvSpPr>
          <p:cNvPr id="3" name="Placeholder Konten 2">
            <a:extLst>
              <a:ext uri="{FF2B5EF4-FFF2-40B4-BE49-F238E27FC236}">
                <a16:creationId xmlns:a16="http://schemas.microsoft.com/office/drawing/2014/main" id="{11FE6721-7958-497F-BDBF-202EA49F193D}"/>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Placeholder Tanggal 3">
            <a:extLst>
              <a:ext uri="{FF2B5EF4-FFF2-40B4-BE49-F238E27FC236}">
                <a16:creationId xmlns:a16="http://schemas.microsoft.com/office/drawing/2014/main" id="{8F3C0A16-F783-4588-B672-5058DF08C081}"/>
              </a:ext>
            </a:extLst>
          </p:cNvPr>
          <p:cNvSpPr>
            <a:spLocks noGrp="1"/>
          </p:cNvSpPr>
          <p:nvPr>
            <p:ph type="dt" sz="half" idx="10"/>
          </p:nvPr>
        </p:nvSpPr>
        <p:spPr/>
        <p:txBody>
          <a:bodyPr rtlCol="0"/>
          <a:lstStyle/>
          <a:p>
            <a:pPr rtl="0"/>
            <a:fld id="{78B40E7F-A456-4B76-9C8B-8A86A11ADD94}" type="datetime1">
              <a:rPr lang="id-ID" noProof="0" smtClean="0"/>
              <a:t>08/12/2023</a:t>
            </a:fld>
            <a:endParaRPr lang="id-ID" noProof="0" dirty="0"/>
          </a:p>
        </p:txBody>
      </p:sp>
      <p:sp>
        <p:nvSpPr>
          <p:cNvPr id="5" name="Placeholder Footer 4">
            <a:extLst>
              <a:ext uri="{FF2B5EF4-FFF2-40B4-BE49-F238E27FC236}">
                <a16:creationId xmlns:a16="http://schemas.microsoft.com/office/drawing/2014/main" id="{BD350778-6411-40BC-969D-A8D237EDD276}"/>
              </a:ext>
            </a:extLst>
          </p:cNvPr>
          <p:cNvSpPr>
            <a:spLocks noGrp="1"/>
          </p:cNvSpPr>
          <p:nvPr>
            <p:ph type="ftr" sz="quarter" idx="11"/>
          </p:nvPr>
        </p:nvSpPr>
        <p:spPr/>
        <p:txBody>
          <a:bodyPr rtlCol="0"/>
          <a:lstStyle/>
          <a:p>
            <a:pPr rtl="0"/>
            <a:endParaRPr lang="id-ID" noProof="0" dirty="0"/>
          </a:p>
        </p:txBody>
      </p:sp>
      <p:sp>
        <p:nvSpPr>
          <p:cNvPr id="6" name="Placeholder Nomor Slide 5">
            <a:extLst>
              <a:ext uri="{FF2B5EF4-FFF2-40B4-BE49-F238E27FC236}">
                <a16:creationId xmlns:a16="http://schemas.microsoft.com/office/drawing/2014/main" id="{228D5302-3190-447A-93C9-69054625D96A}"/>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167634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8A55D5-7F7F-4923-B13A-FB14C9079802}"/>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id-ID" noProof="0" dirty="0"/>
          </a:p>
        </p:txBody>
      </p:sp>
      <p:sp>
        <p:nvSpPr>
          <p:cNvPr id="3" name="Placeholder Teks 2">
            <a:extLst>
              <a:ext uri="{FF2B5EF4-FFF2-40B4-BE49-F238E27FC236}">
                <a16:creationId xmlns:a16="http://schemas.microsoft.com/office/drawing/2014/main" id="{D7DA3E33-C1C5-4903-B6A0-5DCA0E5DAF74}"/>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Placeholder Tanggal 3">
            <a:extLst>
              <a:ext uri="{FF2B5EF4-FFF2-40B4-BE49-F238E27FC236}">
                <a16:creationId xmlns:a16="http://schemas.microsoft.com/office/drawing/2014/main" id="{92CEEB41-7B20-4E9D-854C-61E519F596A9}"/>
              </a:ext>
            </a:extLst>
          </p:cNvPr>
          <p:cNvSpPr>
            <a:spLocks noGrp="1"/>
          </p:cNvSpPr>
          <p:nvPr>
            <p:ph type="dt" sz="half" idx="10"/>
          </p:nvPr>
        </p:nvSpPr>
        <p:spPr/>
        <p:txBody>
          <a:bodyPr rtlCol="0"/>
          <a:lstStyle/>
          <a:p>
            <a:pPr rtl="0"/>
            <a:fld id="{0F521C62-F9F5-42D0-ABB5-2BCFE3929967}" type="datetime1">
              <a:rPr lang="id-ID" noProof="0" smtClean="0"/>
              <a:t>08/12/2023</a:t>
            </a:fld>
            <a:endParaRPr lang="id-ID" noProof="0" dirty="0"/>
          </a:p>
        </p:txBody>
      </p:sp>
      <p:sp>
        <p:nvSpPr>
          <p:cNvPr id="5" name="Placeholder Footer 4">
            <a:extLst>
              <a:ext uri="{FF2B5EF4-FFF2-40B4-BE49-F238E27FC236}">
                <a16:creationId xmlns:a16="http://schemas.microsoft.com/office/drawing/2014/main" id="{B15B4E84-AF49-469B-BA25-009B696C4DC6}"/>
              </a:ext>
            </a:extLst>
          </p:cNvPr>
          <p:cNvSpPr>
            <a:spLocks noGrp="1"/>
          </p:cNvSpPr>
          <p:nvPr>
            <p:ph type="ftr" sz="quarter" idx="11"/>
          </p:nvPr>
        </p:nvSpPr>
        <p:spPr/>
        <p:txBody>
          <a:bodyPr rtlCol="0"/>
          <a:lstStyle/>
          <a:p>
            <a:pPr rtl="0"/>
            <a:endParaRPr lang="id-ID" noProof="0" dirty="0"/>
          </a:p>
        </p:txBody>
      </p:sp>
      <p:sp>
        <p:nvSpPr>
          <p:cNvPr id="6" name="Placeholder Nomor Slide 5">
            <a:extLst>
              <a:ext uri="{FF2B5EF4-FFF2-40B4-BE49-F238E27FC236}">
                <a16:creationId xmlns:a16="http://schemas.microsoft.com/office/drawing/2014/main" id="{38771073-1660-4665-AD08-B1F6EEEC6D09}"/>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423182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9164BBC-F386-4C51-801D-CF55F338F87F}"/>
              </a:ext>
            </a:extLst>
          </p:cNvPr>
          <p:cNvSpPr>
            <a:spLocks noGrp="1"/>
          </p:cNvSpPr>
          <p:nvPr>
            <p:ph type="title"/>
          </p:nvPr>
        </p:nvSpPr>
        <p:spPr/>
        <p:txBody>
          <a:bodyPr rtlCol="0"/>
          <a:lstStyle/>
          <a:p>
            <a:pPr rtl="0"/>
            <a:r>
              <a:rPr lang="en-US" noProof="0"/>
              <a:t>Click to edit Master title style</a:t>
            </a:r>
            <a:endParaRPr lang="id-ID" noProof="0" dirty="0"/>
          </a:p>
        </p:txBody>
      </p:sp>
      <p:sp>
        <p:nvSpPr>
          <p:cNvPr id="3" name="Placeholder Konten 2">
            <a:extLst>
              <a:ext uri="{FF2B5EF4-FFF2-40B4-BE49-F238E27FC236}">
                <a16:creationId xmlns:a16="http://schemas.microsoft.com/office/drawing/2014/main" id="{3181EA36-CB65-4957-AC4D-117C8B55F58E}"/>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Placeholder Konten 3">
            <a:extLst>
              <a:ext uri="{FF2B5EF4-FFF2-40B4-BE49-F238E27FC236}">
                <a16:creationId xmlns:a16="http://schemas.microsoft.com/office/drawing/2014/main" id="{9191E4BF-C484-4876-8267-5595D143311C}"/>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5" name="Placeholder Tanggal 4">
            <a:extLst>
              <a:ext uri="{FF2B5EF4-FFF2-40B4-BE49-F238E27FC236}">
                <a16:creationId xmlns:a16="http://schemas.microsoft.com/office/drawing/2014/main" id="{4E481A05-B3B3-484A-B9A2-C693BFC1850D}"/>
              </a:ext>
            </a:extLst>
          </p:cNvPr>
          <p:cNvSpPr>
            <a:spLocks noGrp="1"/>
          </p:cNvSpPr>
          <p:nvPr>
            <p:ph type="dt" sz="half" idx="10"/>
          </p:nvPr>
        </p:nvSpPr>
        <p:spPr/>
        <p:txBody>
          <a:bodyPr rtlCol="0"/>
          <a:lstStyle/>
          <a:p>
            <a:pPr rtl="0"/>
            <a:fld id="{919E9E00-4946-4D17-BFD6-16DEE736EABA}" type="datetime1">
              <a:rPr lang="id-ID" noProof="0" smtClean="0"/>
              <a:t>08/12/2023</a:t>
            </a:fld>
            <a:endParaRPr lang="id-ID" noProof="0" dirty="0"/>
          </a:p>
        </p:txBody>
      </p:sp>
      <p:sp>
        <p:nvSpPr>
          <p:cNvPr id="6" name="Placeholder Footer 5">
            <a:extLst>
              <a:ext uri="{FF2B5EF4-FFF2-40B4-BE49-F238E27FC236}">
                <a16:creationId xmlns:a16="http://schemas.microsoft.com/office/drawing/2014/main" id="{C4A2926F-1DF1-4A3A-B966-52626B39B862}"/>
              </a:ext>
            </a:extLst>
          </p:cNvPr>
          <p:cNvSpPr>
            <a:spLocks noGrp="1"/>
          </p:cNvSpPr>
          <p:nvPr>
            <p:ph type="ftr" sz="quarter" idx="11"/>
          </p:nvPr>
        </p:nvSpPr>
        <p:spPr/>
        <p:txBody>
          <a:bodyPr rtlCol="0"/>
          <a:lstStyle/>
          <a:p>
            <a:pPr rtl="0"/>
            <a:endParaRPr lang="id-ID" noProof="0" dirty="0"/>
          </a:p>
        </p:txBody>
      </p:sp>
      <p:sp>
        <p:nvSpPr>
          <p:cNvPr id="7" name="Tampungan Nomor Slide 6">
            <a:extLst>
              <a:ext uri="{FF2B5EF4-FFF2-40B4-BE49-F238E27FC236}">
                <a16:creationId xmlns:a16="http://schemas.microsoft.com/office/drawing/2014/main" id="{D39902F3-1A49-445A-A094-55BF9A3AAF1A}"/>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32665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2A7F405-2652-4BEF-A9E4-BCBF252A1AC2}"/>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id-ID" noProof="0" dirty="0"/>
          </a:p>
        </p:txBody>
      </p:sp>
      <p:sp>
        <p:nvSpPr>
          <p:cNvPr id="3" name="Placeholder Teks 2">
            <a:extLst>
              <a:ext uri="{FF2B5EF4-FFF2-40B4-BE49-F238E27FC236}">
                <a16:creationId xmlns:a16="http://schemas.microsoft.com/office/drawing/2014/main" id="{F8998658-AC9F-419A-9D28-703117D9C164}"/>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Placeholder Konten 3">
            <a:extLst>
              <a:ext uri="{FF2B5EF4-FFF2-40B4-BE49-F238E27FC236}">
                <a16:creationId xmlns:a16="http://schemas.microsoft.com/office/drawing/2014/main" id="{997BF43B-ACB8-4022-9478-4B58FB2AC89A}"/>
              </a:ext>
            </a:extLst>
          </p:cNvPr>
          <p:cNvSpPr>
            <a:spLocks noGrp="1"/>
          </p:cNvSpPr>
          <p:nvPr>
            <p:ph sz="half" idx="2"/>
          </p:nvPr>
        </p:nvSpPr>
        <p:spPr>
          <a:xfrm>
            <a:off x="839788" y="2505075"/>
            <a:ext cx="5157787"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5" name="Placeholder Teks 4">
            <a:extLst>
              <a:ext uri="{FF2B5EF4-FFF2-40B4-BE49-F238E27FC236}">
                <a16:creationId xmlns:a16="http://schemas.microsoft.com/office/drawing/2014/main" id="{4B47381A-DF82-4E57-86F2-79DDC1FDB83A}"/>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Placeholder Konten 5">
            <a:extLst>
              <a:ext uri="{FF2B5EF4-FFF2-40B4-BE49-F238E27FC236}">
                <a16:creationId xmlns:a16="http://schemas.microsoft.com/office/drawing/2014/main" id="{E295A9D4-5434-4053-BEF7-D8D6112F6842}"/>
              </a:ext>
            </a:extLst>
          </p:cNvPr>
          <p:cNvSpPr>
            <a:spLocks noGrp="1"/>
          </p:cNvSpPr>
          <p:nvPr>
            <p:ph sz="quarter" idx="4"/>
          </p:nvPr>
        </p:nvSpPr>
        <p:spPr>
          <a:xfrm>
            <a:off x="6172200" y="2505075"/>
            <a:ext cx="5183188"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7" name="Placeholder Tanggal 6">
            <a:extLst>
              <a:ext uri="{FF2B5EF4-FFF2-40B4-BE49-F238E27FC236}">
                <a16:creationId xmlns:a16="http://schemas.microsoft.com/office/drawing/2014/main" id="{5A2203A2-768C-4C32-B8C9-5731FBE96FE5}"/>
              </a:ext>
            </a:extLst>
          </p:cNvPr>
          <p:cNvSpPr>
            <a:spLocks noGrp="1"/>
          </p:cNvSpPr>
          <p:nvPr>
            <p:ph type="dt" sz="half" idx="10"/>
          </p:nvPr>
        </p:nvSpPr>
        <p:spPr/>
        <p:txBody>
          <a:bodyPr rtlCol="0"/>
          <a:lstStyle/>
          <a:p>
            <a:pPr rtl="0"/>
            <a:fld id="{ACB131E6-78A4-4384-A6ED-7807836B4C83}" type="datetime1">
              <a:rPr lang="id-ID" noProof="0" smtClean="0"/>
              <a:t>08/12/2023</a:t>
            </a:fld>
            <a:endParaRPr lang="id-ID" noProof="0" dirty="0"/>
          </a:p>
        </p:txBody>
      </p:sp>
      <p:sp>
        <p:nvSpPr>
          <p:cNvPr id="8" name="Placeholder Footer 7">
            <a:extLst>
              <a:ext uri="{FF2B5EF4-FFF2-40B4-BE49-F238E27FC236}">
                <a16:creationId xmlns:a16="http://schemas.microsoft.com/office/drawing/2014/main" id="{217F5DD0-FF5E-4C8E-BF51-AAA6F15FFC45}"/>
              </a:ext>
            </a:extLst>
          </p:cNvPr>
          <p:cNvSpPr>
            <a:spLocks noGrp="1"/>
          </p:cNvSpPr>
          <p:nvPr>
            <p:ph type="ftr" sz="quarter" idx="11"/>
          </p:nvPr>
        </p:nvSpPr>
        <p:spPr/>
        <p:txBody>
          <a:bodyPr rtlCol="0"/>
          <a:lstStyle/>
          <a:p>
            <a:pPr rtl="0"/>
            <a:endParaRPr lang="id-ID" noProof="0" dirty="0"/>
          </a:p>
        </p:txBody>
      </p:sp>
      <p:sp>
        <p:nvSpPr>
          <p:cNvPr id="9" name="Placeholder Nomor Slide 8">
            <a:extLst>
              <a:ext uri="{FF2B5EF4-FFF2-40B4-BE49-F238E27FC236}">
                <a16:creationId xmlns:a16="http://schemas.microsoft.com/office/drawing/2014/main" id="{9CB89CD3-37F2-4CFC-B1A1-898657145547}"/>
              </a:ext>
            </a:extLst>
          </p:cNvPr>
          <p:cNvSpPr>
            <a:spLocks noGrp="1"/>
          </p:cNvSpPr>
          <p:nvPr>
            <p:ph type="sldNum" sz="quarter" idx="12"/>
          </p:nvPr>
        </p:nvSpPr>
        <p:spPr/>
        <p:txBody>
          <a:bodyPr rtlCol="0"/>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378450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Judul 1">
            <a:extLst>
              <a:ext uri="{FF2B5EF4-FFF2-40B4-BE49-F238E27FC236}">
                <a16:creationId xmlns:a16="http://schemas.microsoft.com/office/drawing/2014/main" id="{61A9A825-7557-4500-8CCD-1373C95FF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d-ID" noProof="0" dirty="0"/>
              <a:t>Klik untuk mengedit gaya judul Master</a:t>
            </a:r>
          </a:p>
        </p:txBody>
      </p:sp>
      <p:sp>
        <p:nvSpPr>
          <p:cNvPr id="3" name="Placeholder Teks 2">
            <a:extLst>
              <a:ext uri="{FF2B5EF4-FFF2-40B4-BE49-F238E27FC236}">
                <a16:creationId xmlns:a16="http://schemas.microsoft.com/office/drawing/2014/main" id="{84C4F931-B635-4B85-BE10-74008338E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d-ID" noProof="0" dirty="0"/>
              <a:t>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4" name="Placeholder Tanggal 3">
            <a:extLst>
              <a:ext uri="{FF2B5EF4-FFF2-40B4-BE49-F238E27FC236}">
                <a16:creationId xmlns:a16="http://schemas.microsoft.com/office/drawing/2014/main" id="{159AE95C-FC17-478C-AA9E-710213A4F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40F7937-1C55-478B-B2B6-A3382EED76E2}" type="datetime1">
              <a:rPr lang="id-ID" noProof="0" smtClean="0"/>
              <a:t>08/12/2023</a:t>
            </a:fld>
            <a:endParaRPr lang="id-ID" noProof="0" dirty="0"/>
          </a:p>
        </p:txBody>
      </p:sp>
      <p:sp>
        <p:nvSpPr>
          <p:cNvPr id="5" name="Placeholder Footer 4">
            <a:extLst>
              <a:ext uri="{FF2B5EF4-FFF2-40B4-BE49-F238E27FC236}">
                <a16:creationId xmlns:a16="http://schemas.microsoft.com/office/drawing/2014/main" id="{15D4E31F-5B11-490E-AD3F-BE92E0F2D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d-ID" noProof="0" dirty="0"/>
          </a:p>
        </p:txBody>
      </p:sp>
      <p:sp>
        <p:nvSpPr>
          <p:cNvPr id="6" name="Placeholder Nomor Slide 5">
            <a:extLst>
              <a:ext uri="{FF2B5EF4-FFF2-40B4-BE49-F238E27FC236}">
                <a16:creationId xmlns:a16="http://schemas.microsoft.com/office/drawing/2014/main" id="{6FBDD7FA-F9F4-4DC4-9791-ACD49568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A717781-12D9-4CDB-9AAE-83636CBD66D6}" type="slidenum">
              <a:rPr lang="id-ID" noProof="0" smtClean="0"/>
              <a:t>‹#›</a:t>
            </a:fld>
            <a:endParaRPr lang="id-ID" noProof="0" dirty="0"/>
          </a:p>
        </p:txBody>
      </p:sp>
    </p:spTree>
    <p:extLst>
      <p:ext uri="{BB962C8B-B14F-4D97-AF65-F5344CB8AC3E}">
        <p14:creationId xmlns:p14="http://schemas.microsoft.com/office/powerpoint/2010/main" val="10342481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575607"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0CBFD9-4A2F-7F78-AB9C-ECFB4051191A}"/>
              </a:ext>
            </a:extLst>
          </p:cNvPr>
          <p:cNvSpPr txBox="1"/>
          <p:nvPr/>
        </p:nvSpPr>
        <p:spPr>
          <a:xfrm>
            <a:off x="1850571" y="2921168"/>
            <a:ext cx="8490858" cy="1015663"/>
          </a:xfrm>
          <a:prstGeom prst="rect">
            <a:avLst/>
          </a:prstGeom>
          <a:noFill/>
          <a:ln>
            <a:solidFill>
              <a:schemeClr val="accent1"/>
            </a:solidFill>
          </a:ln>
        </p:spPr>
        <p:txBody>
          <a:bodyPr wrap="square" rtlCol="0">
            <a:spAutoFit/>
          </a:bodyPr>
          <a:lstStyle/>
          <a:p>
            <a:r>
              <a:rPr lang="id-ID" sz="6000">
                <a:solidFill>
                  <a:schemeClr val="bg2">
                    <a:lumMod val="25000"/>
                  </a:schemeClr>
                </a:solidFill>
                <a:latin typeface="Stencil" panose="040409050D0802020404" pitchFamily="82" charset="0"/>
              </a:rPr>
              <a:t>Gluster File System</a:t>
            </a:r>
          </a:p>
        </p:txBody>
      </p:sp>
    </p:spTree>
    <p:extLst>
      <p:ext uri="{BB962C8B-B14F-4D97-AF65-F5344CB8AC3E}">
        <p14:creationId xmlns:p14="http://schemas.microsoft.com/office/powerpoint/2010/main" val="269065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436085" y="655680"/>
            <a:ext cx="5936345" cy="1323439"/>
          </a:xfrm>
          <a:prstGeom prst="rect">
            <a:avLst/>
          </a:prstGeom>
          <a:noFill/>
        </p:spPr>
        <p:txBody>
          <a:bodyPr wrap="square" rtlCol="0">
            <a:spAutoFit/>
          </a:bodyPr>
          <a:lstStyle/>
          <a:p>
            <a:r>
              <a:rPr lang="id-ID" sz="8000" b="1" i="0" dirty="0">
                <a:solidFill>
                  <a:srgbClr val="00B050"/>
                </a:solidFill>
                <a:effectLst/>
                <a:latin typeface="Söhne"/>
              </a:rPr>
              <a:t>KUBERNETES</a:t>
            </a:r>
            <a:endParaRPr lang="id-ID" sz="8000" b="1" dirty="0">
              <a:solidFill>
                <a:srgbClr val="00B050"/>
              </a:solidFill>
            </a:endParaRPr>
          </a:p>
        </p:txBody>
      </p:sp>
      <p:sp>
        <p:nvSpPr>
          <p:cNvPr id="3" name="TextBox 2">
            <a:extLst>
              <a:ext uri="{FF2B5EF4-FFF2-40B4-BE49-F238E27FC236}">
                <a16:creationId xmlns:a16="http://schemas.microsoft.com/office/drawing/2014/main" id="{18FE516A-1B15-1341-28DF-C3922CF26771}"/>
              </a:ext>
            </a:extLst>
          </p:cNvPr>
          <p:cNvSpPr txBox="1"/>
          <p:nvPr/>
        </p:nvSpPr>
        <p:spPr>
          <a:xfrm>
            <a:off x="436085" y="1979119"/>
            <a:ext cx="6724874" cy="2246769"/>
          </a:xfrm>
          <a:prstGeom prst="rect">
            <a:avLst/>
          </a:prstGeom>
          <a:noFill/>
        </p:spPr>
        <p:txBody>
          <a:bodyPr wrap="square" rtlCol="0">
            <a:spAutoFit/>
          </a:bodyPr>
          <a:lstStyle/>
          <a:p>
            <a:r>
              <a:rPr lang="sv-SE" sz="2800" b="0" i="0" dirty="0">
                <a:solidFill>
                  <a:srgbClr val="D1D5DB"/>
                </a:solidFill>
                <a:effectLst/>
                <a:latin typeface="Söhne"/>
              </a:rPr>
              <a:t>Jika Anda menjalankan kontainer dengan Kubernetes, Anda dapat menggunakan GlusterFS sebagai penyimpanan berbagi untuk berkas konfigurasi, data berbagi antara kontainer, atau volume persisten.</a:t>
            </a:r>
            <a:endParaRPr lang="id-ID" sz="2800" dirty="0"/>
          </a:p>
        </p:txBody>
      </p:sp>
    </p:spTree>
    <p:extLst>
      <p:ext uri="{BB962C8B-B14F-4D97-AF65-F5344CB8AC3E}">
        <p14:creationId xmlns:p14="http://schemas.microsoft.com/office/powerpoint/2010/main" val="375135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42B998-3608-4FAA-D00B-358DCAC9D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47713"/>
            <a:ext cx="952500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8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653141" y="1536174"/>
            <a:ext cx="6081487" cy="1323439"/>
          </a:xfrm>
          <a:prstGeom prst="rect">
            <a:avLst/>
          </a:prstGeom>
          <a:noFill/>
        </p:spPr>
        <p:txBody>
          <a:bodyPr wrap="square" rtlCol="0">
            <a:spAutoFit/>
          </a:bodyPr>
          <a:lstStyle/>
          <a:p>
            <a:r>
              <a:rPr lang="id-ID" sz="8000" b="1" i="0">
                <a:solidFill>
                  <a:srgbClr val="00B050"/>
                </a:solidFill>
                <a:effectLst/>
                <a:latin typeface="Söhne"/>
              </a:rPr>
              <a:t>KESIMPULAN</a:t>
            </a:r>
            <a:endParaRPr lang="id-ID" sz="8000" b="1">
              <a:solidFill>
                <a:srgbClr val="00B050"/>
              </a:solidFill>
            </a:endParaRPr>
          </a:p>
        </p:txBody>
      </p:sp>
      <p:sp>
        <p:nvSpPr>
          <p:cNvPr id="3" name="TextBox 2">
            <a:extLst>
              <a:ext uri="{FF2B5EF4-FFF2-40B4-BE49-F238E27FC236}">
                <a16:creationId xmlns:a16="http://schemas.microsoft.com/office/drawing/2014/main" id="{18FE516A-1B15-1341-28DF-C3922CF26771}"/>
              </a:ext>
            </a:extLst>
          </p:cNvPr>
          <p:cNvSpPr txBox="1"/>
          <p:nvPr/>
        </p:nvSpPr>
        <p:spPr>
          <a:xfrm>
            <a:off x="653141" y="2859613"/>
            <a:ext cx="11001829" cy="3108543"/>
          </a:xfrm>
          <a:prstGeom prst="rect">
            <a:avLst/>
          </a:prstGeom>
          <a:noFill/>
        </p:spPr>
        <p:txBody>
          <a:bodyPr wrap="square" rtlCol="0">
            <a:spAutoFit/>
          </a:bodyPr>
          <a:lstStyle/>
          <a:p>
            <a:r>
              <a:rPr lang="id-ID" sz="2800" b="1">
                <a:solidFill>
                  <a:srgbClr val="00B050"/>
                </a:solidFill>
              </a:rPr>
              <a:t>Sistem Berkas Gluster </a:t>
            </a:r>
            <a:r>
              <a:rPr lang="id-ID" sz="2800">
                <a:solidFill>
                  <a:schemeClr val="bg1"/>
                </a:solidFill>
              </a:rPr>
              <a:t>adalah solusi penyimpanan terdistribusi yang kuat, skalabel, dan tahan banting. Dengan menggabungkan berbagai server penyimpanan, ia menyediakan penyimpanan yang dapat berkembang sesuai kebutuhan organisasi. Dengan manfaat seperti skalabilitas, ketahanan, kinerja, fleksibilitas, dan manajemen yang mudah, GlusterFS adalah pilihan yang baik untuk organisasi yang membutuhkan penyimpanan terdistribusi yang andal.</a:t>
            </a:r>
          </a:p>
        </p:txBody>
      </p:sp>
    </p:spTree>
    <p:extLst>
      <p:ext uri="{BB962C8B-B14F-4D97-AF65-F5344CB8AC3E}">
        <p14:creationId xmlns:p14="http://schemas.microsoft.com/office/powerpoint/2010/main" val="261551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653142" y="1536174"/>
            <a:ext cx="3599544" cy="3785652"/>
          </a:xfrm>
          <a:prstGeom prst="rect">
            <a:avLst/>
          </a:prstGeom>
          <a:noFill/>
        </p:spPr>
        <p:txBody>
          <a:bodyPr wrap="square" rtlCol="0">
            <a:spAutoFit/>
          </a:bodyPr>
          <a:lstStyle/>
          <a:p>
            <a:r>
              <a:rPr lang="id-ID" sz="8000" b="1" i="0">
                <a:solidFill>
                  <a:srgbClr val="00B050"/>
                </a:solidFill>
                <a:effectLst/>
                <a:latin typeface="Söhne"/>
              </a:rPr>
              <a:t>Gluster File System</a:t>
            </a:r>
            <a:endParaRPr lang="id-ID" sz="8000" b="1">
              <a:solidFill>
                <a:srgbClr val="00B050"/>
              </a:solidFill>
            </a:endParaRPr>
          </a:p>
        </p:txBody>
      </p:sp>
      <p:sp>
        <p:nvSpPr>
          <p:cNvPr id="3" name="TextBox 2">
            <a:extLst>
              <a:ext uri="{FF2B5EF4-FFF2-40B4-BE49-F238E27FC236}">
                <a16:creationId xmlns:a16="http://schemas.microsoft.com/office/drawing/2014/main" id="{18FE516A-1B15-1341-28DF-C3922CF26771}"/>
              </a:ext>
            </a:extLst>
          </p:cNvPr>
          <p:cNvSpPr txBox="1"/>
          <p:nvPr/>
        </p:nvSpPr>
        <p:spPr>
          <a:xfrm>
            <a:off x="4813984" y="797510"/>
            <a:ext cx="6724874" cy="5693866"/>
          </a:xfrm>
          <a:prstGeom prst="rect">
            <a:avLst/>
          </a:prstGeom>
          <a:noFill/>
        </p:spPr>
        <p:txBody>
          <a:bodyPr wrap="square" rtlCol="0">
            <a:spAutoFit/>
          </a:bodyPr>
          <a:lstStyle/>
          <a:p>
            <a:r>
              <a:rPr lang="sv-SE" sz="2800" b="1" i="0">
                <a:solidFill>
                  <a:srgbClr val="00B050"/>
                </a:solidFill>
                <a:effectLst/>
                <a:latin typeface="Söhne"/>
              </a:rPr>
              <a:t>Sistem penyimpanan </a:t>
            </a:r>
            <a:r>
              <a:rPr lang="sv-SE" sz="2800" b="0" i="0">
                <a:solidFill>
                  <a:srgbClr val="D1D5DB"/>
                </a:solidFill>
                <a:effectLst/>
                <a:latin typeface="Söhne"/>
              </a:rPr>
              <a:t>terdistribusi yang dirancang untuk menyediakan penyimpanan skalabel, tahan banting, dan mudah dikelola. </a:t>
            </a:r>
          </a:p>
          <a:p>
            <a:endParaRPr lang="sv-SE" sz="2800">
              <a:solidFill>
                <a:srgbClr val="D1D5DB"/>
              </a:solidFill>
              <a:latin typeface="Söhne"/>
            </a:endParaRPr>
          </a:p>
          <a:p>
            <a:r>
              <a:rPr lang="sv-SE" sz="2800" b="0" i="0">
                <a:solidFill>
                  <a:srgbClr val="D1D5DB"/>
                </a:solidFill>
                <a:effectLst/>
                <a:latin typeface="Söhne"/>
              </a:rPr>
              <a:t>Solusi penyimpanan terdistribusi open-source yang menggabungkan banyak </a:t>
            </a:r>
            <a:r>
              <a:rPr lang="sv-SE" sz="2800" b="1" i="0">
                <a:solidFill>
                  <a:srgbClr val="00B050"/>
                </a:solidFill>
                <a:effectLst/>
                <a:latin typeface="Söhne"/>
              </a:rPr>
              <a:t>server penyimpanan</a:t>
            </a:r>
            <a:r>
              <a:rPr lang="sv-SE" sz="2800" b="0" i="0">
                <a:solidFill>
                  <a:srgbClr val="D1D5DB"/>
                </a:solidFill>
                <a:effectLst/>
                <a:latin typeface="Söhne"/>
              </a:rPr>
              <a:t> menjadi satu sistem penyimpanan yang besar dan seragam. Ini memungkinkan organisasi untuk meningkatkan kapasitas penyimpanan dengan mudah dan memungkinkan redundansi data untuk meningkatkan ketahanan.</a:t>
            </a:r>
            <a:endParaRPr lang="id-ID" sz="2800"/>
          </a:p>
        </p:txBody>
      </p:sp>
    </p:spTree>
    <p:extLst>
      <p:ext uri="{BB962C8B-B14F-4D97-AF65-F5344CB8AC3E}">
        <p14:creationId xmlns:p14="http://schemas.microsoft.com/office/powerpoint/2010/main" val="37724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chitecture">
            <a:extLst>
              <a:ext uri="{FF2B5EF4-FFF2-40B4-BE49-F238E27FC236}">
                <a16:creationId xmlns:a16="http://schemas.microsoft.com/office/drawing/2014/main" id="{288EF2EE-FBAF-FB9A-68C2-A2D883037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005" y="116076"/>
            <a:ext cx="6177990" cy="662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15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rot="16200000">
            <a:off x="-1458686" y="2828835"/>
            <a:ext cx="6284688" cy="1200329"/>
          </a:xfrm>
          <a:prstGeom prst="rect">
            <a:avLst/>
          </a:prstGeom>
          <a:noFill/>
        </p:spPr>
        <p:txBody>
          <a:bodyPr wrap="square" rtlCol="0">
            <a:spAutoFit/>
          </a:bodyPr>
          <a:lstStyle/>
          <a:p>
            <a:pPr algn="ctr"/>
            <a:r>
              <a:rPr lang="en-US" sz="7200" b="1" i="0" dirty="0">
                <a:solidFill>
                  <a:srgbClr val="00B050"/>
                </a:solidFill>
                <a:effectLst/>
                <a:latin typeface="Söhne"/>
              </a:rPr>
              <a:t>JENIS VOLUME</a:t>
            </a:r>
            <a:endParaRPr lang="id-ID" sz="7200" b="1" dirty="0">
              <a:solidFill>
                <a:srgbClr val="00B050"/>
              </a:solidFill>
            </a:endParaRPr>
          </a:p>
        </p:txBody>
      </p:sp>
      <p:graphicFrame>
        <p:nvGraphicFramePr>
          <p:cNvPr id="5" name="Table 4">
            <a:extLst>
              <a:ext uri="{FF2B5EF4-FFF2-40B4-BE49-F238E27FC236}">
                <a16:creationId xmlns:a16="http://schemas.microsoft.com/office/drawing/2014/main" id="{C9C887BD-4B23-427C-2835-41E74EC99B25}"/>
              </a:ext>
            </a:extLst>
          </p:cNvPr>
          <p:cNvGraphicFramePr>
            <a:graphicFrameLocks noGrp="1"/>
          </p:cNvGraphicFramePr>
          <p:nvPr>
            <p:extLst>
              <p:ext uri="{D42A27DB-BD31-4B8C-83A1-F6EECF244321}">
                <p14:modId xmlns:p14="http://schemas.microsoft.com/office/powerpoint/2010/main" val="670441691"/>
              </p:ext>
            </p:extLst>
          </p:nvPr>
        </p:nvGraphicFramePr>
        <p:xfrm>
          <a:off x="2682833" y="719396"/>
          <a:ext cx="8765970" cy="5419206"/>
        </p:xfrm>
        <a:graphic>
          <a:graphicData uri="http://schemas.openxmlformats.org/drawingml/2006/table">
            <a:tbl>
              <a:tblPr firstRow="1" bandRow="1">
                <a:tableStyleId>{2D5ABB26-0587-4C30-8999-92F81FD0307C}</a:tableStyleId>
              </a:tblPr>
              <a:tblGrid>
                <a:gridCol w="8765970">
                  <a:extLst>
                    <a:ext uri="{9D8B030D-6E8A-4147-A177-3AD203B41FA5}">
                      <a16:colId xmlns:a16="http://schemas.microsoft.com/office/drawing/2014/main" val="196743750"/>
                    </a:ext>
                  </a:extLst>
                </a:gridCol>
              </a:tblGrid>
              <a:tr h="903201">
                <a:tc>
                  <a:txBody>
                    <a:bodyPr/>
                    <a:lstStyle/>
                    <a:p>
                      <a:pPr algn="ctr"/>
                      <a:r>
                        <a:rPr lang="id-ID" dirty="0">
                          <a:solidFill>
                            <a:schemeClr val="bg1"/>
                          </a:solidFill>
                        </a:rPr>
                        <a:t>Volume Glusterfs Terdistribusi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62545291"/>
                  </a:ext>
                </a:extLst>
              </a:tr>
              <a:tr h="903201">
                <a:tc>
                  <a:txBody>
                    <a:bodyPr/>
                    <a:lstStyle/>
                    <a:p>
                      <a:pPr algn="ctr"/>
                      <a:r>
                        <a:rPr lang="id-ID" dirty="0">
                          <a:solidFill>
                            <a:schemeClr val="bg1"/>
                          </a:solidFill>
                        </a:rPr>
                        <a:t>Volume Glusterfs yang Direplikasi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14897820"/>
                  </a:ext>
                </a:extLst>
              </a:tr>
              <a:tr h="903201">
                <a:tc>
                  <a:txBody>
                    <a:bodyPr/>
                    <a:lstStyle/>
                    <a:p>
                      <a:pPr algn="ctr"/>
                      <a:r>
                        <a:rPr lang="id-ID" dirty="0">
                          <a:solidFill>
                            <a:schemeClr val="bg1"/>
                          </a:solidFill>
                        </a:rPr>
                        <a:t>Montase Volume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0603323"/>
                  </a:ext>
                </a:extLst>
              </a:tr>
              <a:tr h="903201">
                <a:tc>
                  <a:txBody>
                    <a:bodyPr/>
                    <a:lstStyle/>
                    <a:p>
                      <a:pPr algn="ctr"/>
                      <a:r>
                        <a:rPr lang="id-ID" dirty="0">
                          <a:solidFill>
                            <a:schemeClr val="bg1"/>
                          </a:solidFill>
                        </a:rPr>
                        <a:t>Volume Glusterfs Replikasi Terdistribusi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61194786"/>
                  </a:ext>
                </a:extLst>
              </a:tr>
              <a:tr h="903201">
                <a:tc>
                  <a:txBody>
                    <a:bodyPr/>
                    <a:lstStyle/>
                    <a:p>
                      <a:pPr algn="ctr"/>
                      <a:r>
                        <a:rPr lang="id-ID" dirty="0">
                          <a:solidFill>
                            <a:schemeClr val="bg1"/>
                          </a:solidFill>
                        </a:rPr>
                        <a:t>Volume Glusterfs Tersebar</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6186973"/>
                  </a:ext>
                </a:extLst>
              </a:tr>
              <a:tr h="903201">
                <a:tc>
                  <a:txBody>
                    <a:bodyPr/>
                    <a:lstStyle/>
                    <a:p>
                      <a:pPr algn="ctr"/>
                      <a:r>
                        <a:rPr lang="id-ID" dirty="0">
                          <a:solidFill>
                            <a:schemeClr val="bg1"/>
                          </a:solidFill>
                        </a:rPr>
                        <a:t>Volume Glusterf Tersebar Terdistribusi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76661474"/>
                  </a:ext>
                </a:extLst>
              </a:tr>
            </a:tbl>
          </a:graphicData>
        </a:graphic>
      </p:graphicFrame>
    </p:spTree>
    <p:extLst>
      <p:ext uri="{BB962C8B-B14F-4D97-AF65-F5344CB8AC3E}">
        <p14:creationId xmlns:p14="http://schemas.microsoft.com/office/powerpoint/2010/main" val="397411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1" y="0"/>
            <a:ext cx="8922328" cy="923330"/>
          </a:xfrm>
          <a:prstGeom prst="rect">
            <a:avLst/>
          </a:prstGeom>
          <a:noFill/>
        </p:spPr>
        <p:txBody>
          <a:bodyPr wrap="square" rtlCol="0">
            <a:spAutoFit/>
          </a:bodyPr>
          <a:lstStyle/>
          <a:p>
            <a:r>
              <a:rPr lang="en-US" sz="5400" b="1" i="0" dirty="0">
                <a:solidFill>
                  <a:srgbClr val="00B050"/>
                </a:solidFill>
                <a:effectLst/>
                <a:latin typeface="Söhne"/>
              </a:rPr>
              <a:t>Volume </a:t>
            </a:r>
            <a:r>
              <a:rPr lang="en-US" sz="5400" b="1" i="0" dirty="0" err="1">
                <a:solidFill>
                  <a:srgbClr val="00B050"/>
                </a:solidFill>
                <a:effectLst/>
                <a:latin typeface="Söhne"/>
              </a:rPr>
              <a:t>Glusterfs</a:t>
            </a:r>
            <a:r>
              <a:rPr lang="en-US" sz="5400" b="1" i="0" dirty="0">
                <a:solidFill>
                  <a:srgbClr val="00B050"/>
                </a:solidFill>
                <a:effectLst/>
                <a:latin typeface="Söhne"/>
              </a:rPr>
              <a:t> </a:t>
            </a:r>
            <a:r>
              <a:rPr lang="en-US" sz="5400" b="1" i="0" dirty="0" err="1">
                <a:solidFill>
                  <a:srgbClr val="00B050"/>
                </a:solidFill>
                <a:effectLst/>
                <a:latin typeface="Söhne"/>
              </a:rPr>
              <a:t>Terdistribusi</a:t>
            </a:r>
            <a:endParaRPr lang="en-US" sz="5400" b="1" i="0" dirty="0">
              <a:solidFill>
                <a:srgbClr val="00B050"/>
              </a:solidFill>
              <a:effectLst/>
              <a:latin typeface="Söhne"/>
            </a:endParaRPr>
          </a:p>
        </p:txBody>
      </p:sp>
      <p:pic>
        <p:nvPicPr>
          <p:cNvPr id="1026" name="Picture 2" descr="volume terdistribusi">
            <a:extLst>
              <a:ext uri="{FF2B5EF4-FFF2-40B4-BE49-F238E27FC236}">
                <a16:creationId xmlns:a16="http://schemas.microsoft.com/office/drawing/2014/main" id="{86766DBE-0378-6B5F-BC0C-CDE8C2844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592" y="1131744"/>
            <a:ext cx="7799676" cy="519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3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2" y="0"/>
            <a:ext cx="9878293" cy="923330"/>
          </a:xfrm>
          <a:prstGeom prst="rect">
            <a:avLst/>
          </a:prstGeom>
          <a:noFill/>
        </p:spPr>
        <p:txBody>
          <a:bodyPr wrap="square" rtlCol="0">
            <a:spAutoFit/>
          </a:bodyPr>
          <a:lstStyle/>
          <a:p>
            <a:r>
              <a:rPr lang="en-US" sz="5400" b="1" i="0" dirty="0">
                <a:solidFill>
                  <a:srgbClr val="00B050"/>
                </a:solidFill>
                <a:effectLst/>
                <a:latin typeface="Söhne"/>
              </a:rPr>
              <a:t>Volume </a:t>
            </a:r>
            <a:r>
              <a:rPr lang="en-US" sz="5400" b="1" i="0" dirty="0" err="1">
                <a:solidFill>
                  <a:srgbClr val="00B050"/>
                </a:solidFill>
                <a:effectLst/>
                <a:latin typeface="Söhne"/>
              </a:rPr>
              <a:t>Glusterfs</a:t>
            </a:r>
            <a:r>
              <a:rPr lang="en-US" sz="5400" b="1" i="0" dirty="0">
                <a:solidFill>
                  <a:srgbClr val="00B050"/>
                </a:solidFill>
                <a:effectLst/>
                <a:latin typeface="Söhne"/>
              </a:rPr>
              <a:t> yang </a:t>
            </a:r>
            <a:r>
              <a:rPr lang="en-US" sz="5400" b="1" i="0" dirty="0" err="1">
                <a:solidFill>
                  <a:srgbClr val="00B050"/>
                </a:solidFill>
                <a:effectLst/>
                <a:latin typeface="Söhne"/>
              </a:rPr>
              <a:t>Direplikasi</a:t>
            </a:r>
            <a:endParaRPr lang="en-US" sz="5400" b="1" i="0" dirty="0">
              <a:solidFill>
                <a:srgbClr val="00B050"/>
              </a:solidFill>
              <a:effectLst/>
              <a:latin typeface="Söhne"/>
            </a:endParaRPr>
          </a:p>
        </p:txBody>
      </p:sp>
      <p:pic>
        <p:nvPicPr>
          <p:cNvPr id="2050" name="Picture 2" descr="volume yang direplikasi">
            <a:extLst>
              <a:ext uri="{FF2B5EF4-FFF2-40B4-BE49-F238E27FC236}">
                <a16:creationId xmlns:a16="http://schemas.microsoft.com/office/drawing/2014/main" id="{89C5BCD3-2669-63B5-3CC9-91537221B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80" y="1020906"/>
            <a:ext cx="8069840" cy="537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2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2" y="0"/>
            <a:ext cx="11596257" cy="923330"/>
          </a:xfrm>
          <a:prstGeom prst="rect">
            <a:avLst/>
          </a:prstGeom>
          <a:noFill/>
        </p:spPr>
        <p:txBody>
          <a:bodyPr wrap="square" rtlCol="0">
            <a:spAutoFit/>
          </a:bodyPr>
          <a:lstStyle/>
          <a:p>
            <a:r>
              <a:rPr lang="en-US" sz="5400" b="1" i="0" dirty="0">
                <a:solidFill>
                  <a:srgbClr val="00B050"/>
                </a:solidFill>
                <a:effectLst/>
                <a:latin typeface="Söhne"/>
              </a:rPr>
              <a:t>Volume </a:t>
            </a:r>
            <a:r>
              <a:rPr lang="en-US" sz="5400" b="1" i="0" dirty="0" err="1">
                <a:solidFill>
                  <a:srgbClr val="00B050"/>
                </a:solidFill>
                <a:effectLst/>
                <a:latin typeface="Söhne"/>
              </a:rPr>
              <a:t>Glusterfs</a:t>
            </a:r>
            <a:r>
              <a:rPr lang="en-US" sz="5400" b="1" i="0" dirty="0">
                <a:solidFill>
                  <a:srgbClr val="00B050"/>
                </a:solidFill>
                <a:effectLst/>
                <a:latin typeface="Söhne"/>
              </a:rPr>
              <a:t> </a:t>
            </a:r>
            <a:r>
              <a:rPr lang="en-US" sz="5400" b="1" i="0" dirty="0" err="1">
                <a:solidFill>
                  <a:srgbClr val="00B050"/>
                </a:solidFill>
                <a:effectLst/>
                <a:latin typeface="Söhne"/>
              </a:rPr>
              <a:t>Replikasi</a:t>
            </a:r>
            <a:r>
              <a:rPr lang="en-US" sz="5400" b="1" i="0" dirty="0">
                <a:solidFill>
                  <a:srgbClr val="00B050"/>
                </a:solidFill>
                <a:effectLst/>
                <a:latin typeface="Söhne"/>
              </a:rPr>
              <a:t> </a:t>
            </a:r>
            <a:r>
              <a:rPr lang="en-US" sz="5400" b="1" i="0" dirty="0" err="1">
                <a:solidFill>
                  <a:srgbClr val="00B050"/>
                </a:solidFill>
                <a:effectLst/>
                <a:latin typeface="Söhne"/>
              </a:rPr>
              <a:t>Terdistribusi</a:t>
            </a:r>
            <a:endParaRPr lang="en-US" sz="5400" b="1" i="0" dirty="0">
              <a:solidFill>
                <a:srgbClr val="00B050"/>
              </a:solidFill>
              <a:effectLst/>
              <a:latin typeface="Söhne"/>
            </a:endParaRPr>
          </a:p>
        </p:txBody>
      </p:sp>
      <p:pic>
        <p:nvPicPr>
          <p:cNvPr id="3" name="Picture 2">
            <a:extLst>
              <a:ext uri="{FF2B5EF4-FFF2-40B4-BE49-F238E27FC236}">
                <a16:creationId xmlns:a16="http://schemas.microsoft.com/office/drawing/2014/main" id="{E3364EDA-F53E-3244-CEC6-B39F1707A885}"/>
              </a:ext>
            </a:extLst>
          </p:cNvPr>
          <p:cNvPicPr>
            <a:picLocks noChangeAspect="1"/>
          </p:cNvPicPr>
          <p:nvPr/>
        </p:nvPicPr>
        <p:blipFill>
          <a:blip r:embed="rId2"/>
          <a:stretch>
            <a:fillRect/>
          </a:stretch>
        </p:blipFill>
        <p:spPr>
          <a:xfrm>
            <a:off x="1904281" y="1127413"/>
            <a:ext cx="8672365" cy="5287241"/>
          </a:xfrm>
          <a:prstGeom prst="rect">
            <a:avLst/>
          </a:prstGeom>
        </p:spPr>
      </p:pic>
    </p:spTree>
    <p:extLst>
      <p:ext uri="{BB962C8B-B14F-4D97-AF65-F5344CB8AC3E}">
        <p14:creationId xmlns:p14="http://schemas.microsoft.com/office/powerpoint/2010/main" val="217651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2" y="0"/>
            <a:ext cx="11596257" cy="923330"/>
          </a:xfrm>
          <a:prstGeom prst="rect">
            <a:avLst/>
          </a:prstGeom>
          <a:noFill/>
        </p:spPr>
        <p:txBody>
          <a:bodyPr wrap="square" rtlCol="0">
            <a:spAutoFit/>
          </a:bodyPr>
          <a:lstStyle/>
          <a:p>
            <a:r>
              <a:rPr lang="en-US" sz="5400" b="1" i="0" dirty="0">
                <a:solidFill>
                  <a:srgbClr val="00B050"/>
                </a:solidFill>
                <a:effectLst/>
                <a:latin typeface="Söhne"/>
              </a:rPr>
              <a:t>Volume </a:t>
            </a:r>
            <a:r>
              <a:rPr lang="en-US" sz="5400" b="1" i="0" dirty="0" err="1">
                <a:solidFill>
                  <a:srgbClr val="00B050"/>
                </a:solidFill>
                <a:effectLst/>
                <a:latin typeface="Söhne"/>
              </a:rPr>
              <a:t>Glusterfs</a:t>
            </a:r>
            <a:r>
              <a:rPr lang="en-US" sz="5400" b="1" i="0" dirty="0">
                <a:solidFill>
                  <a:srgbClr val="00B050"/>
                </a:solidFill>
                <a:effectLst/>
                <a:latin typeface="Söhne"/>
              </a:rPr>
              <a:t> </a:t>
            </a:r>
            <a:r>
              <a:rPr lang="en-US" sz="5400" b="1" i="0" dirty="0" err="1">
                <a:solidFill>
                  <a:srgbClr val="00B050"/>
                </a:solidFill>
                <a:effectLst/>
                <a:latin typeface="Söhne"/>
              </a:rPr>
              <a:t>Tersebar</a:t>
            </a:r>
            <a:endParaRPr lang="en-US" sz="5400" b="1" i="0" dirty="0">
              <a:solidFill>
                <a:srgbClr val="00B050"/>
              </a:solidFill>
              <a:effectLst/>
              <a:latin typeface="Söhne"/>
            </a:endParaRPr>
          </a:p>
        </p:txBody>
      </p:sp>
      <p:pic>
        <p:nvPicPr>
          <p:cNvPr id="4" name="Picture 3">
            <a:extLst>
              <a:ext uri="{FF2B5EF4-FFF2-40B4-BE49-F238E27FC236}">
                <a16:creationId xmlns:a16="http://schemas.microsoft.com/office/drawing/2014/main" id="{8FAABE48-C6CE-62A4-5723-06F528394B38}"/>
              </a:ext>
            </a:extLst>
          </p:cNvPr>
          <p:cNvPicPr>
            <a:picLocks noChangeAspect="1"/>
          </p:cNvPicPr>
          <p:nvPr/>
        </p:nvPicPr>
        <p:blipFill>
          <a:blip r:embed="rId2"/>
          <a:stretch>
            <a:fillRect/>
          </a:stretch>
        </p:blipFill>
        <p:spPr>
          <a:xfrm>
            <a:off x="1565506" y="1068964"/>
            <a:ext cx="9060987" cy="5553508"/>
          </a:xfrm>
          <a:prstGeom prst="rect">
            <a:avLst/>
          </a:prstGeom>
        </p:spPr>
      </p:pic>
    </p:spTree>
    <p:extLst>
      <p:ext uri="{BB962C8B-B14F-4D97-AF65-F5344CB8AC3E}">
        <p14:creationId xmlns:p14="http://schemas.microsoft.com/office/powerpoint/2010/main" val="14412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EF110-A46D-7313-AAF0-A6A55C84E2A8}"/>
              </a:ext>
            </a:extLst>
          </p:cNvPr>
          <p:cNvSpPr txBox="1"/>
          <p:nvPr/>
        </p:nvSpPr>
        <p:spPr>
          <a:xfrm>
            <a:off x="-2" y="0"/>
            <a:ext cx="11596257" cy="923330"/>
          </a:xfrm>
          <a:prstGeom prst="rect">
            <a:avLst/>
          </a:prstGeom>
          <a:noFill/>
        </p:spPr>
        <p:txBody>
          <a:bodyPr wrap="square" rtlCol="0">
            <a:spAutoFit/>
          </a:bodyPr>
          <a:lstStyle/>
          <a:p>
            <a:r>
              <a:rPr lang="en-US" sz="5400" b="1" i="0" dirty="0">
                <a:solidFill>
                  <a:srgbClr val="00B050"/>
                </a:solidFill>
                <a:effectLst/>
                <a:latin typeface="Söhne"/>
              </a:rPr>
              <a:t>Volume </a:t>
            </a:r>
            <a:r>
              <a:rPr lang="en-US" sz="5400" b="1" i="0" dirty="0" err="1">
                <a:solidFill>
                  <a:srgbClr val="00B050"/>
                </a:solidFill>
                <a:effectLst/>
                <a:latin typeface="Söhne"/>
              </a:rPr>
              <a:t>Glusterf</a:t>
            </a:r>
            <a:r>
              <a:rPr lang="en-US" sz="5400" b="1" i="0" dirty="0">
                <a:solidFill>
                  <a:srgbClr val="00B050"/>
                </a:solidFill>
                <a:effectLst/>
                <a:latin typeface="Söhne"/>
              </a:rPr>
              <a:t> </a:t>
            </a:r>
            <a:r>
              <a:rPr lang="en-US" sz="5400" b="1" i="0" dirty="0" err="1">
                <a:solidFill>
                  <a:srgbClr val="00B050"/>
                </a:solidFill>
                <a:effectLst/>
                <a:latin typeface="Söhne"/>
              </a:rPr>
              <a:t>Tersebar</a:t>
            </a:r>
            <a:r>
              <a:rPr lang="en-US" sz="5400" b="1" i="0" dirty="0">
                <a:solidFill>
                  <a:srgbClr val="00B050"/>
                </a:solidFill>
                <a:effectLst/>
                <a:latin typeface="Söhne"/>
              </a:rPr>
              <a:t> </a:t>
            </a:r>
            <a:r>
              <a:rPr lang="en-US" sz="5400" b="1" i="0" dirty="0" err="1">
                <a:solidFill>
                  <a:srgbClr val="00B050"/>
                </a:solidFill>
                <a:effectLst/>
                <a:latin typeface="Söhne"/>
              </a:rPr>
              <a:t>Terdistribusi</a:t>
            </a:r>
            <a:endParaRPr lang="en-US" sz="5400" b="1" i="0" dirty="0">
              <a:solidFill>
                <a:srgbClr val="00B050"/>
              </a:solidFill>
              <a:effectLst/>
              <a:latin typeface="Söhne"/>
            </a:endParaRPr>
          </a:p>
        </p:txBody>
      </p:sp>
      <p:pic>
        <p:nvPicPr>
          <p:cNvPr id="3" name="Picture 2">
            <a:extLst>
              <a:ext uri="{FF2B5EF4-FFF2-40B4-BE49-F238E27FC236}">
                <a16:creationId xmlns:a16="http://schemas.microsoft.com/office/drawing/2014/main" id="{F8D53EAF-A621-0B4C-47CC-68D0B91B48D9}"/>
              </a:ext>
            </a:extLst>
          </p:cNvPr>
          <p:cNvPicPr>
            <a:picLocks noChangeAspect="1"/>
          </p:cNvPicPr>
          <p:nvPr/>
        </p:nvPicPr>
        <p:blipFill>
          <a:blip r:embed="rId2"/>
          <a:stretch>
            <a:fillRect/>
          </a:stretch>
        </p:blipFill>
        <p:spPr>
          <a:xfrm>
            <a:off x="1138249" y="923330"/>
            <a:ext cx="9915501" cy="5673870"/>
          </a:xfrm>
          <a:prstGeom prst="rect">
            <a:avLst/>
          </a:prstGeom>
        </p:spPr>
      </p:pic>
    </p:spTree>
    <p:extLst>
      <p:ext uri="{BB962C8B-B14F-4D97-AF65-F5344CB8AC3E}">
        <p14:creationId xmlns:p14="http://schemas.microsoft.com/office/powerpoint/2010/main" val="1190651836"/>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976823_TF16401558.potx" id="{AE5BBF87-675E-42C2-BFD9-E0BA6AE51C3F}" vid="{3A930711-5114-4A7D-8720-CC521ED7F10E}"/>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Presentasi PowerPoint 3D (Model Teleskop Hubble)</Template>
  <TotalTime>526</TotalTime>
  <Words>189</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Arial</vt:lpstr>
      <vt:lpstr>Calibri</vt:lpstr>
      <vt:lpstr>Calibri Light</vt:lpstr>
      <vt:lpstr>Segoe UI Light</vt:lpstr>
      <vt:lpstr>Söhne</vt:lpstr>
      <vt:lpstr>Stencil</vt:lpstr>
      <vt:lpstr>Tema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Rahmat Sunjani</dc:creator>
  <cp:lastModifiedBy>Rahmat Sunjani</cp:lastModifiedBy>
  <cp:revision>4</cp:revision>
  <dcterms:created xsi:type="dcterms:W3CDTF">2023-11-07T15:23:34Z</dcterms:created>
  <dcterms:modified xsi:type="dcterms:W3CDTF">2023-12-08T06:06:57Z</dcterms:modified>
</cp:coreProperties>
</file>