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8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9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5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D368-6BE8-4959-9CC3-48F39FE01D6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F9FF-F0CB-4B70-BBE6-12E9BC93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9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FD317-FE02-4B28-976D-544751F4549B}"/>
              </a:ext>
            </a:extLst>
          </p:cNvPr>
          <p:cNvSpPr txBox="1"/>
          <p:nvPr/>
        </p:nvSpPr>
        <p:spPr>
          <a:xfrm>
            <a:off x="1720513" y="352023"/>
            <a:ext cx="8750969" cy="191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Engravers MT" panose="02090707080505020304" pitchFamily="18" charset="0"/>
                <a:ea typeface="等线" panose="020B0503020204020204" pitchFamily="2" charset="-122"/>
                <a:cs typeface="Arial" panose="020B0604020202020204" pitchFamily="34" charset="0"/>
              </a:rPr>
              <a:t>RANCANG BANGUN </a:t>
            </a:r>
          </a:p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Engravers MT" panose="02090707080505020304" pitchFamily="18" charset="0"/>
                <a:ea typeface="等线" panose="020B0503020204020204" pitchFamily="2" charset="-122"/>
                <a:cs typeface="Arial" panose="020B0604020202020204" pitchFamily="34" charset="0"/>
              </a:rPr>
              <a:t>APLIKASI KONSULTAN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Engravers MT" panose="02090707080505020304" pitchFamily="18" charset="0"/>
                <a:ea typeface="等线" panose="020B0503020204020204" pitchFamily="2" charset="-122"/>
                <a:cs typeface="Arial" panose="020B0604020202020204" pitchFamily="34" charset="0"/>
              </a:rPr>
              <a:t>SOURCE CODE BERBASIS 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D77C4-52EF-4E7A-87A0-80DDBB3DCBF5}"/>
              </a:ext>
            </a:extLst>
          </p:cNvPr>
          <p:cNvSpPr txBox="1"/>
          <p:nvPr/>
        </p:nvSpPr>
        <p:spPr>
          <a:xfrm>
            <a:off x="3708933" y="3176337"/>
            <a:ext cx="4774131" cy="20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oleh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Sayuti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				(55201120016)</a:t>
            </a:r>
          </a:p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Rizki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Wahyudi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			(55201120039)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Rahmat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Sunjani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		(55201120030)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D77C4-52EF-4E7A-87A0-80DDBB3DCBF5}"/>
              </a:ext>
            </a:extLst>
          </p:cNvPr>
          <p:cNvSpPr txBox="1"/>
          <p:nvPr/>
        </p:nvSpPr>
        <p:spPr>
          <a:xfrm>
            <a:off x="1366987" y="356230"/>
            <a:ext cx="876841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PERNYATAAN KEBUTUHAN</a:t>
            </a:r>
            <a:endParaRPr lang="en-US" sz="2800" b="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Pengembangan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lunak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sering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kali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melibatkan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penyelesaian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masalah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teknis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kode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error oleh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itu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kebutuhan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mengatasi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masalah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kode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error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sebagai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berikut</a:t>
            </a:r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Kebutuhan Solusi Efisien untuk Kode Error.</a:t>
            </a:r>
            <a:endParaRPr lang="fi-FI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Kebutuhan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Kolaborasi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Pembelajaran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Peningkatan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Efisiensi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dalam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Pengembangan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Perangkat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Lunak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Peningkatan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Pembelajaran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Bagi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Pengembang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Pemula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D77C4-52EF-4E7A-87A0-80DDBB3DCBF5}"/>
              </a:ext>
            </a:extLst>
          </p:cNvPr>
          <p:cNvSpPr txBox="1"/>
          <p:nvPr/>
        </p:nvSpPr>
        <p:spPr>
          <a:xfrm>
            <a:off x="1386237" y="173350"/>
            <a:ext cx="876841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RUANG LINGKUP PROYEK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Cakupan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Proyek</a:t>
            </a:r>
            <a:endParaRPr lang="en-US" sz="2400" dirty="0"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mencangkup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perancangan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memungkinkan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mendapatkan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bantuan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kode</a:t>
            </a: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error.  </a:t>
            </a:r>
          </a:p>
          <a:p>
            <a:pPr lvl="1"/>
            <a:endParaRPr lang="en-US" sz="2400" dirty="0"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2. Batasan </a:t>
            </a:r>
            <a:r>
              <a:rPr lang="en-US" sz="2400" dirty="0" err="1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Proyek</a:t>
            </a:r>
            <a:endParaRPr lang="en-US" sz="2400" dirty="0"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Akses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Terbatas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Fokus pada Konsultasi Kode Error</a:t>
            </a:r>
            <a:endParaRPr lang="fi-FI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Bahasa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Teknologi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Perangkat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Perangkat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Keras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D77C4-52EF-4E7A-87A0-80DDBB3DCBF5}"/>
              </a:ext>
            </a:extLst>
          </p:cNvPr>
          <p:cNvSpPr txBox="1"/>
          <p:nvPr/>
        </p:nvSpPr>
        <p:spPr>
          <a:xfrm>
            <a:off x="1848250" y="336884"/>
            <a:ext cx="876841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Persyaratan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Fungsional</a:t>
            </a:r>
            <a:endParaRPr 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Pengunggahan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Kode Error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Permintaan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Konsultasi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Forum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Diskusi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Sistem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Pelacakan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Riwayat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Konsultasi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Otentikasi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Pengguna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Pengguna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Tampilan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Responsif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Notifikasi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Sistem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Pemberian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Skor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Pengelolaan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Akun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Sistem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Pencatatan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Konsultasi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Pembaruan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Berkala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Keamanan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Data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Integrasi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dengan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Tools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Pengembangan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harapan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penge</a:t>
            </a:r>
            <a:r>
              <a:rPr lang="en-US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mbang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9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169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Engravers MT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2023-11-08T17:55:54Z</dcterms:created>
  <dcterms:modified xsi:type="dcterms:W3CDTF">2023-11-08T21:08:13Z</dcterms:modified>
</cp:coreProperties>
</file>