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Arimo Bold" panose="020B0604020202020204" charset="0"/>
      <p:regular r:id="rId18"/>
    </p:embeddedFont>
    <p:embeddedFont>
      <p:font typeface="League Spartan" panose="020B0604020202020204" charset="0"/>
      <p:regular r:id="rId19"/>
    </p:embeddedFont>
    <p:embeddedFont>
      <p:font typeface="Sanchez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9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684479">
            <a:off x="14695182" y="6516833"/>
            <a:ext cx="5137453" cy="4804757"/>
          </a:xfrm>
          <a:custGeom>
            <a:avLst/>
            <a:gdLst/>
            <a:ahLst/>
            <a:cxnLst/>
            <a:rect l="l" t="t" r="r" b="b"/>
            <a:pathLst>
              <a:path w="5137453" h="4804757">
                <a:moveTo>
                  <a:pt x="0" y="0"/>
                </a:moveTo>
                <a:lnTo>
                  <a:pt x="5137453" y="0"/>
                </a:lnTo>
                <a:lnTo>
                  <a:pt x="5137453" y="4804757"/>
                </a:lnTo>
                <a:lnTo>
                  <a:pt x="0" y="4804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-1210660" y="-989201"/>
            <a:ext cx="5619589" cy="5255670"/>
          </a:xfrm>
          <a:custGeom>
            <a:avLst/>
            <a:gdLst/>
            <a:ahLst/>
            <a:cxnLst/>
            <a:rect l="l" t="t" r="r" b="b"/>
            <a:pathLst>
              <a:path w="5619589" h="5255670">
                <a:moveTo>
                  <a:pt x="0" y="0"/>
                </a:moveTo>
                <a:lnTo>
                  <a:pt x="5619589" y="0"/>
                </a:lnTo>
                <a:lnTo>
                  <a:pt x="5619589" y="5255669"/>
                </a:lnTo>
                <a:lnTo>
                  <a:pt x="0" y="5255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816550">
            <a:off x="-1712897" y="8499236"/>
            <a:ext cx="8718707" cy="3760358"/>
          </a:xfrm>
          <a:custGeom>
            <a:avLst/>
            <a:gdLst/>
            <a:ahLst/>
            <a:cxnLst/>
            <a:rect l="l" t="t" r="r" b="b"/>
            <a:pathLst>
              <a:path w="8718707" h="3760358">
                <a:moveTo>
                  <a:pt x="0" y="0"/>
                </a:moveTo>
                <a:lnTo>
                  <a:pt x="8718708" y="0"/>
                </a:lnTo>
                <a:lnTo>
                  <a:pt x="8718708" y="3760358"/>
                </a:lnTo>
                <a:lnTo>
                  <a:pt x="0" y="37603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8277046">
            <a:off x="12472299" y="-847192"/>
            <a:ext cx="8698829" cy="3751785"/>
          </a:xfrm>
          <a:custGeom>
            <a:avLst/>
            <a:gdLst/>
            <a:ahLst/>
            <a:cxnLst/>
            <a:rect l="l" t="t" r="r" b="b"/>
            <a:pathLst>
              <a:path w="8698829" h="3751785">
                <a:moveTo>
                  <a:pt x="0" y="0"/>
                </a:moveTo>
                <a:lnTo>
                  <a:pt x="8698829" y="0"/>
                </a:lnTo>
                <a:lnTo>
                  <a:pt x="8698829" y="3751784"/>
                </a:lnTo>
                <a:lnTo>
                  <a:pt x="0" y="3751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843752" y="2774901"/>
            <a:ext cx="13977962" cy="1554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9"/>
              </a:lnSpc>
            </a:pPr>
            <a:r>
              <a:rPr lang="en-US" sz="3358">
                <a:solidFill>
                  <a:srgbClr val="343434"/>
                </a:solidFill>
                <a:latin typeface="Arimo Bold"/>
              </a:rPr>
              <a:t>APLIKASI GIS BERBASIS WEBSITE</a:t>
            </a:r>
          </a:p>
          <a:p>
            <a:pPr algn="ctr">
              <a:lnSpc>
                <a:spcPts val="4029"/>
              </a:lnSpc>
            </a:pPr>
            <a:r>
              <a:rPr lang="en-US" sz="3358">
                <a:solidFill>
                  <a:srgbClr val="343434"/>
                </a:solidFill>
                <a:latin typeface="Arimo Bold"/>
              </a:rPr>
              <a:t>MENGGUNAKAN MAPTILER API STUDI KASUS BARBERSHOP</a:t>
            </a:r>
          </a:p>
          <a:p>
            <a:pPr algn="ctr">
              <a:lnSpc>
                <a:spcPts val="4029"/>
              </a:lnSpc>
            </a:pPr>
            <a:r>
              <a:rPr lang="en-US" sz="3358">
                <a:solidFill>
                  <a:srgbClr val="343434"/>
                </a:solidFill>
                <a:latin typeface="Arimo Bold"/>
              </a:rPr>
              <a:t> DI KECAMATAN CICENDO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43752" y="4905586"/>
            <a:ext cx="13977962" cy="3089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9"/>
              </a:lnSpc>
            </a:pPr>
            <a:r>
              <a:rPr lang="en-US" sz="3358">
                <a:solidFill>
                  <a:srgbClr val="343434"/>
                </a:solidFill>
                <a:latin typeface="Arimo Bold"/>
              </a:rPr>
              <a:t>Anggota</a:t>
            </a:r>
          </a:p>
          <a:p>
            <a:pPr algn="ctr">
              <a:lnSpc>
                <a:spcPts val="4029"/>
              </a:lnSpc>
            </a:pPr>
            <a:r>
              <a:rPr lang="en-US" sz="3358">
                <a:solidFill>
                  <a:srgbClr val="343434"/>
                </a:solidFill>
                <a:latin typeface="Arimo Bold"/>
              </a:rPr>
              <a:t>1.Teuku Ridwan Ilham Ramadhan (Ketua)</a:t>
            </a:r>
          </a:p>
          <a:p>
            <a:pPr algn="ctr">
              <a:lnSpc>
                <a:spcPts val="4029"/>
              </a:lnSpc>
            </a:pPr>
            <a:r>
              <a:rPr lang="en-US" sz="3358">
                <a:solidFill>
                  <a:srgbClr val="343434"/>
                </a:solidFill>
                <a:latin typeface="Arimo Bold"/>
              </a:rPr>
              <a:t>2.Ryan Renaldi</a:t>
            </a:r>
          </a:p>
          <a:p>
            <a:pPr algn="ctr">
              <a:lnSpc>
                <a:spcPts val="4029"/>
              </a:lnSpc>
            </a:pPr>
            <a:r>
              <a:rPr lang="en-US" sz="3358">
                <a:solidFill>
                  <a:srgbClr val="343434"/>
                </a:solidFill>
                <a:latin typeface="Arimo Bold"/>
              </a:rPr>
              <a:t>3. Rahmat Sunjani</a:t>
            </a:r>
          </a:p>
          <a:p>
            <a:pPr algn="ctr">
              <a:lnSpc>
                <a:spcPts val="4029"/>
              </a:lnSpc>
            </a:pPr>
            <a:r>
              <a:rPr lang="en-US" sz="3358">
                <a:solidFill>
                  <a:srgbClr val="343434"/>
                </a:solidFill>
                <a:latin typeface="Arimo Bold"/>
              </a:rPr>
              <a:t>4.Muhammad Alif Hidayat</a:t>
            </a:r>
          </a:p>
          <a:p>
            <a:pPr algn="ctr">
              <a:lnSpc>
                <a:spcPts val="4029"/>
              </a:lnSpc>
            </a:pPr>
            <a:endParaRPr lang="en-US" sz="3358">
              <a:solidFill>
                <a:srgbClr val="343434"/>
              </a:solidFill>
              <a:latin typeface="Arimo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196">
            <a:off x="14600204" y="780163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196">
            <a:off x="15308469" y="3133754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6196">
            <a:off x="15308469" y="516423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6196">
            <a:off x="15805550" y="616841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-277897" y="6251563"/>
            <a:ext cx="2538327" cy="3683588"/>
          </a:xfrm>
          <a:custGeom>
            <a:avLst/>
            <a:gdLst/>
            <a:ahLst/>
            <a:cxnLst/>
            <a:rect l="l" t="t" r="r" b="b"/>
            <a:pathLst>
              <a:path w="2538327" h="3683588">
                <a:moveTo>
                  <a:pt x="0" y="0"/>
                </a:moveTo>
                <a:lnTo>
                  <a:pt x="2538327" y="0"/>
                </a:lnTo>
                <a:lnTo>
                  <a:pt x="2538327" y="3683588"/>
                </a:lnTo>
                <a:lnTo>
                  <a:pt x="0" y="3683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885553" y="2215493"/>
            <a:ext cx="12530617" cy="6607942"/>
          </a:xfrm>
          <a:custGeom>
            <a:avLst/>
            <a:gdLst/>
            <a:ahLst/>
            <a:cxnLst/>
            <a:rect l="l" t="t" r="r" b="b"/>
            <a:pathLst>
              <a:path w="12530617" h="6607942">
                <a:moveTo>
                  <a:pt x="0" y="0"/>
                </a:moveTo>
                <a:lnTo>
                  <a:pt x="12530616" y="0"/>
                </a:lnTo>
                <a:lnTo>
                  <a:pt x="12530616" y="6607942"/>
                </a:lnTo>
                <a:lnTo>
                  <a:pt x="0" y="66079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885553" y="684704"/>
            <a:ext cx="11918796" cy="1180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Admin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196">
            <a:off x="14600204" y="780163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196">
            <a:off x="15308469" y="3133754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6196">
            <a:off x="15308469" y="516423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6196">
            <a:off x="15805550" y="616841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-277897" y="6251563"/>
            <a:ext cx="2538327" cy="3683588"/>
          </a:xfrm>
          <a:custGeom>
            <a:avLst/>
            <a:gdLst/>
            <a:ahLst/>
            <a:cxnLst/>
            <a:rect l="l" t="t" r="r" b="b"/>
            <a:pathLst>
              <a:path w="2538327" h="3683588">
                <a:moveTo>
                  <a:pt x="0" y="0"/>
                </a:moveTo>
                <a:lnTo>
                  <a:pt x="2538327" y="0"/>
                </a:lnTo>
                <a:lnTo>
                  <a:pt x="2538327" y="3683588"/>
                </a:lnTo>
                <a:lnTo>
                  <a:pt x="0" y="3683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700605" y="2400586"/>
            <a:ext cx="12530617" cy="6607942"/>
          </a:xfrm>
          <a:custGeom>
            <a:avLst/>
            <a:gdLst/>
            <a:ahLst/>
            <a:cxnLst/>
            <a:rect l="l" t="t" r="r" b="b"/>
            <a:pathLst>
              <a:path w="12530617" h="6607942">
                <a:moveTo>
                  <a:pt x="0" y="0"/>
                </a:moveTo>
                <a:lnTo>
                  <a:pt x="12530617" y="0"/>
                </a:lnTo>
                <a:lnTo>
                  <a:pt x="12530617" y="6607942"/>
                </a:lnTo>
                <a:lnTo>
                  <a:pt x="0" y="66079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885553" y="684704"/>
            <a:ext cx="11918796" cy="1180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Admin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196">
            <a:off x="14600204" y="780163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196">
            <a:off x="15308469" y="3133754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6196">
            <a:off x="15308469" y="516423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6196">
            <a:off x="15805550" y="616841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-277897" y="6251563"/>
            <a:ext cx="2538327" cy="3683588"/>
          </a:xfrm>
          <a:custGeom>
            <a:avLst/>
            <a:gdLst/>
            <a:ahLst/>
            <a:cxnLst/>
            <a:rect l="l" t="t" r="r" b="b"/>
            <a:pathLst>
              <a:path w="2538327" h="3683588">
                <a:moveTo>
                  <a:pt x="0" y="0"/>
                </a:moveTo>
                <a:lnTo>
                  <a:pt x="2538327" y="0"/>
                </a:lnTo>
                <a:lnTo>
                  <a:pt x="2538327" y="3683588"/>
                </a:lnTo>
                <a:lnTo>
                  <a:pt x="0" y="3683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032957" y="2427416"/>
            <a:ext cx="12530617" cy="6607942"/>
          </a:xfrm>
          <a:custGeom>
            <a:avLst/>
            <a:gdLst/>
            <a:ahLst/>
            <a:cxnLst/>
            <a:rect l="l" t="t" r="r" b="b"/>
            <a:pathLst>
              <a:path w="12530617" h="6607942">
                <a:moveTo>
                  <a:pt x="0" y="0"/>
                </a:moveTo>
                <a:lnTo>
                  <a:pt x="12530617" y="0"/>
                </a:lnTo>
                <a:lnTo>
                  <a:pt x="12530617" y="6607943"/>
                </a:lnTo>
                <a:lnTo>
                  <a:pt x="0" y="66079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885553" y="684704"/>
            <a:ext cx="11918796" cy="1180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Admin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196">
            <a:off x="14600204" y="780163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196">
            <a:off x="15308469" y="3133754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6196">
            <a:off x="15308469" y="516423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6196">
            <a:off x="15805550" y="616841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-277897" y="6251563"/>
            <a:ext cx="2538327" cy="3683588"/>
          </a:xfrm>
          <a:custGeom>
            <a:avLst/>
            <a:gdLst/>
            <a:ahLst/>
            <a:cxnLst/>
            <a:rect l="l" t="t" r="r" b="b"/>
            <a:pathLst>
              <a:path w="2538327" h="3683588">
                <a:moveTo>
                  <a:pt x="0" y="0"/>
                </a:moveTo>
                <a:lnTo>
                  <a:pt x="2538327" y="0"/>
                </a:lnTo>
                <a:lnTo>
                  <a:pt x="2538327" y="3683588"/>
                </a:lnTo>
                <a:lnTo>
                  <a:pt x="0" y="3683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878692" y="1839529"/>
            <a:ext cx="12530617" cy="6607942"/>
          </a:xfrm>
          <a:custGeom>
            <a:avLst/>
            <a:gdLst/>
            <a:ahLst/>
            <a:cxnLst/>
            <a:rect l="l" t="t" r="r" b="b"/>
            <a:pathLst>
              <a:path w="12530617" h="6607942">
                <a:moveTo>
                  <a:pt x="0" y="0"/>
                </a:moveTo>
                <a:lnTo>
                  <a:pt x="12530616" y="0"/>
                </a:lnTo>
                <a:lnTo>
                  <a:pt x="12530616" y="6607942"/>
                </a:lnTo>
                <a:lnTo>
                  <a:pt x="0" y="66079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885553" y="684704"/>
            <a:ext cx="11918796" cy="1180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Konsumen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196">
            <a:off x="14600204" y="780163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196">
            <a:off x="15308469" y="3133754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6196">
            <a:off x="15308469" y="516423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6196">
            <a:off x="15805550" y="616841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-277897" y="6251563"/>
            <a:ext cx="2538327" cy="3683588"/>
          </a:xfrm>
          <a:custGeom>
            <a:avLst/>
            <a:gdLst/>
            <a:ahLst/>
            <a:cxnLst/>
            <a:rect l="l" t="t" r="r" b="b"/>
            <a:pathLst>
              <a:path w="2538327" h="3683588">
                <a:moveTo>
                  <a:pt x="0" y="0"/>
                </a:moveTo>
                <a:lnTo>
                  <a:pt x="2538327" y="0"/>
                </a:lnTo>
                <a:lnTo>
                  <a:pt x="2538327" y="3683588"/>
                </a:lnTo>
                <a:lnTo>
                  <a:pt x="0" y="3683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579642" y="2377622"/>
            <a:ext cx="12530617" cy="6607942"/>
          </a:xfrm>
          <a:custGeom>
            <a:avLst/>
            <a:gdLst/>
            <a:ahLst/>
            <a:cxnLst/>
            <a:rect l="l" t="t" r="r" b="b"/>
            <a:pathLst>
              <a:path w="12530617" h="6607942">
                <a:moveTo>
                  <a:pt x="0" y="0"/>
                </a:moveTo>
                <a:lnTo>
                  <a:pt x="12530617" y="0"/>
                </a:lnTo>
                <a:lnTo>
                  <a:pt x="12530617" y="6607942"/>
                </a:lnTo>
                <a:lnTo>
                  <a:pt x="0" y="66079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885553" y="684704"/>
            <a:ext cx="11918796" cy="1180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Konsumen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196">
            <a:off x="14600204" y="780163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196">
            <a:off x="15308469" y="3133754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6196">
            <a:off x="15308469" y="516423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6196">
            <a:off x="15805550" y="616841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-277897" y="6251563"/>
            <a:ext cx="2538327" cy="3683588"/>
          </a:xfrm>
          <a:custGeom>
            <a:avLst/>
            <a:gdLst/>
            <a:ahLst/>
            <a:cxnLst/>
            <a:rect l="l" t="t" r="r" b="b"/>
            <a:pathLst>
              <a:path w="2538327" h="3683588">
                <a:moveTo>
                  <a:pt x="0" y="0"/>
                </a:moveTo>
                <a:lnTo>
                  <a:pt x="2538327" y="0"/>
                </a:lnTo>
                <a:lnTo>
                  <a:pt x="2538327" y="3683588"/>
                </a:lnTo>
                <a:lnTo>
                  <a:pt x="0" y="3683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703213" y="2282664"/>
            <a:ext cx="12530617" cy="6607942"/>
          </a:xfrm>
          <a:custGeom>
            <a:avLst/>
            <a:gdLst/>
            <a:ahLst/>
            <a:cxnLst/>
            <a:rect l="l" t="t" r="r" b="b"/>
            <a:pathLst>
              <a:path w="12530617" h="6607942">
                <a:moveTo>
                  <a:pt x="0" y="0"/>
                </a:moveTo>
                <a:lnTo>
                  <a:pt x="12530616" y="0"/>
                </a:lnTo>
                <a:lnTo>
                  <a:pt x="12530616" y="6607943"/>
                </a:lnTo>
                <a:lnTo>
                  <a:pt x="0" y="66079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885553" y="684704"/>
            <a:ext cx="11918796" cy="1180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Konsumen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337015" y="4474904"/>
            <a:ext cx="5613970" cy="1351480"/>
            <a:chOff x="0" y="0"/>
            <a:chExt cx="7485293" cy="1801974"/>
          </a:xfrm>
        </p:grpSpPr>
        <p:sp>
          <p:nvSpPr>
            <p:cNvPr id="3" name="TextBox 3"/>
            <p:cNvSpPr txBox="1"/>
            <p:nvPr/>
          </p:nvSpPr>
          <p:spPr>
            <a:xfrm>
              <a:off x="0" y="-47625"/>
              <a:ext cx="7485293" cy="1031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337"/>
                </a:lnSpc>
              </a:pPr>
              <a:r>
                <a:rPr lang="en-US" sz="4875">
                  <a:solidFill>
                    <a:srgbClr val="000000"/>
                  </a:solidFill>
                  <a:latin typeface="League Spartan"/>
                </a:rPr>
                <a:t>HATUR NUHUN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62199"/>
              <a:ext cx="7485293" cy="739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25"/>
                </a:lnSpc>
              </a:pPr>
              <a:r>
                <a:rPr lang="en-US" sz="3375">
                  <a:solidFill>
                    <a:srgbClr val="000000"/>
                  </a:solidFill>
                  <a:latin typeface="Sanchez"/>
                </a:rPr>
                <a:t>Sederhana...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196">
            <a:off x="14600204" y="780163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196">
            <a:off x="15308469" y="3133754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6196">
            <a:off x="15308469" y="516423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6196">
            <a:off x="15805550" y="616841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-277897" y="6251563"/>
            <a:ext cx="2538327" cy="3683588"/>
          </a:xfrm>
          <a:custGeom>
            <a:avLst/>
            <a:gdLst/>
            <a:ahLst/>
            <a:cxnLst/>
            <a:rect l="l" t="t" r="r" b="b"/>
            <a:pathLst>
              <a:path w="2538327" h="3683588">
                <a:moveTo>
                  <a:pt x="0" y="0"/>
                </a:moveTo>
                <a:lnTo>
                  <a:pt x="2538327" y="0"/>
                </a:lnTo>
                <a:lnTo>
                  <a:pt x="2538327" y="3683588"/>
                </a:lnTo>
                <a:lnTo>
                  <a:pt x="0" y="3683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885553" y="1855848"/>
            <a:ext cx="9639812" cy="1180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 dirty="0" err="1">
                <a:solidFill>
                  <a:srgbClr val="343434"/>
                </a:solidFill>
                <a:latin typeface="Magnolia Script Bold"/>
              </a:rPr>
              <a:t>Latar</a:t>
            </a:r>
            <a:r>
              <a:rPr lang="en-US" sz="7800" dirty="0">
                <a:solidFill>
                  <a:srgbClr val="343434"/>
                </a:solidFill>
                <a:latin typeface="Magnolia Script Bold"/>
              </a:rPr>
              <a:t> </a:t>
            </a:r>
            <a:r>
              <a:rPr lang="en-US" sz="7800" dirty="0" err="1">
                <a:solidFill>
                  <a:srgbClr val="343434"/>
                </a:solidFill>
                <a:latin typeface="Magnolia Script Bold"/>
              </a:rPr>
              <a:t>Belakang</a:t>
            </a:r>
            <a:endParaRPr lang="en-US" sz="7800" dirty="0">
              <a:solidFill>
                <a:srgbClr val="343434"/>
              </a:solidFill>
              <a:latin typeface="Magnolia Script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885553" y="3658800"/>
            <a:ext cx="11303604" cy="3915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cukup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barbershop di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Kecamatan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Cicendo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320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Memudahkan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mencari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lokasi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barbershop di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Kecamatan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Cicendo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320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GIS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pemetaan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Barbershop di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Kecamatan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Cicendo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ts val="3919"/>
              </a:lnSpc>
            </a:pPr>
            <a:endParaRPr lang="en-US" sz="320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2840" y="1195462"/>
            <a:ext cx="16414395" cy="7694600"/>
          </a:xfrm>
          <a:custGeom>
            <a:avLst/>
            <a:gdLst/>
            <a:ahLst/>
            <a:cxnLst/>
            <a:rect l="l" t="t" r="r" b="b"/>
            <a:pathLst>
              <a:path w="16414395" h="7694600">
                <a:moveTo>
                  <a:pt x="0" y="0"/>
                </a:moveTo>
                <a:lnTo>
                  <a:pt x="16414394" y="0"/>
                </a:lnTo>
                <a:lnTo>
                  <a:pt x="16414394" y="7694600"/>
                </a:lnTo>
                <a:lnTo>
                  <a:pt x="0" y="7694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196">
            <a:off x="14600204" y="780163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196">
            <a:off x="15308469" y="3133754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6196">
            <a:off x="15308469" y="516423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6196">
            <a:off x="15805550" y="616841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-277897" y="6251563"/>
            <a:ext cx="2538327" cy="3683588"/>
          </a:xfrm>
          <a:custGeom>
            <a:avLst/>
            <a:gdLst/>
            <a:ahLst/>
            <a:cxnLst/>
            <a:rect l="l" t="t" r="r" b="b"/>
            <a:pathLst>
              <a:path w="2538327" h="3683588">
                <a:moveTo>
                  <a:pt x="0" y="0"/>
                </a:moveTo>
                <a:lnTo>
                  <a:pt x="2538327" y="0"/>
                </a:lnTo>
                <a:lnTo>
                  <a:pt x="2538327" y="3683588"/>
                </a:lnTo>
                <a:lnTo>
                  <a:pt x="0" y="3683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885553" y="1855848"/>
            <a:ext cx="9639812" cy="1180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Tujuan Sistem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85553" y="3649275"/>
            <a:ext cx="11303604" cy="3481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919"/>
              </a:lnSpc>
            </a:pP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latar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belakang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diatas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maksud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GIS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Maptiler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Barbershop di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Kecamatan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Cicendo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ts val="3919"/>
              </a:lnSpc>
            </a:pPr>
            <a:endParaRPr lang="en-US" sz="320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919"/>
              </a:lnSpc>
            </a:pPr>
            <a:endParaRPr lang="en-US" sz="320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196">
            <a:off x="14600204" y="780163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196">
            <a:off x="15308469" y="3133754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6196">
            <a:off x="15308469" y="516423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6196">
            <a:off x="15805550" y="616841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-277897" y="6251563"/>
            <a:ext cx="2538327" cy="3683588"/>
          </a:xfrm>
          <a:custGeom>
            <a:avLst/>
            <a:gdLst/>
            <a:ahLst/>
            <a:cxnLst/>
            <a:rect l="l" t="t" r="r" b="b"/>
            <a:pathLst>
              <a:path w="2538327" h="3683588">
                <a:moveTo>
                  <a:pt x="0" y="0"/>
                </a:moveTo>
                <a:lnTo>
                  <a:pt x="2538327" y="0"/>
                </a:lnTo>
                <a:lnTo>
                  <a:pt x="2538327" y="3683588"/>
                </a:lnTo>
                <a:lnTo>
                  <a:pt x="0" y="3683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885553" y="1855848"/>
            <a:ext cx="9639812" cy="1180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 dirty="0" err="1">
                <a:solidFill>
                  <a:srgbClr val="343434"/>
                </a:solidFill>
                <a:latin typeface="Magnolia Script Bold"/>
              </a:rPr>
              <a:t>Spesifikasi</a:t>
            </a:r>
            <a:r>
              <a:rPr lang="en-US" sz="7800" dirty="0">
                <a:solidFill>
                  <a:srgbClr val="343434"/>
                </a:solidFill>
                <a:latin typeface="Magnolia Script Bold"/>
              </a:rPr>
              <a:t> </a:t>
            </a:r>
            <a:r>
              <a:rPr lang="en-US" sz="7800" dirty="0" err="1">
                <a:solidFill>
                  <a:srgbClr val="343434"/>
                </a:solidFill>
                <a:latin typeface="Magnolia Script Bold"/>
              </a:rPr>
              <a:t>Aplikasi</a:t>
            </a:r>
            <a:endParaRPr lang="en-US" sz="7800" dirty="0">
              <a:solidFill>
                <a:srgbClr val="343434"/>
              </a:solidFill>
              <a:latin typeface="Magnolia Script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681224" y="3570566"/>
            <a:ext cx="11507933" cy="5607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90"/>
              </a:lnSpc>
            </a:pP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dasboard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penjelasanya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barbershop. </a:t>
            </a:r>
          </a:p>
          <a:p>
            <a:pPr algn="just">
              <a:lnSpc>
                <a:spcPts val="3990"/>
              </a:lnSpc>
            </a:pP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·Maps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barbershop,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Peta, Nama Barbershop, Nama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Pemilik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Antrian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Nomor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Telepon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Antrian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.[</a:t>
            </a:r>
          </a:p>
          <a:p>
            <a:pPr algn="just">
              <a:lnSpc>
                <a:spcPts val="3990"/>
              </a:lnSpc>
            </a:pP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menu profile. </a:t>
            </a:r>
          </a:p>
          <a:p>
            <a:pPr algn="just">
              <a:lnSpc>
                <a:spcPts val="3990"/>
              </a:lnSpc>
            </a:pP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Pencarian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Nama Barbershop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Nama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Pemilik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ts val="3990"/>
              </a:lnSpc>
            </a:pP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·Update Status Barbershop. </a:t>
            </a:r>
          </a:p>
          <a:p>
            <a:pPr algn="just">
              <a:lnSpc>
                <a:spcPts val="3990"/>
              </a:lnSpc>
            </a:pP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Status Barbershop. </a:t>
            </a:r>
          </a:p>
          <a:p>
            <a:pPr algn="just">
              <a:lnSpc>
                <a:spcPts val="3990"/>
              </a:lnSpc>
            </a:pP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Dapatkan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kordinat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manual. </a:t>
            </a:r>
          </a:p>
          <a:p>
            <a:pPr algn="just">
              <a:lnSpc>
                <a:spcPts val="3990"/>
              </a:lnSpc>
            </a:pP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Seluruh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Barbershop. </a:t>
            </a:r>
          </a:p>
          <a:p>
            <a:pPr algn="just">
              <a:lnSpc>
                <a:spcPts val="3990"/>
              </a:lnSpc>
            </a:pPr>
            <a:endParaRPr lang="en-US" sz="320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196">
            <a:off x="14600204" y="780163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196">
            <a:off x="15308469" y="3133754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6196">
            <a:off x="15308469" y="516423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6196">
            <a:off x="15805550" y="616841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-277897" y="6251563"/>
            <a:ext cx="2538327" cy="3683588"/>
          </a:xfrm>
          <a:custGeom>
            <a:avLst/>
            <a:gdLst/>
            <a:ahLst/>
            <a:cxnLst/>
            <a:rect l="l" t="t" r="r" b="b"/>
            <a:pathLst>
              <a:path w="2538327" h="3683588">
                <a:moveTo>
                  <a:pt x="0" y="0"/>
                </a:moveTo>
                <a:lnTo>
                  <a:pt x="2538327" y="0"/>
                </a:lnTo>
                <a:lnTo>
                  <a:pt x="2538327" y="3683588"/>
                </a:lnTo>
                <a:lnTo>
                  <a:pt x="0" y="3683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783172" y="2179452"/>
            <a:ext cx="11755417" cy="6948923"/>
          </a:xfrm>
          <a:custGeom>
            <a:avLst/>
            <a:gdLst/>
            <a:ahLst/>
            <a:cxnLst/>
            <a:rect l="l" t="t" r="r" b="b"/>
            <a:pathLst>
              <a:path w="11755417" h="6948923">
                <a:moveTo>
                  <a:pt x="0" y="0"/>
                </a:moveTo>
                <a:lnTo>
                  <a:pt x="11755416" y="0"/>
                </a:lnTo>
                <a:lnTo>
                  <a:pt x="11755416" y="6948923"/>
                </a:lnTo>
                <a:lnTo>
                  <a:pt x="0" y="69489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885553" y="684704"/>
            <a:ext cx="11918796" cy="1180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Karakteristik Pengguna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196">
            <a:off x="14600204" y="780163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196">
            <a:off x="15308469" y="3133754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6196">
            <a:off x="15308469" y="516423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6196">
            <a:off x="15805550" y="616841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-277897" y="6251563"/>
            <a:ext cx="2538327" cy="3683588"/>
          </a:xfrm>
          <a:custGeom>
            <a:avLst/>
            <a:gdLst/>
            <a:ahLst/>
            <a:cxnLst/>
            <a:rect l="l" t="t" r="r" b="b"/>
            <a:pathLst>
              <a:path w="2538327" h="3683588">
                <a:moveTo>
                  <a:pt x="0" y="0"/>
                </a:moveTo>
                <a:lnTo>
                  <a:pt x="2538327" y="0"/>
                </a:lnTo>
                <a:lnTo>
                  <a:pt x="2538327" y="3683588"/>
                </a:lnTo>
                <a:lnTo>
                  <a:pt x="0" y="3683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885553" y="684704"/>
            <a:ext cx="11918796" cy="1180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Lingkup Operasi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49571" y="2763426"/>
            <a:ext cx="11507933" cy="7136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90"/>
              </a:lnSpc>
            </a:pP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sisi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yang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dibutuhkan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oleh website barbershop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ts val="3990"/>
              </a:lnSpc>
            </a:pP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Operasi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Windows 10/11</a:t>
            </a:r>
          </a:p>
          <a:p>
            <a:pPr algn="just">
              <a:lnSpc>
                <a:spcPts val="3990"/>
              </a:lnSpc>
            </a:pP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·Scripting Language :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320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990"/>
              </a:lnSpc>
            </a:pP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·Database : MongoDB</a:t>
            </a:r>
          </a:p>
          <a:p>
            <a:pPr algn="just">
              <a:lnSpc>
                <a:spcPts val="3990"/>
              </a:lnSpc>
            </a:pP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·Browser : Chrome, Microsoft Edge, Firefox</a:t>
            </a:r>
          </a:p>
          <a:p>
            <a:pPr algn="just">
              <a:lnSpc>
                <a:spcPts val="3990"/>
              </a:lnSpc>
            </a:pP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·Modul : NodeJS, Express, Mongoose, Postman</a:t>
            </a:r>
          </a:p>
          <a:p>
            <a:pPr algn="just">
              <a:lnSpc>
                <a:spcPts val="3990"/>
              </a:lnSpc>
            </a:pP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sisi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client yang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dibutuhkan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oleh website barbershop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lnSpc>
                <a:spcPts val="3990"/>
              </a:lnSpc>
            </a:pP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Operasi</a:t>
            </a: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Windows 10/11</a:t>
            </a:r>
          </a:p>
          <a:p>
            <a:pPr algn="just">
              <a:lnSpc>
                <a:spcPts val="3990"/>
              </a:lnSpc>
            </a:pP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·Scripting Language : </a:t>
            </a:r>
            <a:r>
              <a:rPr lang="en-US" sz="3200" dirty="0" err="1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en-US" sz="320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ts val="3990"/>
              </a:lnSpc>
            </a:pP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·Browser : Chrome, Microsoft Edge, Firefox</a:t>
            </a:r>
          </a:p>
          <a:p>
            <a:pPr algn="just">
              <a:lnSpc>
                <a:spcPts val="3990"/>
              </a:lnSpc>
            </a:pPr>
            <a:r>
              <a:rPr lang="en-US" sz="3200" dirty="0">
                <a:solidFill>
                  <a:srgbClr val="3434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·Modul : HTML, CSS, Vue 3, Vue CLI, Vue Router, Bootstrap 5</a:t>
            </a:r>
          </a:p>
          <a:p>
            <a:pPr algn="just">
              <a:lnSpc>
                <a:spcPts val="3990"/>
              </a:lnSpc>
            </a:pPr>
            <a:endParaRPr lang="en-US" sz="3200" dirty="0">
              <a:solidFill>
                <a:srgbClr val="3434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196">
            <a:off x="14600204" y="780163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196">
            <a:off x="15308469" y="3133754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6196">
            <a:off x="15308469" y="516423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6196">
            <a:off x="15805550" y="616841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-277897" y="6251563"/>
            <a:ext cx="2538327" cy="3683588"/>
          </a:xfrm>
          <a:custGeom>
            <a:avLst/>
            <a:gdLst/>
            <a:ahLst/>
            <a:cxnLst/>
            <a:rect l="l" t="t" r="r" b="b"/>
            <a:pathLst>
              <a:path w="2538327" h="3683588">
                <a:moveTo>
                  <a:pt x="0" y="0"/>
                </a:moveTo>
                <a:lnTo>
                  <a:pt x="2538327" y="0"/>
                </a:lnTo>
                <a:lnTo>
                  <a:pt x="2538327" y="3683588"/>
                </a:lnTo>
                <a:lnTo>
                  <a:pt x="0" y="3683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398058" y="2650355"/>
            <a:ext cx="12406290" cy="5443002"/>
          </a:xfrm>
          <a:custGeom>
            <a:avLst/>
            <a:gdLst/>
            <a:ahLst/>
            <a:cxnLst/>
            <a:rect l="l" t="t" r="r" b="b"/>
            <a:pathLst>
              <a:path w="12406290" h="5443002">
                <a:moveTo>
                  <a:pt x="0" y="0"/>
                </a:moveTo>
                <a:lnTo>
                  <a:pt x="12406290" y="0"/>
                </a:lnTo>
                <a:lnTo>
                  <a:pt x="12406290" y="5443002"/>
                </a:lnTo>
                <a:lnTo>
                  <a:pt x="0" y="54430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885553" y="684704"/>
            <a:ext cx="11918796" cy="1180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Diagram Konteks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196">
            <a:off x="14600204" y="7801638"/>
            <a:ext cx="6381430" cy="4970724"/>
          </a:xfrm>
          <a:custGeom>
            <a:avLst/>
            <a:gdLst/>
            <a:ahLst/>
            <a:cxnLst/>
            <a:rect l="l" t="t" r="r" b="b"/>
            <a:pathLst>
              <a:path w="6381430" h="4970724">
                <a:moveTo>
                  <a:pt x="0" y="0"/>
                </a:moveTo>
                <a:lnTo>
                  <a:pt x="6381430" y="0"/>
                </a:lnTo>
                <a:lnTo>
                  <a:pt x="6381430" y="4970724"/>
                </a:lnTo>
                <a:lnTo>
                  <a:pt x="0" y="497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36196">
            <a:off x="15308469" y="3133754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9"/>
                </a:lnTo>
                <a:lnTo>
                  <a:pt x="0" y="3867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36196">
            <a:off x="15308469" y="5164230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6196">
            <a:off x="15805550" y="616841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6196">
            <a:off x="14613228" y="-1933669"/>
            <a:ext cx="4964900" cy="3867338"/>
          </a:xfrm>
          <a:custGeom>
            <a:avLst/>
            <a:gdLst/>
            <a:ahLst/>
            <a:cxnLst/>
            <a:rect l="l" t="t" r="r" b="b"/>
            <a:pathLst>
              <a:path w="4964900" h="3867338">
                <a:moveTo>
                  <a:pt x="0" y="0"/>
                </a:moveTo>
                <a:lnTo>
                  <a:pt x="4964900" y="0"/>
                </a:lnTo>
                <a:lnTo>
                  <a:pt x="4964900" y="3867338"/>
                </a:lnTo>
                <a:lnTo>
                  <a:pt x="0" y="386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8329">
            <a:off x="-277897" y="6251563"/>
            <a:ext cx="2538327" cy="3683588"/>
          </a:xfrm>
          <a:custGeom>
            <a:avLst/>
            <a:gdLst/>
            <a:ahLst/>
            <a:cxnLst/>
            <a:rect l="l" t="t" r="r" b="b"/>
            <a:pathLst>
              <a:path w="2538327" h="3683588">
                <a:moveTo>
                  <a:pt x="0" y="0"/>
                </a:moveTo>
                <a:lnTo>
                  <a:pt x="2538327" y="0"/>
                </a:lnTo>
                <a:lnTo>
                  <a:pt x="2538327" y="3683588"/>
                </a:lnTo>
                <a:lnTo>
                  <a:pt x="0" y="3683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414756" y="2756385"/>
            <a:ext cx="12819073" cy="5091406"/>
          </a:xfrm>
          <a:custGeom>
            <a:avLst/>
            <a:gdLst/>
            <a:ahLst/>
            <a:cxnLst/>
            <a:rect l="l" t="t" r="r" b="b"/>
            <a:pathLst>
              <a:path w="12819073" h="5091406">
                <a:moveTo>
                  <a:pt x="0" y="0"/>
                </a:moveTo>
                <a:lnTo>
                  <a:pt x="12819073" y="0"/>
                </a:lnTo>
                <a:lnTo>
                  <a:pt x="12819073" y="5091406"/>
                </a:lnTo>
                <a:lnTo>
                  <a:pt x="0" y="50914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885553" y="684704"/>
            <a:ext cx="11918796" cy="1180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60"/>
              </a:lnSpc>
            </a:pPr>
            <a:r>
              <a:rPr lang="en-US" sz="7800">
                <a:solidFill>
                  <a:srgbClr val="343434"/>
                </a:solidFill>
                <a:latin typeface="Magnolia Script Bold"/>
              </a:rPr>
              <a:t>Rancangan Database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283</Words>
  <Application>Microsoft Office PowerPoint</Application>
  <PresentationFormat>Custom</PresentationFormat>
  <Paragraphs>49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Arimo Bold</vt:lpstr>
      <vt:lpstr>Arial</vt:lpstr>
      <vt:lpstr>Magnolia Script Bold</vt:lpstr>
      <vt:lpstr>League Spartan</vt:lpstr>
      <vt:lpstr>Calibri</vt:lpstr>
      <vt:lpstr>Sanchez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Geografi</dc:title>
  <cp:lastModifiedBy>Hp</cp:lastModifiedBy>
  <cp:revision>2</cp:revision>
  <dcterms:created xsi:type="dcterms:W3CDTF">2006-08-16T00:00:00Z</dcterms:created>
  <dcterms:modified xsi:type="dcterms:W3CDTF">2024-01-28T17:52:09Z</dcterms:modified>
  <dc:identifier>DAF6s1wofoo</dc:identifier>
</cp:coreProperties>
</file>