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2" r:id="rId6"/>
    <p:sldId id="265" r:id="rId7"/>
    <p:sldId id="266" r:id="rId8"/>
    <p:sldId id="267"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Lst>
  <p:sldSz cx="18288000" cy="10287000"/>
  <p:notesSz cx="18288000" cy="10287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9" d="100"/>
          <a:sy n="39" d="100"/>
        </p:scale>
        <p:origin x="86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400" b="1"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400" b="1" i="0">
                <a:solidFill>
                  <a:schemeClr val="bg1"/>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400" b="1"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1268141" y="3691971"/>
            <a:ext cx="15751717" cy="1610360"/>
          </a:xfrm>
          <a:prstGeom prst="rect">
            <a:avLst/>
          </a:prstGeom>
        </p:spPr>
        <p:txBody>
          <a:bodyPr wrap="square" lIns="0" tIns="0" rIns="0" bIns="0">
            <a:spAutoFit/>
          </a:bodyPr>
          <a:lstStyle>
            <a:lvl1pPr>
              <a:defRPr sz="10400" b="1" i="0">
                <a:solidFill>
                  <a:schemeClr val="bg1"/>
                </a:solidFill>
                <a:latin typeface="Tahoma"/>
                <a:cs typeface="Tahoma"/>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10/23/2023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8946" y="-32657"/>
            <a:ext cx="17992725" cy="10287000"/>
          </a:xfrm>
          <a:custGeom>
            <a:avLst/>
            <a:gdLst/>
            <a:ahLst/>
            <a:cxnLst/>
            <a:rect l="l" t="t" r="r" b="b"/>
            <a:pathLst>
              <a:path w="17992725" h="10287000">
                <a:moveTo>
                  <a:pt x="0" y="10286999"/>
                </a:moveTo>
                <a:lnTo>
                  <a:pt x="17992723" y="10286999"/>
                </a:lnTo>
                <a:lnTo>
                  <a:pt x="17992723" y="0"/>
                </a:lnTo>
                <a:lnTo>
                  <a:pt x="0" y="0"/>
                </a:lnTo>
                <a:lnTo>
                  <a:pt x="0" y="10286999"/>
                </a:lnTo>
                <a:close/>
              </a:path>
            </a:pathLst>
          </a:custGeom>
          <a:solidFill>
            <a:srgbClr val="000000"/>
          </a:solidFill>
        </p:spPr>
        <p:txBody>
          <a:bodyPr wrap="square" lIns="0" tIns="0" rIns="0" bIns="0" rtlCol="0"/>
          <a:lstStyle/>
          <a:p>
            <a:pPr algn="ctr"/>
            <a:endParaRPr dirty="0"/>
          </a:p>
        </p:txBody>
      </p:sp>
      <p:sp>
        <p:nvSpPr>
          <p:cNvPr id="3" name="object 3"/>
          <p:cNvSpPr txBox="1">
            <a:spLocks noGrp="1"/>
          </p:cNvSpPr>
          <p:nvPr>
            <p:ph type="title"/>
          </p:nvPr>
        </p:nvSpPr>
        <p:spPr>
          <a:xfrm>
            <a:off x="2648608" y="1652283"/>
            <a:ext cx="12990783" cy="2795270"/>
          </a:xfrm>
          <a:prstGeom prst="rect">
            <a:avLst/>
          </a:prstGeom>
        </p:spPr>
        <p:txBody>
          <a:bodyPr vert="horz" wrap="square" lIns="0" tIns="204470" rIns="0" bIns="0" rtlCol="0">
            <a:spAutoFit/>
          </a:bodyPr>
          <a:lstStyle/>
          <a:p>
            <a:pPr marL="12700" marR="5080" algn="ctr">
              <a:lnSpc>
                <a:spcPts val="10200"/>
              </a:lnSpc>
              <a:spcBef>
                <a:spcPts val="1610"/>
              </a:spcBef>
            </a:pPr>
            <a:r>
              <a:rPr lang="en-US" sz="9650" spc="-110" dirty="0" err="1">
                <a:solidFill>
                  <a:srgbClr val="FFFF00"/>
                </a:solidFill>
              </a:rPr>
              <a:t>I</a:t>
            </a:r>
            <a:r>
              <a:rPr sz="9650" spc="-110" dirty="0" err="1">
                <a:solidFill>
                  <a:srgbClr val="FFFF00"/>
                </a:solidFill>
              </a:rPr>
              <a:t>dentifikasi</a:t>
            </a:r>
            <a:r>
              <a:rPr sz="9650" spc="-110" dirty="0">
                <a:solidFill>
                  <a:srgbClr val="FFFF00"/>
                </a:solidFill>
              </a:rPr>
              <a:t>  </a:t>
            </a:r>
            <a:r>
              <a:rPr sz="9650" spc="-140" dirty="0">
                <a:solidFill>
                  <a:srgbClr val="FFFF00"/>
                </a:solidFill>
              </a:rPr>
              <a:t>peluang</a:t>
            </a:r>
            <a:r>
              <a:rPr sz="9650" spc="-565" dirty="0">
                <a:solidFill>
                  <a:srgbClr val="FFFF00"/>
                </a:solidFill>
              </a:rPr>
              <a:t> </a:t>
            </a:r>
            <a:r>
              <a:rPr sz="9650" spc="-80" dirty="0">
                <a:solidFill>
                  <a:srgbClr val="FFFF00"/>
                </a:solidFill>
              </a:rPr>
              <a:t>bisnis</a:t>
            </a:r>
            <a:endParaRPr sz="9650" dirty="0">
              <a:solidFill>
                <a:srgbClr val="FFFF00"/>
              </a:solidFill>
            </a:endParaRPr>
          </a:p>
        </p:txBody>
      </p:sp>
      <p:pic>
        <p:nvPicPr>
          <p:cNvPr id="4" name="object 4"/>
          <p:cNvPicPr/>
          <p:nvPr/>
        </p:nvPicPr>
        <p:blipFill>
          <a:blip r:embed="rId2" cstate="print"/>
          <a:stretch>
            <a:fillRect/>
          </a:stretch>
        </p:blipFill>
        <p:spPr>
          <a:xfrm>
            <a:off x="1280841" y="6099836"/>
            <a:ext cx="6276974" cy="1295399"/>
          </a:xfrm>
          <a:prstGeom prst="rect">
            <a:avLst/>
          </a:prstGeom>
        </p:spPr>
      </p:pic>
      <p:sp>
        <p:nvSpPr>
          <p:cNvPr id="5" name="object 5"/>
          <p:cNvSpPr/>
          <p:nvPr/>
        </p:nvSpPr>
        <p:spPr>
          <a:xfrm>
            <a:off x="0" y="2337905"/>
            <a:ext cx="295275" cy="7949565"/>
          </a:xfrm>
          <a:custGeom>
            <a:avLst/>
            <a:gdLst/>
            <a:ahLst/>
            <a:cxnLst/>
            <a:rect l="l" t="t" r="r" b="b"/>
            <a:pathLst>
              <a:path w="295275" h="7949565">
                <a:moveTo>
                  <a:pt x="0" y="7949093"/>
                </a:moveTo>
                <a:lnTo>
                  <a:pt x="295274" y="7949093"/>
                </a:lnTo>
                <a:lnTo>
                  <a:pt x="295274" y="0"/>
                </a:lnTo>
                <a:lnTo>
                  <a:pt x="0" y="0"/>
                </a:lnTo>
                <a:lnTo>
                  <a:pt x="0" y="7949093"/>
                </a:lnTo>
                <a:close/>
              </a:path>
            </a:pathLst>
          </a:custGeom>
          <a:solidFill>
            <a:srgbClr val="FDFDFD"/>
          </a:solidFill>
        </p:spPr>
        <p:txBody>
          <a:bodyPr wrap="square" lIns="0" tIns="0" rIns="0" bIns="0" rtlCol="0"/>
          <a:lstStyle/>
          <a:p>
            <a:endParaRPr/>
          </a:p>
        </p:txBody>
      </p:sp>
      <p:sp>
        <p:nvSpPr>
          <p:cNvPr id="6" name="TextBox 5">
            <a:extLst>
              <a:ext uri="{FF2B5EF4-FFF2-40B4-BE49-F238E27FC236}">
                <a16:creationId xmlns:a16="http://schemas.microsoft.com/office/drawing/2014/main" id="{A0CB308B-8C94-98CB-6261-3A52EB1B0A1F}"/>
              </a:ext>
            </a:extLst>
          </p:cNvPr>
          <p:cNvSpPr txBox="1"/>
          <p:nvPr/>
        </p:nvSpPr>
        <p:spPr>
          <a:xfrm>
            <a:off x="7579586" y="5143500"/>
            <a:ext cx="3505200" cy="769441"/>
          </a:xfrm>
          <a:prstGeom prst="rect">
            <a:avLst/>
          </a:prstGeom>
          <a:solidFill>
            <a:schemeClr val="accent4">
              <a:lumMod val="75000"/>
            </a:schemeClr>
          </a:solidFill>
        </p:spPr>
        <p:txBody>
          <a:bodyPr wrap="square" rtlCol="0">
            <a:spAutoFit/>
          </a:bodyPr>
          <a:lstStyle/>
          <a:p>
            <a:pPr algn="ctr"/>
            <a:r>
              <a:rPr lang="en-US" sz="4400" b="1" dirty="0" err="1">
                <a:solidFill>
                  <a:schemeClr val="bg1"/>
                </a:solidFill>
              </a:rPr>
              <a:t>Pertemuan</a:t>
            </a:r>
            <a:r>
              <a:rPr lang="en-US" sz="4400" b="1" dirty="0">
                <a:solidFill>
                  <a:schemeClr val="bg1"/>
                </a:solidFill>
              </a:rPr>
              <a:t> 4</a:t>
            </a:r>
            <a:endParaRPr lang="id-ID" sz="4400" b="1" dirty="0">
              <a:solidFill>
                <a:schemeClr val="bg1"/>
              </a:solidFill>
            </a:endParaRPr>
          </a:p>
        </p:txBody>
      </p:sp>
      <p:sp>
        <p:nvSpPr>
          <p:cNvPr id="7" name="TextBox 6">
            <a:extLst>
              <a:ext uri="{FF2B5EF4-FFF2-40B4-BE49-F238E27FC236}">
                <a16:creationId xmlns:a16="http://schemas.microsoft.com/office/drawing/2014/main" id="{4D2743C8-399C-7936-26D3-1500BF755009}"/>
              </a:ext>
            </a:extLst>
          </p:cNvPr>
          <p:cNvSpPr txBox="1"/>
          <p:nvPr/>
        </p:nvSpPr>
        <p:spPr>
          <a:xfrm>
            <a:off x="14173200" y="7886700"/>
            <a:ext cx="2133600" cy="1200329"/>
          </a:xfrm>
          <a:prstGeom prst="rect">
            <a:avLst/>
          </a:prstGeom>
          <a:solidFill>
            <a:schemeClr val="accent2"/>
          </a:solidFill>
        </p:spPr>
        <p:txBody>
          <a:bodyPr wrap="square" rtlCol="0">
            <a:spAutoFit/>
          </a:bodyPr>
          <a:lstStyle/>
          <a:p>
            <a:pPr algn="ctr"/>
            <a:r>
              <a:rPr lang="en-US" sz="3600" dirty="0">
                <a:solidFill>
                  <a:schemeClr val="bg1"/>
                </a:solidFill>
              </a:rPr>
              <a:t>Oleh :</a:t>
            </a:r>
          </a:p>
          <a:p>
            <a:pPr algn="ctr"/>
            <a:r>
              <a:rPr lang="en-US" sz="3600" dirty="0" err="1">
                <a:solidFill>
                  <a:schemeClr val="bg1"/>
                </a:solidFill>
              </a:rPr>
              <a:t>Samsulb</a:t>
            </a:r>
            <a:endParaRPr lang="id-ID" sz="36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51812" y="1122968"/>
            <a:ext cx="17019859" cy="2560316"/>
          </a:xfrm>
          <a:prstGeom prst="rect">
            <a:avLst/>
          </a:prstGeom>
        </p:spPr>
        <p:txBody>
          <a:bodyPr vert="horz" wrap="square" lIns="0" tIns="135255" rIns="0" bIns="0" rtlCol="0">
            <a:spAutoFit/>
          </a:bodyPr>
          <a:lstStyle/>
          <a:p>
            <a:pPr marL="719138" marR="5080" indent="-706438">
              <a:lnSpc>
                <a:spcPts val="6300"/>
              </a:lnSpc>
              <a:spcBef>
                <a:spcPts val="1065"/>
              </a:spcBef>
            </a:pPr>
            <a:r>
              <a:rPr lang="en-US" sz="4800" b="1" spc="-60" dirty="0">
                <a:solidFill>
                  <a:srgbClr val="FFFFFF"/>
                </a:solidFill>
                <a:latin typeface="Tahoma"/>
                <a:cs typeface="Tahoma"/>
              </a:rPr>
              <a:t>4. </a:t>
            </a:r>
            <a:r>
              <a:rPr sz="4800" b="1" spc="-60" dirty="0" err="1">
                <a:solidFill>
                  <a:srgbClr val="FFFFFF"/>
                </a:solidFill>
                <a:latin typeface="Tahoma"/>
                <a:cs typeface="Tahoma"/>
              </a:rPr>
              <a:t>Buatlah</a:t>
            </a:r>
            <a:r>
              <a:rPr sz="4800" b="1" spc="-60" dirty="0">
                <a:solidFill>
                  <a:srgbClr val="FFFFFF"/>
                </a:solidFill>
                <a:latin typeface="Tahoma"/>
                <a:cs typeface="Tahoma"/>
              </a:rPr>
              <a:t> </a:t>
            </a:r>
            <a:r>
              <a:rPr sz="4800" b="1" spc="-65" dirty="0">
                <a:solidFill>
                  <a:srgbClr val="FFFFFF"/>
                </a:solidFill>
                <a:latin typeface="Tahoma"/>
                <a:cs typeface="Tahoma"/>
              </a:rPr>
              <a:t>rencana </a:t>
            </a:r>
            <a:r>
              <a:rPr sz="4800" b="1" spc="-60" dirty="0">
                <a:solidFill>
                  <a:srgbClr val="FFFFFF"/>
                </a:solidFill>
                <a:latin typeface="Tahoma"/>
                <a:cs typeface="Tahoma"/>
              </a:rPr>
              <a:t>bisnis </a:t>
            </a:r>
            <a:r>
              <a:rPr sz="4800" b="1" spc="-55" dirty="0">
                <a:solidFill>
                  <a:srgbClr val="FFFFFF"/>
                </a:solidFill>
                <a:latin typeface="Tahoma"/>
                <a:cs typeface="Tahoma"/>
              </a:rPr>
              <a:t> </a:t>
            </a:r>
            <a:r>
              <a:rPr sz="4800" b="1" spc="10" dirty="0">
                <a:solidFill>
                  <a:srgbClr val="FFFFFF"/>
                </a:solidFill>
                <a:latin typeface="Tahoma"/>
                <a:cs typeface="Tahoma"/>
              </a:rPr>
              <a:t>y</a:t>
            </a:r>
            <a:r>
              <a:rPr sz="4800" b="1" spc="-190" dirty="0">
                <a:solidFill>
                  <a:srgbClr val="FFFFFF"/>
                </a:solidFill>
                <a:latin typeface="Tahoma"/>
                <a:cs typeface="Tahoma"/>
              </a:rPr>
              <a:t>a</a:t>
            </a:r>
            <a:r>
              <a:rPr sz="4800" b="1" spc="-60" dirty="0">
                <a:solidFill>
                  <a:srgbClr val="FFFFFF"/>
                </a:solidFill>
                <a:latin typeface="Tahoma"/>
                <a:cs typeface="Tahoma"/>
              </a:rPr>
              <a:t>n</a:t>
            </a:r>
            <a:r>
              <a:rPr sz="4800" b="1" spc="-415" dirty="0">
                <a:solidFill>
                  <a:srgbClr val="FFFFFF"/>
                </a:solidFill>
                <a:latin typeface="Tahoma"/>
                <a:cs typeface="Tahoma"/>
              </a:rPr>
              <a:t>g</a:t>
            </a:r>
            <a:r>
              <a:rPr sz="4800" b="1" spc="-345" dirty="0">
                <a:solidFill>
                  <a:srgbClr val="FFFFFF"/>
                </a:solidFill>
                <a:latin typeface="Tahoma"/>
                <a:cs typeface="Tahoma"/>
              </a:rPr>
              <a:t> </a:t>
            </a:r>
            <a:r>
              <a:rPr sz="4800" b="1" spc="-135" dirty="0">
                <a:solidFill>
                  <a:srgbClr val="FFFFFF"/>
                </a:solidFill>
                <a:latin typeface="Tahoma"/>
                <a:cs typeface="Tahoma"/>
              </a:rPr>
              <a:t>m</a:t>
            </a:r>
            <a:r>
              <a:rPr sz="4800" b="1" spc="-55" dirty="0">
                <a:solidFill>
                  <a:srgbClr val="FFFFFF"/>
                </a:solidFill>
                <a:latin typeface="Tahoma"/>
                <a:cs typeface="Tahoma"/>
              </a:rPr>
              <a:t>e</a:t>
            </a:r>
            <a:r>
              <a:rPr sz="4800" b="1" spc="-60" dirty="0">
                <a:solidFill>
                  <a:srgbClr val="FFFFFF"/>
                </a:solidFill>
                <a:latin typeface="Tahoma"/>
                <a:cs typeface="Tahoma"/>
              </a:rPr>
              <a:t>n</a:t>
            </a:r>
            <a:r>
              <a:rPr sz="4800" b="1" spc="165" dirty="0">
                <a:solidFill>
                  <a:srgbClr val="FFFFFF"/>
                </a:solidFill>
                <a:latin typeface="Tahoma"/>
                <a:cs typeface="Tahoma"/>
              </a:rPr>
              <a:t>c</a:t>
            </a:r>
            <a:r>
              <a:rPr sz="4800" b="1" spc="-190" dirty="0">
                <a:solidFill>
                  <a:srgbClr val="FFFFFF"/>
                </a:solidFill>
                <a:latin typeface="Tahoma"/>
                <a:cs typeface="Tahoma"/>
              </a:rPr>
              <a:t>a</a:t>
            </a:r>
            <a:r>
              <a:rPr sz="4800" b="1" spc="-375" dirty="0">
                <a:solidFill>
                  <a:srgbClr val="FFFFFF"/>
                </a:solidFill>
                <a:latin typeface="Tahoma"/>
                <a:cs typeface="Tahoma"/>
              </a:rPr>
              <a:t>k</a:t>
            </a:r>
            <a:r>
              <a:rPr sz="4800" b="1" spc="-105" dirty="0">
                <a:solidFill>
                  <a:srgbClr val="FFFFFF"/>
                </a:solidFill>
                <a:latin typeface="Tahoma"/>
                <a:cs typeface="Tahoma"/>
              </a:rPr>
              <a:t>u</a:t>
            </a:r>
            <a:r>
              <a:rPr sz="4800" b="1" spc="95" dirty="0">
                <a:solidFill>
                  <a:srgbClr val="FFFFFF"/>
                </a:solidFill>
                <a:latin typeface="Tahoma"/>
                <a:cs typeface="Tahoma"/>
              </a:rPr>
              <a:t>p</a:t>
            </a:r>
            <a:r>
              <a:rPr sz="4800" b="1" spc="-345" dirty="0">
                <a:solidFill>
                  <a:srgbClr val="FFFFFF"/>
                </a:solidFill>
                <a:latin typeface="Tahoma"/>
                <a:cs typeface="Tahoma"/>
              </a:rPr>
              <a:t> </a:t>
            </a:r>
            <a:r>
              <a:rPr sz="4800" b="1" spc="95" dirty="0">
                <a:solidFill>
                  <a:srgbClr val="FFFFFF"/>
                </a:solidFill>
                <a:latin typeface="Tahoma"/>
                <a:cs typeface="Tahoma"/>
              </a:rPr>
              <a:t>d</a:t>
            </a:r>
            <a:r>
              <a:rPr sz="4800" b="1" spc="-55" dirty="0">
                <a:solidFill>
                  <a:srgbClr val="FFFFFF"/>
                </a:solidFill>
                <a:latin typeface="Tahoma"/>
                <a:cs typeface="Tahoma"/>
              </a:rPr>
              <a:t>e</a:t>
            </a:r>
            <a:r>
              <a:rPr sz="4800" b="1" spc="-114" dirty="0">
                <a:solidFill>
                  <a:srgbClr val="FFFFFF"/>
                </a:solidFill>
                <a:latin typeface="Tahoma"/>
                <a:cs typeface="Tahoma"/>
              </a:rPr>
              <a:t>s</a:t>
            </a:r>
            <a:r>
              <a:rPr sz="4800" b="1" spc="-375" dirty="0">
                <a:solidFill>
                  <a:srgbClr val="FFFFFF"/>
                </a:solidFill>
                <a:latin typeface="Tahoma"/>
                <a:cs typeface="Tahoma"/>
              </a:rPr>
              <a:t>k</a:t>
            </a:r>
            <a:r>
              <a:rPr sz="4800" b="1" spc="-70" dirty="0">
                <a:solidFill>
                  <a:srgbClr val="FFFFFF"/>
                </a:solidFill>
                <a:latin typeface="Tahoma"/>
                <a:cs typeface="Tahoma"/>
              </a:rPr>
              <a:t>ri</a:t>
            </a:r>
            <a:r>
              <a:rPr sz="4800" b="1" spc="90" dirty="0">
                <a:solidFill>
                  <a:srgbClr val="FFFFFF"/>
                </a:solidFill>
                <a:latin typeface="Tahoma"/>
                <a:cs typeface="Tahoma"/>
              </a:rPr>
              <a:t>p</a:t>
            </a:r>
            <a:r>
              <a:rPr sz="4800" b="1" spc="-114" dirty="0">
                <a:solidFill>
                  <a:srgbClr val="FFFFFF"/>
                </a:solidFill>
                <a:latin typeface="Tahoma"/>
                <a:cs typeface="Tahoma"/>
              </a:rPr>
              <a:t>s</a:t>
            </a:r>
            <a:r>
              <a:rPr sz="4800" b="1" spc="-70" dirty="0">
                <a:solidFill>
                  <a:srgbClr val="FFFFFF"/>
                </a:solidFill>
                <a:latin typeface="Tahoma"/>
                <a:cs typeface="Tahoma"/>
              </a:rPr>
              <a:t>i  </a:t>
            </a:r>
            <a:r>
              <a:rPr sz="4800" b="1" spc="90" dirty="0">
                <a:solidFill>
                  <a:srgbClr val="FFFFFF"/>
                </a:solidFill>
                <a:latin typeface="Tahoma"/>
                <a:cs typeface="Tahoma"/>
              </a:rPr>
              <a:t>p</a:t>
            </a:r>
            <a:r>
              <a:rPr sz="4800" b="1" spc="-70" dirty="0">
                <a:solidFill>
                  <a:srgbClr val="FFFFFF"/>
                </a:solidFill>
                <a:latin typeface="Tahoma"/>
                <a:cs typeface="Tahoma"/>
              </a:rPr>
              <a:t>r</a:t>
            </a:r>
            <a:r>
              <a:rPr sz="4800" b="1" spc="50" dirty="0">
                <a:solidFill>
                  <a:srgbClr val="FFFFFF"/>
                </a:solidFill>
                <a:latin typeface="Tahoma"/>
                <a:cs typeface="Tahoma"/>
              </a:rPr>
              <a:t>o</a:t>
            </a:r>
            <a:r>
              <a:rPr sz="4800" b="1" spc="95" dirty="0">
                <a:solidFill>
                  <a:srgbClr val="FFFFFF"/>
                </a:solidFill>
                <a:latin typeface="Tahoma"/>
                <a:cs typeface="Tahoma"/>
              </a:rPr>
              <a:t>d</a:t>
            </a:r>
            <a:r>
              <a:rPr sz="4800" b="1" spc="-105" dirty="0">
                <a:solidFill>
                  <a:srgbClr val="FFFFFF"/>
                </a:solidFill>
                <a:latin typeface="Tahoma"/>
                <a:cs typeface="Tahoma"/>
              </a:rPr>
              <a:t>u</a:t>
            </a:r>
            <a:r>
              <a:rPr sz="4800" b="1" spc="-370" dirty="0">
                <a:solidFill>
                  <a:srgbClr val="FFFFFF"/>
                </a:solidFill>
                <a:latin typeface="Tahoma"/>
                <a:cs typeface="Tahoma"/>
              </a:rPr>
              <a:t>k</a:t>
            </a:r>
            <a:r>
              <a:rPr sz="4800" b="1" spc="-345" dirty="0">
                <a:solidFill>
                  <a:srgbClr val="FFFFFF"/>
                </a:solidFill>
                <a:latin typeface="Tahoma"/>
                <a:cs typeface="Tahoma"/>
              </a:rPr>
              <a:t> </a:t>
            </a:r>
            <a:r>
              <a:rPr sz="4800" b="1" spc="-190" dirty="0">
                <a:solidFill>
                  <a:srgbClr val="FFFFFF"/>
                </a:solidFill>
                <a:latin typeface="Tahoma"/>
                <a:cs typeface="Tahoma"/>
              </a:rPr>
              <a:t>a</a:t>
            </a:r>
            <a:r>
              <a:rPr sz="4800" b="1" spc="15" dirty="0">
                <a:solidFill>
                  <a:srgbClr val="FFFFFF"/>
                </a:solidFill>
                <a:latin typeface="Tahoma"/>
                <a:cs typeface="Tahoma"/>
              </a:rPr>
              <a:t>t</a:t>
            </a:r>
            <a:r>
              <a:rPr sz="4800" b="1" spc="-190" dirty="0">
                <a:solidFill>
                  <a:srgbClr val="FFFFFF"/>
                </a:solidFill>
                <a:latin typeface="Tahoma"/>
                <a:cs typeface="Tahoma"/>
              </a:rPr>
              <a:t>a</a:t>
            </a:r>
            <a:r>
              <a:rPr sz="4800" b="1" spc="-100" dirty="0">
                <a:solidFill>
                  <a:srgbClr val="FFFFFF"/>
                </a:solidFill>
                <a:latin typeface="Tahoma"/>
                <a:cs typeface="Tahoma"/>
              </a:rPr>
              <a:t>u</a:t>
            </a:r>
            <a:r>
              <a:rPr sz="4800" b="1" spc="-345" dirty="0">
                <a:solidFill>
                  <a:srgbClr val="FFFFFF"/>
                </a:solidFill>
                <a:latin typeface="Tahoma"/>
                <a:cs typeface="Tahoma"/>
              </a:rPr>
              <a:t> </a:t>
            </a:r>
            <a:r>
              <a:rPr sz="4800" b="1" spc="45" dirty="0">
                <a:solidFill>
                  <a:srgbClr val="FFFFFF"/>
                </a:solidFill>
                <a:latin typeface="Tahoma"/>
                <a:cs typeface="Tahoma"/>
              </a:rPr>
              <a:t>l</a:t>
            </a:r>
            <a:r>
              <a:rPr sz="4800" b="1" spc="-190" dirty="0">
                <a:solidFill>
                  <a:srgbClr val="FFFFFF"/>
                </a:solidFill>
                <a:latin typeface="Tahoma"/>
                <a:cs typeface="Tahoma"/>
              </a:rPr>
              <a:t>a</a:t>
            </a:r>
            <a:r>
              <a:rPr sz="4800" b="1" spc="10" dirty="0">
                <a:solidFill>
                  <a:srgbClr val="FFFFFF"/>
                </a:solidFill>
                <a:latin typeface="Tahoma"/>
                <a:cs typeface="Tahoma"/>
              </a:rPr>
              <a:t>y</a:t>
            </a:r>
            <a:r>
              <a:rPr sz="4800" b="1" spc="-190" dirty="0">
                <a:solidFill>
                  <a:srgbClr val="FFFFFF"/>
                </a:solidFill>
                <a:latin typeface="Tahoma"/>
                <a:cs typeface="Tahoma"/>
              </a:rPr>
              <a:t>a</a:t>
            </a:r>
            <a:r>
              <a:rPr sz="4800" b="1" spc="-60" dirty="0">
                <a:solidFill>
                  <a:srgbClr val="FFFFFF"/>
                </a:solidFill>
                <a:latin typeface="Tahoma"/>
                <a:cs typeface="Tahoma"/>
              </a:rPr>
              <a:t>n</a:t>
            </a:r>
            <a:r>
              <a:rPr sz="4800" b="1" spc="-190" dirty="0">
                <a:solidFill>
                  <a:srgbClr val="FFFFFF"/>
                </a:solidFill>
                <a:latin typeface="Tahoma"/>
                <a:cs typeface="Tahoma"/>
              </a:rPr>
              <a:t>a</a:t>
            </a:r>
            <a:r>
              <a:rPr sz="4800" b="1" spc="-55" dirty="0">
                <a:solidFill>
                  <a:srgbClr val="FFFFFF"/>
                </a:solidFill>
                <a:latin typeface="Tahoma"/>
                <a:cs typeface="Tahoma"/>
              </a:rPr>
              <a:t>n</a:t>
            </a:r>
            <a:r>
              <a:rPr sz="4800" b="1" spc="-345" dirty="0">
                <a:solidFill>
                  <a:srgbClr val="FFFFFF"/>
                </a:solidFill>
                <a:latin typeface="Tahoma"/>
                <a:cs typeface="Tahoma"/>
              </a:rPr>
              <a:t> </a:t>
            </a:r>
            <a:r>
              <a:rPr sz="4800" b="1" spc="65" dirty="0">
                <a:solidFill>
                  <a:srgbClr val="FFFFFF"/>
                </a:solidFill>
                <a:latin typeface="Tahoma"/>
                <a:cs typeface="Tahoma"/>
              </a:rPr>
              <a:t>A</a:t>
            </a:r>
            <a:r>
              <a:rPr sz="4800" b="1" spc="-60" dirty="0">
                <a:solidFill>
                  <a:srgbClr val="FFFFFF"/>
                </a:solidFill>
                <a:latin typeface="Tahoma"/>
                <a:cs typeface="Tahoma"/>
              </a:rPr>
              <a:t>n</a:t>
            </a:r>
            <a:r>
              <a:rPr sz="4800" b="1" spc="95" dirty="0">
                <a:solidFill>
                  <a:srgbClr val="FFFFFF"/>
                </a:solidFill>
                <a:latin typeface="Tahoma"/>
                <a:cs typeface="Tahoma"/>
              </a:rPr>
              <a:t>d</a:t>
            </a:r>
            <a:r>
              <a:rPr sz="4800" b="1" spc="-190" dirty="0">
                <a:solidFill>
                  <a:srgbClr val="FFFFFF"/>
                </a:solidFill>
                <a:latin typeface="Tahoma"/>
                <a:cs typeface="Tahoma"/>
              </a:rPr>
              <a:t>a</a:t>
            </a:r>
            <a:r>
              <a:rPr sz="4800" b="1" spc="-200" dirty="0">
                <a:solidFill>
                  <a:srgbClr val="FFFFFF"/>
                </a:solidFill>
                <a:latin typeface="Tahoma"/>
                <a:cs typeface="Tahoma"/>
              </a:rPr>
              <a:t>,  </a:t>
            </a:r>
            <a:r>
              <a:rPr sz="4800" b="1" spc="-114" dirty="0">
                <a:solidFill>
                  <a:srgbClr val="FFFFFF"/>
                </a:solidFill>
                <a:latin typeface="Tahoma"/>
                <a:cs typeface="Tahoma"/>
              </a:rPr>
              <a:t>s</a:t>
            </a:r>
            <a:r>
              <a:rPr sz="4800" b="1" spc="15" dirty="0">
                <a:solidFill>
                  <a:srgbClr val="FFFFFF"/>
                </a:solidFill>
                <a:latin typeface="Tahoma"/>
                <a:cs typeface="Tahoma"/>
              </a:rPr>
              <a:t>t</a:t>
            </a:r>
            <a:r>
              <a:rPr sz="4800" b="1" spc="-70" dirty="0">
                <a:solidFill>
                  <a:srgbClr val="FFFFFF"/>
                </a:solidFill>
                <a:latin typeface="Tahoma"/>
                <a:cs typeface="Tahoma"/>
              </a:rPr>
              <a:t>r</a:t>
            </a:r>
            <a:r>
              <a:rPr sz="4800" b="1" spc="-190" dirty="0">
                <a:solidFill>
                  <a:srgbClr val="FFFFFF"/>
                </a:solidFill>
                <a:latin typeface="Tahoma"/>
                <a:cs typeface="Tahoma"/>
              </a:rPr>
              <a:t>a</a:t>
            </a:r>
            <a:r>
              <a:rPr sz="4800" b="1" spc="15" dirty="0">
                <a:solidFill>
                  <a:srgbClr val="FFFFFF"/>
                </a:solidFill>
                <a:latin typeface="Tahoma"/>
                <a:cs typeface="Tahoma"/>
              </a:rPr>
              <a:t>t</a:t>
            </a:r>
            <a:r>
              <a:rPr sz="4800" b="1" spc="-55" dirty="0">
                <a:solidFill>
                  <a:srgbClr val="FFFFFF"/>
                </a:solidFill>
                <a:latin typeface="Tahoma"/>
                <a:cs typeface="Tahoma"/>
              </a:rPr>
              <a:t>e</a:t>
            </a:r>
            <a:r>
              <a:rPr sz="4800" b="1" spc="-420" dirty="0">
                <a:solidFill>
                  <a:srgbClr val="FFFFFF"/>
                </a:solidFill>
                <a:latin typeface="Tahoma"/>
                <a:cs typeface="Tahoma"/>
              </a:rPr>
              <a:t>g</a:t>
            </a:r>
            <a:r>
              <a:rPr sz="4800" b="1" spc="-70" dirty="0">
                <a:solidFill>
                  <a:srgbClr val="FFFFFF"/>
                </a:solidFill>
                <a:latin typeface="Tahoma"/>
                <a:cs typeface="Tahoma"/>
              </a:rPr>
              <a:t>i</a:t>
            </a:r>
            <a:r>
              <a:rPr sz="4800" b="1" spc="-345" dirty="0">
                <a:solidFill>
                  <a:srgbClr val="FFFFFF"/>
                </a:solidFill>
                <a:latin typeface="Tahoma"/>
                <a:cs typeface="Tahoma"/>
              </a:rPr>
              <a:t> </a:t>
            </a:r>
            <a:r>
              <a:rPr sz="4800" b="1" spc="90" dirty="0">
                <a:solidFill>
                  <a:srgbClr val="FFFFFF"/>
                </a:solidFill>
                <a:latin typeface="Tahoma"/>
                <a:cs typeface="Tahoma"/>
              </a:rPr>
              <a:t>p</a:t>
            </a:r>
            <a:r>
              <a:rPr sz="4800" b="1" spc="-55" dirty="0">
                <a:solidFill>
                  <a:srgbClr val="FFFFFF"/>
                </a:solidFill>
                <a:latin typeface="Tahoma"/>
                <a:cs typeface="Tahoma"/>
              </a:rPr>
              <a:t>e</a:t>
            </a:r>
            <a:r>
              <a:rPr sz="4800" b="1" spc="-60" dirty="0">
                <a:solidFill>
                  <a:srgbClr val="FFFFFF"/>
                </a:solidFill>
                <a:latin typeface="Tahoma"/>
                <a:cs typeface="Tahoma"/>
              </a:rPr>
              <a:t>n</a:t>
            </a:r>
            <a:r>
              <a:rPr sz="4800" b="1" spc="-420" dirty="0">
                <a:solidFill>
                  <a:srgbClr val="FFFFFF"/>
                </a:solidFill>
                <a:latin typeface="Tahoma"/>
                <a:cs typeface="Tahoma"/>
              </a:rPr>
              <a:t>g</a:t>
            </a:r>
            <a:r>
              <a:rPr sz="4800" b="1" spc="-55" dirty="0">
                <a:solidFill>
                  <a:srgbClr val="FFFFFF"/>
                </a:solidFill>
                <a:latin typeface="Tahoma"/>
                <a:cs typeface="Tahoma"/>
              </a:rPr>
              <a:t>e</a:t>
            </a:r>
            <a:r>
              <a:rPr sz="4800" b="1" spc="-135" dirty="0">
                <a:solidFill>
                  <a:srgbClr val="FFFFFF"/>
                </a:solidFill>
                <a:latin typeface="Tahoma"/>
                <a:cs typeface="Tahoma"/>
              </a:rPr>
              <a:t>m</a:t>
            </a:r>
            <a:r>
              <a:rPr sz="4800" b="1" spc="75" dirty="0">
                <a:solidFill>
                  <a:srgbClr val="FFFFFF"/>
                </a:solidFill>
                <a:latin typeface="Tahoma"/>
                <a:cs typeface="Tahoma"/>
              </a:rPr>
              <a:t>b</a:t>
            </a:r>
            <a:r>
              <a:rPr sz="4800" b="1" spc="-190" dirty="0">
                <a:solidFill>
                  <a:srgbClr val="FFFFFF"/>
                </a:solidFill>
                <a:latin typeface="Tahoma"/>
                <a:cs typeface="Tahoma"/>
              </a:rPr>
              <a:t>a</a:t>
            </a:r>
            <a:r>
              <a:rPr sz="4800" b="1" spc="-60" dirty="0">
                <a:solidFill>
                  <a:srgbClr val="FFFFFF"/>
                </a:solidFill>
                <a:latin typeface="Tahoma"/>
                <a:cs typeface="Tahoma"/>
              </a:rPr>
              <a:t>n</a:t>
            </a:r>
            <a:r>
              <a:rPr sz="4800" b="1" spc="-420" dirty="0">
                <a:solidFill>
                  <a:srgbClr val="FFFFFF"/>
                </a:solidFill>
                <a:latin typeface="Tahoma"/>
                <a:cs typeface="Tahoma"/>
              </a:rPr>
              <a:t>g</a:t>
            </a:r>
            <a:r>
              <a:rPr sz="4800" b="1" spc="-190" dirty="0">
                <a:solidFill>
                  <a:srgbClr val="FFFFFF"/>
                </a:solidFill>
                <a:latin typeface="Tahoma"/>
                <a:cs typeface="Tahoma"/>
              </a:rPr>
              <a:t>a</a:t>
            </a:r>
            <a:r>
              <a:rPr sz="4800" b="1" spc="-60" dirty="0">
                <a:solidFill>
                  <a:srgbClr val="FFFFFF"/>
                </a:solidFill>
                <a:latin typeface="Tahoma"/>
                <a:cs typeface="Tahoma"/>
              </a:rPr>
              <a:t>n</a:t>
            </a:r>
            <a:r>
              <a:rPr sz="4800" b="1" spc="-200" dirty="0">
                <a:solidFill>
                  <a:srgbClr val="FFFFFF"/>
                </a:solidFill>
                <a:latin typeface="Tahoma"/>
                <a:cs typeface="Tahoma"/>
              </a:rPr>
              <a:t>,  </a:t>
            </a:r>
            <a:r>
              <a:rPr sz="4800" b="1" spc="-50" dirty="0">
                <a:solidFill>
                  <a:srgbClr val="FFFFFF"/>
                </a:solidFill>
                <a:latin typeface="Tahoma"/>
                <a:cs typeface="Tahoma"/>
              </a:rPr>
              <a:t>dan</a:t>
            </a:r>
            <a:r>
              <a:rPr sz="4800" b="1" spc="-355" dirty="0">
                <a:solidFill>
                  <a:srgbClr val="FFFFFF"/>
                </a:solidFill>
                <a:latin typeface="Tahoma"/>
                <a:cs typeface="Tahoma"/>
              </a:rPr>
              <a:t> </a:t>
            </a:r>
            <a:r>
              <a:rPr sz="4800" b="1" spc="-65" dirty="0">
                <a:solidFill>
                  <a:srgbClr val="FFFFFF"/>
                </a:solidFill>
                <a:latin typeface="Tahoma"/>
                <a:cs typeface="Tahoma"/>
              </a:rPr>
              <a:t>proyeksi</a:t>
            </a:r>
            <a:r>
              <a:rPr sz="4800" b="1" spc="-355" dirty="0">
                <a:solidFill>
                  <a:srgbClr val="FFFFFF"/>
                </a:solidFill>
                <a:latin typeface="Tahoma"/>
                <a:cs typeface="Tahoma"/>
              </a:rPr>
              <a:t> </a:t>
            </a:r>
            <a:r>
              <a:rPr sz="4800" b="1" spc="-185" dirty="0">
                <a:solidFill>
                  <a:srgbClr val="FFFFFF"/>
                </a:solidFill>
                <a:latin typeface="Tahoma"/>
                <a:cs typeface="Tahoma"/>
              </a:rPr>
              <a:t>keuangan.</a:t>
            </a:r>
            <a:endParaRPr sz="4800" dirty="0">
              <a:latin typeface="Tahoma"/>
              <a:cs typeface="Tahoma"/>
            </a:endParaRPr>
          </a:p>
        </p:txBody>
      </p:sp>
      <p:pic>
        <p:nvPicPr>
          <p:cNvPr id="3" name="object 3"/>
          <p:cNvPicPr/>
          <p:nvPr/>
        </p:nvPicPr>
        <p:blipFill>
          <a:blip r:embed="rId2" cstate="print"/>
          <a:stretch>
            <a:fillRect/>
          </a:stretch>
        </p:blipFill>
        <p:spPr>
          <a:xfrm>
            <a:off x="1280841" y="6772078"/>
            <a:ext cx="6276974" cy="1295399"/>
          </a:xfrm>
          <a:prstGeom prst="rect">
            <a:avLst/>
          </a:prstGeom>
        </p:spPr>
      </p:pic>
      <p:grpSp>
        <p:nvGrpSpPr>
          <p:cNvPr id="4" name="object 4"/>
          <p:cNvGrpSpPr/>
          <p:nvPr/>
        </p:nvGrpSpPr>
        <p:grpSpPr>
          <a:xfrm>
            <a:off x="0" y="0"/>
            <a:ext cx="295275" cy="10287000"/>
            <a:chOff x="0" y="0"/>
            <a:chExt cx="295275" cy="10287000"/>
          </a:xfrm>
        </p:grpSpPr>
        <p:sp>
          <p:nvSpPr>
            <p:cNvPr id="5" name="object 5"/>
            <p:cNvSpPr/>
            <p:nvPr/>
          </p:nvSpPr>
          <p:spPr>
            <a:xfrm>
              <a:off x="0" y="2337904"/>
              <a:ext cx="295275" cy="7949565"/>
            </a:xfrm>
            <a:custGeom>
              <a:avLst/>
              <a:gdLst/>
              <a:ahLst/>
              <a:cxnLst/>
              <a:rect l="l" t="t" r="r" b="b"/>
              <a:pathLst>
                <a:path w="295275" h="7949565">
                  <a:moveTo>
                    <a:pt x="0" y="7949094"/>
                  </a:moveTo>
                  <a:lnTo>
                    <a:pt x="295274" y="7949094"/>
                  </a:lnTo>
                  <a:lnTo>
                    <a:pt x="295274" y="0"/>
                  </a:lnTo>
                  <a:lnTo>
                    <a:pt x="0" y="0"/>
                  </a:lnTo>
                  <a:lnTo>
                    <a:pt x="0" y="7949094"/>
                  </a:lnTo>
                  <a:close/>
                </a:path>
              </a:pathLst>
            </a:custGeom>
            <a:solidFill>
              <a:srgbClr val="FDFDFD"/>
            </a:solidFill>
          </p:spPr>
          <p:txBody>
            <a:bodyPr wrap="square" lIns="0" tIns="0" rIns="0" bIns="0" rtlCol="0"/>
            <a:lstStyle/>
            <a:p>
              <a:endParaRPr/>
            </a:p>
          </p:txBody>
        </p:sp>
        <p:sp>
          <p:nvSpPr>
            <p:cNvPr id="6" name="object 6"/>
            <p:cNvSpPr/>
            <p:nvPr/>
          </p:nvSpPr>
          <p:spPr>
            <a:xfrm>
              <a:off x="0" y="0"/>
              <a:ext cx="295275" cy="2338070"/>
            </a:xfrm>
            <a:custGeom>
              <a:avLst/>
              <a:gdLst/>
              <a:ahLst/>
              <a:cxnLst/>
              <a:rect l="l" t="t" r="r" b="b"/>
              <a:pathLst>
                <a:path w="295275" h="2338070">
                  <a:moveTo>
                    <a:pt x="0" y="0"/>
                  </a:moveTo>
                  <a:lnTo>
                    <a:pt x="295274" y="0"/>
                  </a:lnTo>
                  <a:lnTo>
                    <a:pt x="295274" y="2337905"/>
                  </a:lnTo>
                  <a:lnTo>
                    <a:pt x="0" y="2337905"/>
                  </a:lnTo>
                  <a:lnTo>
                    <a:pt x="0"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80841" y="982987"/>
            <a:ext cx="16638859" cy="1406219"/>
          </a:xfrm>
          <a:prstGeom prst="rect">
            <a:avLst/>
          </a:prstGeom>
        </p:spPr>
        <p:txBody>
          <a:bodyPr vert="horz" wrap="square" lIns="0" tIns="219710" rIns="0" bIns="0" rtlCol="0">
            <a:spAutoFit/>
          </a:bodyPr>
          <a:lstStyle/>
          <a:p>
            <a:pPr marL="12700" marR="5080">
              <a:lnSpc>
                <a:spcPts val="10950"/>
              </a:lnSpc>
              <a:spcBef>
                <a:spcPts val="1730"/>
              </a:spcBef>
            </a:pPr>
            <a:r>
              <a:rPr lang="en-US" sz="4800" b="1" spc="-285" dirty="0">
                <a:solidFill>
                  <a:srgbClr val="FFFFFF"/>
                </a:solidFill>
                <a:latin typeface="Tahoma"/>
                <a:cs typeface="Tahoma"/>
              </a:rPr>
              <a:t>5.  </a:t>
            </a:r>
            <a:r>
              <a:rPr sz="4800" b="1" spc="-285" dirty="0" err="1">
                <a:solidFill>
                  <a:srgbClr val="FFFFFF"/>
                </a:solidFill>
                <a:latin typeface="Tahoma"/>
                <a:cs typeface="Tahoma"/>
              </a:rPr>
              <a:t>Kembangkan</a:t>
            </a:r>
            <a:r>
              <a:rPr sz="4800" b="1" spc="-285" dirty="0">
                <a:solidFill>
                  <a:srgbClr val="FFFFFF"/>
                </a:solidFill>
                <a:latin typeface="Tahoma"/>
                <a:cs typeface="Tahoma"/>
              </a:rPr>
              <a:t> </a:t>
            </a:r>
            <a:r>
              <a:rPr sz="4800" b="1" spc="-280" dirty="0">
                <a:solidFill>
                  <a:srgbClr val="FFFFFF"/>
                </a:solidFill>
                <a:latin typeface="Tahoma"/>
                <a:cs typeface="Tahoma"/>
              </a:rPr>
              <a:t> </a:t>
            </a:r>
            <a:r>
              <a:rPr sz="4800" b="1" spc="20" dirty="0">
                <a:solidFill>
                  <a:srgbClr val="FFFFFF"/>
                </a:solidFill>
                <a:latin typeface="Tahoma"/>
                <a:cs typeface="Tahoma"/>
              </a:rPr>
              <a:t>prototipe </a:t>
            </a:r>
            <a:r>
              <a:rPr sz="4800" b="1" spc="25" dirty="0">
                <a:solidFill>
                  <a:srgbClr val="FFFFFF"/>
                </a:solidFill>
                <a:latin typeface="Tahoma"/>
                <a:cs typeface="Tahoma"/>
              </a:rPr>
              <a:t> </a:t>
            </a:r>
            <a:r>
              <a:rPr sz="4800" b="1" spc="-95" dirty="0">
                <a:solidFill>
                  <a:srgbClr val="FFFFFF"/>
                </a:solidFill>
                <a:latin typeface="Tahoma"/>
                <a:cs typeface="Tahoma"/>
              </a:rPr>
              <a:t>produk </a:t>
            </a:r>
            <a:r>
              <a:rPr sz="4800" b="1" spc="-204" dirty="0">
                <a:solidFill>
                  <a:srgbClr val="FFFFFF"/>
                </a:solidFill>
                <a:latin typeface="Tahoma"/>
                <a:cs typeface="Tahoma"/>
              </a:rPr>
              <a:t>atau </a:t>
            </a:r>
            <a:r>
              <a:rPr sz="4800" b="1" spc="-200" dirty="0">
                <a:solidFill>
                  <a:srgbClr val="FFFFFF"/>
                </a:solidFill>
                <a:latin typeface="Tahoma"/>
                <a:cs typeface="Tahoma"/>
              </a:rPr>
              <a:t> </a:t>
            </a:r>
            <a:r>
              <a:rPr sz="4800" b="1" spc="75" dirty="0">
                <a:solidFill>
                  <a:srgbClr val="FFFFFF"/>
                </a:solidFill>
                <a:latin typeface="Tahoma"/>
                <a:cs typeface="Tahoma"/>
              </a:rPr>
              <a:t>l</a:t>
            </a:r>
            <a:r>
              <a:rPr sz="4800" b="1" spc="-325" dirty="0">
                <a:solidFill>
                  <a:srgbClr val="FFFFFF"/>
                </a:solidFill>
                <a:latin typeface="Tahoma"/>
                <a:cs typeface="Tahoma"/>
              </a:rPr>
              <a:t>a</a:t>
            </a:r>
            <a:r>
              <a:rPr sz="4800" b="1" spc="20" dirty="0">
                <a:solidFill>
                  <a:srgbClr val="FFFFFF"/>
                </a:solidFill>
                <a:latin typeface="Tahoma"/>
                <a:cs typeface="Tahoma"/>
              </a:rPr>
              <a:t>y</a:t>
            </a:r>
            <a:r>
              <a:rPr sz="4800" b="1" spc="-325" dirty="0">
                <a:solidFill>
                  <a:srgbClr val="FFFFFF"/>
                </a:solidFill>
                <a:latin typeface="Tahoma"/>
                <a:cs typeface="Tahoma"/>
              </a:rPr>
              <a:t>a</a:t>
            </a:r>
            <a:r>
              <a:rPr sz="4800" b="1" spc="-105" dirty="0">
                <a:solidFill>
                  <a:srgbClr val="FFFFFF"/>
                </a:solidFill>
                <a:latin typeface="Tahoma"/>
                <a:cs typeface="Tahoma"/>
              </a:rPr>
              <a:t>n</a:t>
            </a:r>
            <a:r>
              <a:rPr sz="4800" b="1" spc="-325" dirty="0">
                <a:solidFill>
                  <a:srgbClr val="FFFFFF"/>
                </a:solidFill>
                <a:latin typeface="Tahoma"/>
                <a:cs typeface="Tahoma"/>
              </a:rPr>
              <a:t>a</a:t>
            </a:r>
            <a:r>
              <a:rPr sz="4800" b="1" spc="-100" dirty="0">
                <a:solidFill>
                  <a:srgbClr val="FFFFFF"/>
                </a:solidFill>
                <a:latin typeface="Tahoma"/>
                <a:cs typeface="Tahoma"/>
              </a:rPr>
              <a:t>n</a:t>
            </a:r>
            <a:r>
              <a:rPr sz="4800" b="1" spc="-595" dirty="0">
                <a:solidFill>
                  <a:srgbClr val="FFFFFF"/>
                </a:solidFill>
                <a:latin typeface="Tahoma"/>
                <a:cs typeface="Tahoma"/>
              </a:rPr>
              <a:t> </a:t>
            </a:r>
            <a:r>
              <a:rPr sz="4800" b="1" spc="110" dirty="0">
                <a:solidFill>
                  <a:srgbClr val="FFFFFF"/>
                </a:solidFill>
                <a:latin typeface="Tahoma"/>
                <a:cs typeface="Tahoma"/>
              </a:rPr>
              <a:t>A</a:t>
            </a:r>
            <a:r>
              <a:rPr sz="4800" b="1" spc="-105" dirty="0">
                <a:solidFill>
                  <a:srgbClr val="FFFFFF"/>
                </a:solidFill>
                <a:latin typeface="Tahoma"/>
                <a:cs typeface="Tahoma"/>
              </a:rPr>
              <a:t>n</a:t>
            </a:r>
            <a:r>
              <a:rPr sz="4800" b="1" spc="160" dirty="0">
                <a:solidFill>
                  <a:srgbClr val="FFFFFF"/>
                </a:solidFill>
                <a:latin typeface="Tahoma"/>
                <a:cs typeface="Tahoma"/>
              </a:rPr>
              <a:t>d</a:t>
            </a:r>
            <a:r>
              <a:rPr sz="4800" b="1" spc="-325" dirty="0">
                <a:solidFill>
                  <a:srgbClr val="FFFFFF"/>
                </a:solidFill>
                <a:latin typeface="Tahoma"/>
                <a:cs typeface="Tahoma"/>
              </a:rPr>
              <a:t>a</a:t>
            </a:r>
            <a:r>
              <a:rPr sz="4800" b="1" spc="-385" dirty="0">
                <a:solidFill>
                  <a:srgbClr val="FFFFFF"/>
                </a:solidFill>
                <a:latin typeface="Tahoma"/>
                <a:cs typeface="Tahoma"/>
              </a:rPr>
              <a:t>.</a:t>
            </a:r>
            <a:endParaRPr sz="4800" dirty="0">
              <a:latin typeface="Tahoma"/>
              <a:cs typeface="Tahoma"/>
            </a:endParaRPr>
          </a:p>
        </p:txBody>
      </p:sp>
      <p:pic>
        <p:nvPicPr>
          <p:cNvPr id="3" name="object 3"/>
          <p:cNvPicPr/>
          <p:nvPr/>
        </p:nvPicPr>
        <p:blipFill>
          <a:blip r:embed="rId2" cstate="print"/>
          <a:stretch>
            <a:fillRect/>
          </a:stretch>
        </p:blipFill>
        <p:spPr>
          <a:xfrm>
            <a:off x="1280841" y="7592183"/>
            <a:ext cx="6276974" cy="1295399"/>
          </a:xfrm>
          <a:prstGeom prst="rect">
            <a:avLst/>
          </a:prstGeom>
        </p:spPr>
      </p:pic>
      <p:grpSp>
        <p:nvGrpSpPr>
          <p:cNvPr id="4" name="object 4"/>
          <p:cNvGrpSpPr/>
          <p:nvPr/>
        </p:nvGrpSpPr>
        <p:grpSpPr>
          <a:xfrm>
            <a:off x="0" y="0"/>
            <a:ext cx="295275" cy="10287000"/>
            <a:chOff x="0" y="0"/>
            <a:chExt cx="295275" cy="10287000"/>
          </a:xfrm>
        </p:grpSpPr>
        <p:sp>
          <p:nvSpPr>
            <p:cNvPr id="5" name="object 5"/>
            <p:cNvSpPr/>
            <p:nvPr/>
          </p:nvSpPr>
          <p:spPr>
            <a:xfrm>
              <a:off x="0" y="2337905"/>
              <a:ext cx="295275" cy="7949565"/>
            </a:xfrm>
            <a:custGeom>
              <a:avLst/>
              <a:gdLst/>
              <a:ahLst/>
              <a:cxnLst/>
              <a:rect l="l" t="t" r="r" b="b"/>
              <a:pathLst>
                <a:path w="295275" h="7949565">
                  <a:moveTo>
                    <a:pt x="0" y="7949093"/>
                  </a:moveTo>
                  <a:lnTo>
                    <a:pt x="295274" y="7949093"/>
                  </a:lnTo>
                  <a:lnTo>
                    <a:pt x="295274" y="0"/>
                  </a:lnTo>
                  <a:lnTo>
                    <a:pt x="0" y="0"/>
                  </a:lnTo>
                  <a:lnTo>
                    <a:pt x="0" y="7949093"/>
                  </a:lnTo>
                  <a:close/>
                </a:path>
              </a:pathLst>
            </a:custGeom>
            <a:solidFill>
              <a:srgbClr val="FDFDFD"/>
            </a:solidFill>
          </p:spPr>
          <p:txBody>
            <a:bodyPr wrap="square" lIns="0" tIns="0" rIns="0" bIns="0" rtlCol="0"/>
            <a:lstStyle/>
            <a:p>
              <a:endParaRPr/>
            </a:p>
          </p:txBody>
        </p:sp>
        <p:sp>
          <p:nvSpPr>
            <p:cNvPr id="6" name="object 6"/>
            <p:cNvSpPr/>
            <p:nvPr/>
          </p:nvSpPr>
          <p:spPr>
            <a:xfrm>
              <a:off x="0" y="0"/>
              <a:ext cx="295275" cy="2338070"/>
            </a:xfrm>
            <a:custGeom>
              <a:avLst/>
              <a:gdLst/>
              <a:ahLst/>
              <a:cxnLst/>
              <a:rect l="l" t="t" r="r" b="b"/>
              <a:pathLst>
                <a:path w="295275" h="2338070">
                  <a:moveTo>
                    <a:pt x="0" y="0"/>
                  </a:moveTo>
                  <a:lnTo>
                    <a:pt x="295274" y="0"/>
                  </a:lnTo>
                  <a:lnTo>
                    <a:pt x="295274" y="2337905"/>
                  </a:lnTo>
                  <a:lnTo>
                    <a:pt x="0" y="2337905"/>
                  </a:lnTo>
                  <a:lnTo>
                    <a:pt x="0"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66800" y="774468"/>
            <a:ext cx="16334059" cy="2010872"/>
          </a:xfrm>
          <a:prstGeom prst="rect">
            <a:avLst/>
          </a:prstGeom>
        </p:spPr>
        <p:txBody>
          <a:bodyPr vert="horz" wrap="square" lIns="0" tIns="154940" rIns="0" bIns="0" rtlCol="0">
            <a:spAutoFit/>
          </a:bodyPr>
          <a:lstStyle/>
          <a:p>
            <a:pPr marL="800100" marR="5080" indent="-787400" algn="just">
              <a:lnSpc>
                <a:spcPts val="7650"/>
              </a:lnSpc>
              <a:spcBef>
                <a:spcPts val="1220"/>
              </a:spcBef>
            </a:pPr>
            <a:r>
              <a:rPr lang="en-US" sz="4800" b="1" spc="30" dirty="0">
                <a:solidFill>
                  <a:srgbClr val="FFFFFF"/>
                </a:solidFill>
                <a:latin typeface="Tahoma"/>
                <a:cs typeface="Tahoma"/>
              </a:rPr>
              <a:t>6. </a:t>
            </a:r>
            <a:r>
              <a:rPr sz="4800" b="1" spc="30" dirty="0" err="1">
                <a:solidFill>
                  <a:srgbClr val="FFFFFF"/>
                </a:solidFill>
                <a:latin typeface="Tahoma"/>
                <a:cs typeface="Tahoma"/>
              </a:rPr>
              <a:t>L</a:t>
            </a:r>
            <a:r>
              <a:rPr sz="4800" b="1" spc="-235" dirty="0" err="1">
                <a:solidFill>
                  <a:srgbClr val="FFFFFF"/>
                </a:solidFill>
                <a:latin typeface="Tahoma"/>
                <a:cs typeface="Tahoma"/>
              </a:rPr>
              <a:t>a</a:t>
            </a:r>
            <a:r>
              <a:rPr sz="4800" b="1" spc="-459" dirty="0" err="1">
                <a:solidFill>
                  <a:srgbClr val="FFFFFF"/>
                </a:solidFill>
                <a:latin typeface="Tahoma"/>
                <a:cs typeface="Tahoma"/>
              </a:rPr>
              <a:t>k</a:t>
            </a:r>
            <a:r>
              <a:rPr sz="4800" b="1" spc="-135" dirty="0" err="1">
                <a:solidFill>
                  <a:srgbClr val="FFFFFF"/>
                </a:solidFill>
                <a:latin typeface="Tahoma"/>
                <a:cs typeface="Tahoma"/>
              </a:rPr>
              <a:t>u</a:t>
            </a:r>
            <a:r>
              <a:rPr sz="4800" b="1" spc="-459" dirty="0" err="1">
                <a:solidFill>
                  <a:srgbClr val="FFFFFF"/>
                </a:solidFill>
                <a:latin typeface="Tahoma"/>
                <a:cs typeface="Tahoma"/>
              </a:rPr>
              <a:t>k</a:t>
            </a:r>
            <a:r>
              <a:rPr sz="4800" b="1" spc="-235" dirty="0" err="1">
                <a:solidFill>
                  <a:srgbClr val="FFFFFF"/>
                </a:solidFill>
                <a:latin typeface="Tahoma"/>
                <a:cs typeface="Tahoma"/>
              </a:rPr>
              <a:t>a</a:t>
            </a:r>
            <a:r>
              <a:rPr sz="4800" b="1" spc="-75" dirty="0" err="1">
                <a:solidFill>
                  <a:srgbClr val="FFFFFF"/>
                </a:solidFill>
                <a:latin typeface="Tahoma"/>
                <a:cs typeface="Tahoma"/>
              </a:rPr>
              <a:t>n</a:t>
            </a:r>
            <a:r>
              <a:rPr sz="4800" b="1" spc="-420" dirty="0">
                <a:solidFill>
                  <a:srgbClr val="FFFFFF"/>
                </a:solidFill>
                <a:latin typeface="Tahoma"/>
                <a:cs typeface="Tahoma"/>
              </a:rPr>
              <a:t> </a:t>
            </a:r>
            <a:r>
              <a:rPr sz="4800" b="1" spc="100" dirty="0">
                <a:solidFill>
                  <a:srgbClr val="FFFFFF"/>
                </a:solidFill>
                <a:latin typeface="Tahoma"/>
                <a:cs typeface="Tahoma"/>
              </a:rPr>
              <a:t>p</a:t>
            </a:r>
            <a:r>
              <a:rPr sz="4800" b="1" spc="-70" dirty="0">
                <a:solidFill>
                  <a:srgbClr val="FFFFFF"/>
                </a:solidFill>
                <a:latin typeface="Tahoma"/>
                <a:cs typeface="Tahoma"/>
              </a:rPr>
              <a:t>e</a:t>
            </a:r>
            <a:r>
              <a:rPr sz="4800" b="1" spc="-80" dirty="0">
                <a:solidFill>
                  <a:srgbClr val="FFFFFF"/>
                </a:solidFill>
                <a:latin typeface="Tahoma"/>
                <a:cs typeface="Tahoma"/>
              </a:rPr>
              <a:t>n</a:t>
            </a:r>
            <a:r>
              <a:rPr sz="4800" b="1" spc="-515" dirty="0">
                <a:solidFill>
                  <a:srgbClr val="FFFFFF"/>
                </a:solidFill>
                <a:latin typeface="Tahoma"/>
                <a:cs typeface="Tahoma"/>
              </a:rPr>
              <a:t>g</a:t>
            </a:r>
            <a:r>
              <a:rPr sz="4800" b="1" spc="-135" dirty="0">
                <a:solidFill>
                  <a:srgbClr val="FFFFFF"/>
                </a:solidFill>
                <a:latin typeface="Tahoma"/>
                <a:cs typeface="Tahoma"/>
              </a:rPr>
              <a:t>u</a:t>
            </a:r>
            <a:r>
              <a:rPr sz="4800" b="1" spc="-530" dirty="0">
                <a:solidFill>
                  <a:srgbClr val="FFFFFF"/>
                </a:solidFill>
                <a:latin typeface="Tahoma"/>
                <a:cs typeface="Tahoma"/>
              </a:rPr>
              <a:t>j</a:t>
            </a:r>
            <a:r>
              <a:rPr sz="4800" b="1" spc="-90" dirty="0">
                <a:solidFill>
                  <a:srgbClr val="FFFFFF"/>
                </a:solidFill>
                <a:latin typeface="Tahoma"/>
                <a:cs typeface="Tahoma"/>
              </a:rPr>
              <a:t>i</a:t>
            </a:r>
            <a:r>
              <a:rPr sz="4800" b="1" spc="-235" dirty="0">
                <a:solidFill>
                  <a:srgbClr val="FFFFFF"/>
                </a:solidFill>
                <a:latin typeface="Tahoma"/>
                <a:cs typeface="Tahoma"/>
              </a:rPr>
              <a:t>a</a:t>
            </a:r>
            <a:r>
              <a:rPr sz="4800" b="1" spc="-50" dirty="0">
                <a:solidFill>
                  <a:srgbClr val="FFFFFF"/>
                </a:solidFill>
                <a:latin typeface="Tahoma"/>
                <a:cs typeface="Tahoma"/>
              </a:rPr>
              <a:t>n  </a:t>
            </a:r>
            <a:r>
              <a:rPr sz="4800" b="1" spc="100" dirty="0">
                <a:solidFill>
                  <a:srgbClr val="FFFFFF"/>
                </a:solidFill>
                <a:latin typeface="Tahoma"/>
                <a:cs typeface="Tahoma"/>
              </a:rPr>
              <a:t>p</a:t>
            </a:r>
            <a:r>
              <a:rPr sz="4800" b="1" spc="-235" dirty="0">
                <a:solidFill>
                  <a:srgbClr val="FFFFFF"/>
                </a:solidFill>
                <a:latin typeface="Tahoma"/>
                <a:cs typeface="Tahoma"/>
              </a:rPr>
              <a:t>a</a:t>
            </a:r>
            <a:r>
              <a:rPr sz="4800" b="1" spc="-140" dirty="0">
                <a:solidFill>
                  <a:srgbClr val="FFFFFF"/>
                </a:solidFill>
                <a:latin typeface="Tahoma"/>
                <a:cs typeface="Tahoma"/>
              </a:rPr>
              <a:t>s</a:t>
            </a:r>
            <a:r>
              <a:rPr sz="4800" b="1" spc="-235" dirty="0">
                <a:solidFill>
                  <a:srgbClr val="FFFFFF"/>
                </a:solidFill>
                <a:latin typeface="Tahoma"/>
                <a:cs typeface="Tahoma"/>
              </a:rPr>
              <a:t>a</a:t>
            </a:r>
            <a:r>
              <a:rPr sz="4800" b="1" spc="-85" dirty="0">
                <a:solidFill>
                  <a:srgbClr val="FFFFFF"/>
                </a:solidFill>
                <a:latin typeface="Tahoma"/>
                <a:cs typeface="Tahoma"/>
              </a:rPr>
              <a:t>r</a:t>
            </a:r>
            <a:r>
              <a:rPr sz="4800" b="1" spc="-420" dirty="0">
                <a:solidFill>
                  <a:srgbClr val="FFFFFF"/>
                </a:solidFill>
                <a:latin typeface="Tahoma"/>
                <a:cs typeface="Tahoma"/>
              </a:rPr>
              <a:t> </a:t>
            </a:r>
            <a:r>
              <a:rPr sz="4800" b="1" spc="105" dirty="0">
                <a:solidFill>
                  <a:srgbClr val="FFFFFF"/>
                </a:solidFill>
                <a:latin typeface="Tahoma"/>
                <a:cs typeface="Tahoma"/>
              </a:rPr>
              <a:t>d</a:t>
            </a:r>
            <a:r>
              <a:rPr sz="4800" b="1" spc="-70" dirty="0">
                <a:solidFill>
                  <a:srgbClr val="FFFFFF"/>
                </a:solidFill>
                <a:latin typeface="Tahoma"/>
                <a:cs typeface="Tahoma"/>
              </a:rPr>
              <a:t>e</a:t>
            </a:r>
            <a:r>
              <a:rPr sz="4800" b="1" spc="-80" dirty="0">
                <a:solidFill>
                  <a:srgbClr val="FFFFFF"/>
                </a:solidFill>
                <a:latin typeface="Tahoma"/>
                <a:cs typeface="Tahoma"/>
              </a:rPr>
              <a:t>n</a:t>
            </a:r>
            <a:r>
              <a:rPr sz="4800" b="1" spc="-515" dirty="0">
                <a:solidFill>
                  <a:srgbClr val="FFFFFF"/>
                </a:solidFill>
                <a:latin typeface="Tahoma"/>
                <a:cs typeface="Tahoma"/>
              </a:rPr>
              <a:t>g</a:t>
            </a:r>
            <a:r>
              <a:rPr sz="4800" b="1" spc="-235" dirty="0">
                <a:solidFill>
                  <a:srgbClr val="FFFFFF"/>
                </a:solidFill>
                <a:latin typeface="Tahoma"/>
                <a:cs typeface="Tahoma"/>
              </a:rPr>
              <a:t>a</a:t>
            </a:r>
            <a:r>
              <a:rPr sz="4800" b="1" spc="-50" dirty="0">
                <a:solidFill>
                  <a:srgbClr val="FFFFFF"/>
                </a:solidFill>
                <a:latin typeface="Tahoma"/>
                <a:cs typeface="Tahoma"/>
              </a:rPr>
              <a:t>n  </a:t>
            </a:r>
            <a:r>
              <a:rPr sz="4800" b="1" spc="-160" dirty="0">
                <a:solidFill>
                  <a:srgbClr val="FFFFFF"/>
                </a:solidFill>
                <a:latin typeface="Tahoma"/>
                <a:cs typeface="Tahoma"/>
              </a:rPr>
              <a:t>mengumpulkan </a:t>
            </a:r>
            <a:r>
              <a:rPr sz="4800" b="1" spc="-155" dirty="0">
                <a:solidFill>
                  <a:srgbClr val="FFFFFF"/>
                </a:solidFill>
                <a:latin typeface="Tahoma"/>
                <a:cs typeface="Tahoma"/>
              </a:rPr>
              <a:t> </a:t>
            </a:r>
            <a:r>
              <a:rPr sz="4800" b="1" spc="-135" dirty="0">
                <a:solidFill>
                  <a:srgbClr val="FFFFFF"/>
                </a:solidFill>
                <a:latin typeface="Tahoma"/>
                <a:cs typeface="Tahoma"/>
              </a:rPr>
              <a:t>u</a:t>
            </a:r>
            <a:r>
              <a:rPr sz="4800" b="1" spc="-175" dirty="0">
                <a:solidFill>
                  <a:srgbClr val="FFFFFF"/>
                </a:solidFill>
                <a:latin typeface="Tahoma"/>
                <a:cs typeface="Tahoma"/>
              </a:rPr>
              <a:t>m</a:t>
            </a:r>
            <a:r>
              <a:rPr sz="4800" b="1" spc="100" dirty="0">
                <a:solidFill>
                  <a:srgbClr val="FFFFFF"/>
                </a:solidFill>
                <a:latin typeface="Tahoma"/>
                <a:cs typeface="Tahoma"/>
              </a:rPr>
              <a:t>p</a:t>
            </a:r>
            <a:r>
              <a:rPr sz="4800" b="1" spc="-235" dirty="0">
                <a:solidFill>
                  <a:srgbClr val="FFFFFF"/>
                </a:solidFill>
                <a:latin typeface="Tahoma"/>
                <a:cs typeface="Tahoma"/>
              </a:rPr>
              <a:t>a</a:t>
            </a:r>
            <a:r>
              <a:rPr sz="4800" b="1" spc="-75" dirty="0">
                <a:solidFill>
                  <a:srgbClr val="FFFFFF"/>
                </a:solidFill>
                <a:latin typeface="Tahoma"/>
                <a:cs typeface="Tahoma"/>
              </a:rPr>
              <a:t>n</a:t>
            </a:r>
            <a:r>
              <a:rPr sz="4800" b="1" spc="-420" dirty="0">
                <a:solidFill>
                  <a:srgbClr val="FFFFFF"/>
                </a:solidFill>
                <a:latin typeface="Tahoma"/>
                <a:cs typeface="Tahoma"/>
              </a:rPr>
              <a:t> </a:t>
            </a:r>
            <a:r>
              <a:rPr sz="4800" b="1" spc="85" dirty="0">
                <a:solidFill>
                  <a:srgbClr val="FFFFFF"/>
                </a:solidFill>
                <a:latin typeface="Tahoma"/>
                <a:cs typeface="Tahoma"/>
              </a:rPr>
              <a:t>b</a:t>
            </a:r>
            <a:r>
              <a:rPr sz="4800" b="1" spc="-235" dirty="0">
                <a:solidFill>
                  <a:srgbClr val="FFFFFF"/>
                </a:solidFill>
                <a:latin typeface="Tahoma"/>
                <a:cs typeface="Tahoma"/>
              </a:rPr>
              <a:t>a</a:t>
            </a:r>
            <a:r>
              <a:rPr sz="4800" b="1" spc="50" dirty="0">
                <a:solidFill>
                  <a:srgbClr val="FFFFFF"/>
                </a:solidFill>
                <a:latin typeface="Tahoma"/>
                <a:cs typeface="Tahoma"/>
              </a:rPr>
              <a:t>l</a:t>
            </a:r>
            <a:r>
              <a:rPr sz="4800" b="1" spc="-90" dirty="0">
                <a:solidFill>
                  <a:srgbClr val="FFFFFF"/>
                </a:solidFill>
                <a:latin typeface="Tahoma"/>
                <a:cs typeface="Tahoma"/>
              </a:rPr>
              <a:t>i</a:t>
            </a:r>
            <a:r>
              <a:rPr sz="4800" b="1" spc="-455" dirty="0">
                <a:solidFill>
                  <a:srgbClr val="FFFFFF"/>
                </a:solidFill>
                <a:latin typeface="Tahoma"/>
                <a:cs typeface="Tahoma"/>
              </a:rPr>
              <a:t>k</a:t>
            </a:r>
            <a:r>
              <a:rPr sz="4800" b="1" spc="-420" dirty="0">
                <a:solidFill>
                  <a:srgbClr val="FFFFFF"/>
                </a:solidFill>
                <a:latin typeface="Tahoma"/>
                <a:cs typeface="Tahoma"/>
              </a:rPr>
              <a:t> </a:t>
            </a:r>
            <a:r>
              <a:rPr sz="4800" b="1" spc="105" dirty="0">
                <a:solidFill>
                  <a:srgbClr val="FFFFFF"/>
                </a:solidFill>
                <a:latin typeface="Tahoma"/>
                <a:cs typeface="Tahoma"/>
              </a:rPr>
              <a:t>d</a:t>
            </a:r>
            <a:r>
              <a:rPr sz="4800" b="1" spc="-235" dirty="0">
                <a:solidFill>
                  <a:srgbClr val="FFFFFF"/>
                </a:solidFill>
                <a:latin typeface="Tahoma"/>
                <a:cs typeface="Tahoma"/>
              </a:rPr>
              <a:t>a</a:t>
            </a:r>
            <a:r>
              <a:rPr sz="4800" b="1" spc="-90" dirty="0">
                <a:solidFill>
                  <a:srgbClr val="FFFFFF"/>
                </a:solidFill>
                <a:latin typeface="Tahoma"/>
                <a:cs typeface="Tahoma"/>
              </a:rPr>
              <a:t>ri  </a:t>
            </a:r>
            <a:r>
              <a:rPr sz="4800" b="1" spc="100" dirty="0">
                <a:solidFill>
                  <a:srgbClr val="FFFFFF"/>
                </a:solidFill>
                <a:latin typeface="Tahoma"/>
                <a:cs typeface="Tahoma"/>
              </a:rPr>
              <a:t>p</a:t>
            </a:r>
            <a:r>
              <a:rPr sz="4800" b="1" spc="-70" dirty="0">
                <a:solidFill>
                  <a:srgbClr val="FFFFFF"/>
                </a:solidFill>
                <a:latin typeface="Tahoma"/>
                <a:cs typeface="Tahoma"/>
              </a:rPr>
              <a:t>e</a:t>
            </a:r>
            <a:r>
              <a:rPr sz="4800" b="1" spc="50" dirty="0">
                <a:solidFill>
                  <a:srgbClr val="FFFFFF"/>
                </a:solidFill>
                <a:latin typeface="Tahoma"/>
                <a:cs typeface="Tahoma"/>
              </a:rPr>
              <a:t>l</a:t>
            </a:r>
            <a:r>
              <a:rPr sz="4800" b="1" spc="-235" dirty="0">
                <a:solidFill>
                  <a:srgbClr val="FFFFFF"/>
                </a:solidFill>
                <a:latin typeface="Tahoma"/>
                <a:cs typeface="Tahoma"/>
              </a:rPr>
              <a:t>a</a:t>
            </a:r>
            <a:r>
              <a:rPr sz="4800" b="1" spc="-80" dirty="0">
                <a:solidFill>
                  <a:srgbClr val="FFFFFF"/>
                </a:solidFill>
                <a:latin typeface="Tahoma"/>
                <a:cs typeface="Tahoma"/>
              </a:rPr>
              <a:t>n</a:t>
            </a:r>
            <a:r>
              <a:rPr sz="4800" b="1" spc="-515" dirty="0">
                <a:solidFill>
                  <a:srgbClr val="FFFFFF"/>
                </a:solidFill>
                <a:latin typeface="Tahoma"/>
                <a:cs typeface="Tahoma"/>
              </a:rPr>
              <a:t>gg</a:t>
            </a:r>
            <a:r>
              <a:rPr sz="4800" b="1" spc="-235" dirty="0">
                <a:solidFill>
                  <a:srgbClr val="FFFFFF"/>
                </a:solidFill>
                <a:latin typeface="Tahoma"/>
                <a:cs typeface="Tahoma"/>
              </a:rPr>
              <a:t>a</a:t>
            </a:r>
            <a:r>
              <a:rPr sz="4800" b="1" spc="-75" dirty="0">
                <a:solidFill>
                  <a:srgbClr val="FFFFFF"/>
                </a:solidFill>
                <a:latin typeface="Tahoma"/>
                <a:cs typeface="Tahoma"/>
              </a:rPr>
              <a:t>n</a:t>
            </a:r>
            <a:r>
              <a:rPr sz="4800" b="1" spc="-420" dirty="0">
                <a:solidFill>
                  <a:srgbClr val="FFFFFF"/>
                </a:solidFill>
                <a:latin typeface="Tahoma"/>
                <a:cs typeface="Tahoma"/>
              </a:rPr>
              <a:t> </a:t>
            </a:r>
            <a:r>
              <a:rPr sz="4800" b="1" spc="100" dirty="0">
                <a:solidFill>
                  <a:srgbClr val="FFFFFF"/>
                </a:solidFill>
                <a:latin typeface="Tahoma"/>
                <a:cs typeface="Tahoma"/>
              </a:rPr>
              <a:t>p</a:t>
            </a:r>
            <a:r>
              <a:rPr sz="4800" b="1" spc="50" dirty="0">
                <a:solidFill>
                  <a:srgbClr val="FFFFFF"/>
                </a:solidFill>
                <a:latin typeface="Tahoma"/>
                <a:cs typeface="Tahoma"/>
              </a:rPr>
              <a:t>o</a:t>
            </a:r>
            <a:r>
              <a:rPr sz="4800" b="1" spc="10" dirty="0">
                <a:solidFill>
                  <a:srgbClr val="FFFFFF"/>
                </a:solidFill>
                <a:latin typeface="Tahoma"/>
                <a:cs typeface="Tahoma"/>
              </a:rPr>
              <a:t>t</a:t>
            </a:r>
            <a:r>
              <a:rPr sz="4800" b="1" spc="-70" dirty="0">
                <a:solidFill>
                  <a:srgbClr val="FFFFFF"/>
                </a:solidFill>
                <a:latin typeface="Tahoma"/>
                <a:cs typeface="Tahoma"/>
              </a:rPr>
              <a:t>e</a:t>
            </a:r>
            <a:r>
              <a:rPr sz="4800" b="1" spc="-80" dirty="0">
                <a:solidFill>
                  <a:srgbClr val="FFFFFF"/>
                </a:solidFill>
                <a:latin typeface="Tahoma"/>
                <a:cs typeface="Tahoma"/>
              </a:rPr>
              <a:t>n</a:t>
            </a:r>
            <a:r>
              <a:rPr sz="4800" b="1" spc="-140" dirty="0">
                <a:solidFill>
                  <a:srgbClr val="FFFFFF"/>
                </a:solidFill>
                <a:latin typeface="Tahoma"/>
                <a:cs typeface="Tahoma"/>
              </a:rPr>
              <a:t>s</a:t>
            </a:r>
            <a:r>
              <a:rPr sz="4800" b="1" spc="-90" dirty="0">
                <a:solidFill>
                  <a:srgbClr val="FFFFFF"/>
                </a:solidFill>
                <a:latin typeface="Tahoma"/>
                <a:cs typeface="Tahoma"/>
              </a:rPr>
              <a:t>i</a:t>
            </a:r>
            <a:r>
              <a:rPr sz="4800" b="1" spc="-235" dirty="0">
                <a:solidFill>
                  <a:srgbClr val="FFFFFF"/>
                </a:solidFill>
                <a:latin typeface="Tahoma"/>
                <a:cs typeface="Tahoma"/>
              </a:rPr>
              <a:t>a</a:t>
            </a:r>
            <a:r>
              <a:rPr sz="4800" b="1" spc="50" dirty="0">
                <a:solidFill>
                  <a:srgbClr val="FFFFFF"/>
                </a:solidFill>
                <a:latin typeface="Tahoma"/>
                <a:cs typeface="Tahoma"/>
              </a:rPr>
              <a:t>l</a:t>
            </a:r>
            <a:r>
              <a:rPr sz="4800" b="1" spc="-270" dirty="0">
                <a:solidFill>
                  <a:srgbClr val="FFFFFF"/>
                </a:solidFill>
                <a:latin typeface="Tahoma"/>
                <a:cs typeface="Tahoma"/>
              </a:rPr>
              <a:t>.</a:t>
            </a:r>
            <a:endParaRPr sz="4800" dirty="0">
              <a:latin typeface="Tahoma"/>
              <a:cs typeface="Tahoma"/>
            </a:endParaRPr>
          </a:p>
        </p:txBody>
      </p:sp>
      <p:pic>
        <p:nvPicPr>
          <p:cNvPr id="3" name="object 3"/>
          <p:cNvPicPr/>
          <p:nvPr/>
        </p:nvPicPr>
        <p:blipFill>
          <a:blip r:embed="rId2" cstate="print"/>
          <a:stretch>
            <a:fillRect/>
          </a:stretch>
        </p:blipFill>
        <p:spPr>
          <a:xfrm>
            <a:off x="1280841" y="7211697"/>
            <a:ext cx="6276974" cy="1295399"/>
          </a:xfrm>
          <a:prstGeom prst="rect">
            <a:avLst/>
          </a:prstGeom>
        </p:spPr>
      </p:pic>
      <p:grpSp>
        <p:nvGrpSpPr>
          <p:cNvPr id="4" name="object 4"/>
          <p:cNvGrpSpPr/>
          <p:nvPr/>
        </p:nvGrpSpPr>
        <p:grpSpPr>
          <a:xfrm>
            <a:off x="0" y="0"/>
            <a:ext cx="295275" cy="10287000"/>
            <a:chOff x="0" y="0"/>
            <a:chExt cx="295275" cy="10287000"/>
          </a:xfrm>
        </p:grpSpPr>
        <p:sp>
          <p:nvSpPr>
            <p:cNvPr id="5" name="object 5"/>
            <p:cNvSpPr/>
            <p:nvPr/>
          </p:nvSpPr>
          <p:spPr>
            <a:xfrm>
              <a:off x="0" y="2337905"/>
              <a:ext cx="295275" cy="7949565"/>
            </a:xfrm>
            <a:custGeom>
              <a:avLst/>
              <a:gdLst/>
              <a:ahLst/>
              <a:cxnLst/>
              <a:rect l="l" t="t" r="r" b="b"/>
              <a:pathLst>
                <a:path w="295275" h="7949565">
                  <a:moveTo>
                    <a:pt x="0" y="7949093"/>
                  </a:moveTo>
                  <a:lnTo>
                    <a:pt x="295274" y="7949093"/>
                  </a:lnTo>
                  <a:lnTo>
                    <a:pt x="295274" y="0"/>
                  </a:lnTo>
                  <a:lnTo>
                    <a:pt x="0" y="0"/>
                  </a:lnTo>
                  <a:lnTo>
                    <a:pt x="0" y="7949093"/>
                  </a:lnTo>
                  <a:close/>
                </a:path>
              </a:pathLst>
            </a:custGeom>
            <a:solidFill>
              <a:srgbClr val="FDFDFD"/>
            </a:solidFill>
          </p:spPr>
          <p:txBody>
            <a:bodyPr wrap="square" lIns="0" tIns="0" rIns="0" bIns="0" rtlCol="0"/>
            <a:lstStyle/>
            <a:p>
              <a:endParaRPr/>
            </a:p>
          </p:txBody>
        </p:sp>
        <p:sp>
          <p:nvSpPr>
            <p:cNvPr id="6" name="object 6"/>
            <p:cNvSpPr/>
            <p:nvPr/>
          </p:nvSpPr>
          <p:spPr>
            <a:xfrm>
              <a:off x="0" y="0"/>
              <a:ext cx="295275" cy="2338070"/>
            </a:xfrm>
            <a:custGeom>
              <a:avLst/>
              <a:gdLst/>
              <a:ahLst/>
              <a:cxnLst/>
              <a:rect l="l" t="t" r="r" b="b"/>
              <a:pathLst>
                <a:path w="295275" h="2338070">
                  <a:moveTo>
                    <a:pt x="295274" y="2337905"/>
                  </a:moveTo>
                  <a:lnTo>
                    <a:pt x="0" y="2337905"/>
                  </a:lnTo>
                  <a:lnTo>
                    <a:pt x="0" y="0"/>
                  </a:lnTo>
                  <a:lnTo>
                    <a:pt x="295274" y="0"/>
                  </a:lnTo>
                  <a:lnTo>
                    <a:pt x="295274" y="2337905"/>
                  </a:lnTo>
                  <a:close/>
                </a:path>
              </a:pathLst>
            </a:custGeom>
            <a:solidFill>
              <a:srgbClr val="000000"/>
            </a:solidFill>
          </p:spPr>
          <p:txBody>
            <a:bodyPr wrap="square" lIns="0" tIns="0" rIns="0" bIns="0" rtlCol="0"/>
            <a:lstStyle/>
            <a:p>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64512" y="1257300"/>
            <a:ext cx="16410259" cy="2589876"/>
          </a:xfrm>
          <a:prstGeom prst="rect">
            <a:avLst/>
          </a:prstGeom>
        </p:spPr>
        <p:txBody>
          <a:bodyPr vert="horz" wrap="square" lIns="0" tIns="134620" rIns="0" bIns="0" rtlCol="0">
            <a:spAutoFit/>
          </a:bodyPr>
          <a:lstStyle/>
          <a:p>
            <a:pPr marL="719138" marR="5080" indent="-719138">
              <a:lnSpc>
                <a:spcPts val="6600"/>
              </a:lnSpc>
              <a:spcBef>
                <a:spcPts val="1060"/>
              </a:spcBef>
            </a:pPr>
            <a:r>
              <a:rPr lang="en-US" sz="4800" b="1" spc="-105" dirty="0">
                <a:solidFill>
                  <a:srgbClr val="FFFFFF"/>
                </a:solidFill>
                <a:latin typeface="Tahoma"/>
                <a:cs typeface="Tahoma"/>
              </a:rPr>
              <a:t>6.  </a:t>
            </a:r>
            <a:r>
              <a:rPr sz="4800" b="1" spc="-105" dirty="0" err="1">
                <a:solidFill>
                  <a:srgbClr val="FFFFFF"/>
                </a:solidFill>
                <a:latin typeface="Tahoma"/>
                <a:cs typeface="Tahoma"/>
              </a:rPr>
              <a:t>Ulangi</a:t>
            </a:r>
            <a:r>
              <a:rPr sz="4800" b="1" spc="-360" dirty="0">
                <a:solidFill>
                  <a:srgbClr val="FFFFFF"/>
                </a:solidFill>
                <a:latin typeface="Tahoma"/>
                <a:cs typeface="Tahoma"/>
              </a:rPr>
              <a:t> </a:t>
            </a:r>
            <a:r>
              <a:rPr sz="4800" b="1" spc="-190" dirty="0">
                <a:solidFill>
                  <a:srgbClr val="FFFFFF"/>
                </a:solidFill>
                <a:latin typeface="Tahoma"/>
                <a:cs typeface="Tahoma"/>
              </a:rPr>
              <a:t>langkah</a:t>
            </a:r>
            <a:r>
              <a:rPr sz="4800" b="1" spc="-360" dirty="0">
                <a:solidFill>
                  <a:srgbClr val="FFFFFF"/>
                </a:solidFill>
                <a:latin typeface="Tahoma"/>
                <a:cs typeface="Tahoma"/>
              </a:rPr>
              <a:t> </a:t>
            </a:r>
            <a:r>
              <a:rPr sz="4800" b="1" spc="-110" dirty="0">
                <a:solidFill>
                  <a:srgbClr val="FFFFFF"/>
                </a:solidFill>
                <a:latin typeface="Tahoma"/>
                <a:cs typeface="Tahoma"/>
              </a:rPr>
              <a:t>4-6</a:t>
            </a:r>
            <a:r>
              <a:rPr sz="4800" b="1" spc="-360" dirty="0">
                <a:solidFill>
                  <a:srgbClr val="FFFFFF"/>
                </a:solidFill>
                <a:latin typeface="Tahoma"/>
                <a:cs typeface="Tahoma"/>
              </a:rPr>
              <a:t> </a:t>
            </a:r>
            <a:r>
              <a:rPr sz="4800" b="1" spc="-150" dirty="0">
                <a:solidFill>
                  <a:srgbClr val="FFFFFF"/>
                </a:solidFill>
                <a:latin typeface="Tahoma"/>
                <a:cs typeface="Tahoma"/>
              </a:rPr>
              <a:t>sejauh  </a:t>
            </a:r>
            <a:r>
              <a:rPr sz="4800" b="1" spc="-175" dirty="0">
                <a:solidFill>
                  <a:srgbClr val="FFFFFF"/>
                </a:solidFill>
                <a:latin typeface="Tahoma"/>
                <a:cs typeface="Tahoma"/>
              </a:rPr>
              <a:t>yang</a:t>
            </a:r>
            <a:r>
              <a:rPr sz="4800" b="1" spc="-360" dirty="0">
                <a:solidFill>
                  <a:srgbClr val="FFFFFF"/>
                </a:solidFill>
                <a:latin typeface="Tahoma"/>
                <a:cs typeface="Tahoma"/>
              </a:rPr>
              <a:t> </a:t>
            </a:r>
            <a:r>
              <a:rPr sz="4800" b="1" spc="-75" dirty="0">
                <a:solidFill>
                  <a:srgbClr val="FFFFFF"/>
                </a:solidFill>
                <a:latin typeface="Tahoma"/>
                <a:cs typeface="Tahoma"/>
              </a:rPr>
              <a:t>diperlukan</a:t>
            </a:r>
            <a:r>
              <a:rPr sz="4800" b="1" spc="-360" dirty="0">
                <a:solidFill>
                  <a:srgbClr val="FFFFFF"/>
                </a:solidFill>
                <a:latin typeface="Tahoma"/>
                <a:cs typeface="Tahoma"/>
              </a:rPr>
              <a:t> </a:t>
            </a:r>
            <a:r>
              <a:rPr sz="4800" b="1" spc="-135" dirty="0">
                <a:solidFill>
                  <a:srgbClr val="FFFFFF"/>
                </a:solidFill>
                <a:latin typeface="Tahoma"/>
                <a:cs typeface="Tahoma"/>
              </a:rPr>
              <a:t>untuk</a:t>
            </a:r>
            <a:endParaRPr sz="4800" dirty="0">
              <a:latin typeface="Tahoma"/>
              <a:cs typeface="Tahoma"/>
            </a:endParaRPr>
          </a:p>
          <a:p>
            <a:pPr marL="12700" marR="167005">
              <a:lnSpc>
                <a:spcPts val="6600"/>
              </a:lnSpc>
            </a:pPr>
            <a:r>
              <a:rPr sz="4800" b="1" spc="-95" dirty="0">
                <a:solidFill>
                  <a:srgbClr val="FFFFFF"/>
                </a:solidFill>
                <a:latin typeface="Tahoma"/>
                <a:cs typeface="Tahoma"/>
              </a:rPr>
              <a:t>memperbaiki</a:t>
            </a:r>
            <a:r>
              <a:rPr sz="4800" b="1" spc="-360" dirty="0">
                <a:solidFill>
                  <a:srgbClr val="FFFFFF"/>
                </a:solidFill>
                <a:latin typeface="Tahoma"/>
                <a:cs typeface="Tahoma"/>
              </a:rPr>
              <a:t> </a:t>
            </a:r>
            <a:r>
              <a:rPr sz="4800" b="1" spc="-80" dirty="0">
                <a:solidFill>
                  <a:srgbClr val="FFFFFF"/>
                </a:solidFill>
                <a:latin typeface="Tahoma"/>
                <a:cs typeface="Tahoma"/>
              </a:rPr>
              <a:t>konsep</a:t>
            </a:r>
            <a:r>
              <a:rPr sz="4800" b="1" spc="-360" dirty="0">
                <a:solidFill>
                  <a:srgbClr val="FFFFFF"/>
                </a:solidFill>
                <a:latin typeface="Tahoma"/>
                <a:cs typeface="Tahoma"/>
              </a:rPr>
              <a:t> </a:t>
            </a:r>
            <a:r>
              <a:rPr sz="4800" b="1" spc="-45" dirty="0">
                <a:solidFill>
                  <a:srgbClr val="FFFFFF"/>
                </a:solidFill>
                <a:latin typeface="Tahoma"/>
                <a:cs typeface="Tahoma"/>
              </a:rPr>
              <a:t>dan  </a:t>
            </a:r>
            <a:r>
              <a:rPr sz="4800" b="1" spc="-60" dirty="0">
                <a:solidFill>
                  <a:srgbClr val="FFFFFF"/>
                </a:solidFill>
                <a:latin typeface="Tahoma"/>
                <a:cs typeface="Tahoma"/>
              </a:rPr>
              <a:t>produk</a:t>
            </a:r>
            <a:r>
              <a:rPr sz="4800" b="1" spc="-360" dirty="0">
                <a:solidFill>
                  <a:srgbClr val="FFFFFF"/>
                </a:solidFill>
                <a:latin typeface="Tahoma"/>
                <a:cs typeface="Tahoma"/>
              </a:rPr>
              <a:t> </a:t>
            </a:r>
            <a:r>
              <a:rPr sz="4800" b="1" spc="-25" dirty="0">
                <a:solidFill>
                  <a:srgbClr val="FFFFFF"/>
                </a:solidFill>
                <a:latin typeface="Tahoma"/>
                <a:cs typeface="Tahoma"/>
              </a:rPr>
              <a:t>Anda</a:t>
            </a:r>
            <a:r>
              <a:rPr sz="4800" b="1" spc="-360" dirty="0">
                <a:solidFill>
                  <a:srgbClr val="FFFFFF"/>
                </a:solidFill>
                <a:latin typeface="Tahoma"/>
                <a:cs typeface="Tahoma"/>
              </a:rPr>
              <a:t> </a:t>
            </a:r>
            <a:r>
              <a:rPr sz="4800" b="1" spc="-215" dirty="0">
                <a:solidFill>
                  <a:srgbClr val="FFFFFF"/>
                </a:solidFill>
                <a:latin typeface="Tahoma"/>
                <a:cs typeface="Tahoma"/>
              </a:rPr>
              <a:t>hingga</a:t>
            </a:r>
            <a:r>
              <a:rPr sz="4800" b="1" spc="-360" dirty="0">
                <a:solidFill>
                  <a:srgbClr val="FFFFFF"/>
                </a:solidFill>
                <a:latin typeface="Tahoma"/>
                <a:cs typeface="Tahoma"/>
              </a:rPr>
              <a:t> </a:t>
            </a:r>
            <a:r>
              <a:rPr sz="4800" b="1" spc="-65" dirty="0">
                <a:solidFill>
                  <a:srgbClr val="FFFFFF"/>
                </a:solidFill>
                <a:latin typeface="Tahoma"/>
                <a:cs typeface="Tahoma"/>
              </a:rPr>
              <a:t>siap  </a:t>
            </a:r>
            <a:r>
              <a:rPr sz="4800" b="1" spc="-85" dirty="0">
                <a:solidFill>
                  <a:srgbClr val="FFFFFF"/>
                </a:solidFill>
                <a:latin typeface="Tahoma"/>
                <a:cs typeface="Tahoma"/>
              </a:rPr>
              <a:t>diluncurkan.</a:t>
            </a:r>
            <a:endParaRPr sz="4800" dirty="0">
              <a:latin typeface="Tahoma"/>
              <a:cs typeface="Tahoma"/>
            </a:endParaRPr>
          </a:p>
        </p:txBody>
      </p:sp>
      <p:pic>
        <p:nvPicPr>
          <p:cNvPr id="3" name="object 3"/>
          <p:cNvPicPr/>
          <p:nvPr/>
        </p:nvPicPr>
        <p:blipFill>
          <a:blip r:embed="rId2" cstate="print"/>
          <a:stretch>
            <a:fillRect/>
          </a:stretch>
        </p:blipFill>
        <p:spPr>
          <a:xfrm>
            <a:off x="1280841" y="6869432"/>
            <a:ext cx="6276974" cy="1295399"/>
          </a:xfrm>
          <a:prstGeom prst="rect">
            <a:avLst/>
          </a:prstGeom>
        </p:spPr>
      </p:pic>
      <p:grpSp>
        <p:nvGrpSpPr>
          <p:cNvPr id="4" name="object 4"/>
          <p:cNvGrpSpPr/>
          <p:nvPr/>
        </p:nvGrpSpPr>
        <p:grpSpPr>
          <a:xfrm>
            <a:off x="0" y="0"/>
            <a:ext cx="295275" cy="10287000"/>
            <a:chOff x="0" y="0"/>
            <a:chExt cx="295275" cy="10287000"/>
          </a:xfrm>
        </p:grpSpPr>
        <p:sp>
          <p:nvSpPr>
            <p:cNvPr id="5" name="object 5"/>
            <p:cNvSpPr/>
            <p:nvPr/>
          </p:nvSpPr>
          <p:spPr>
            <a:xfrm>
              <a:off x="0" y="2337906"/>
              <a:ext cx="295275" cy="7949565"/>
            </a:xfrm>
            <a:custGeom>
              <a:avLst/>
              <a:gdLst/>
              <a:ahLst/>
              <a:cxnLst/>
              <a:rect l="l" t="t" r="r" b="b"/>
              <a:pathLst>
                <a:path w="295275" h="7949565">
                  <a:moveTo>
                    <a:pt x="0" y="7949092"/>
                  </a:moveTo>
                  <a:lnTo>
                    <a:pt x="295274" y="7949092"/>
                  </a:lnTo>
                  <a:lnTo>
                    <a:pt x="295274" y="0"/>
                  </a:lnTo>
                  <a:lnTo>
                    <a:pt x="0" y="0"/>
                  </a:lnTo>
                  <a:lnTo>
                    <a:pt x="0" y="7949092"/>
                  </a:lnTo>
                  <a:close/>
                </a:path>
              </a:pathLst>
            </a:custGeom>
            <a:solidFill>
              <a:srgbClr val="FDFDFD"/>
            </a:solidFill>
          </p:spPr>
          <p:txBody>
            <a:bodyPr wrap="square" lIns="0" tIns="0" rIns="0" bIns="0" rtlCol="0"/>
            <a:lstStyle/>
            <a:p>
              <a:endParaRPr/>
            </a:p>
          </p:txBody>
        </p:sp>
        <p:sp>
          <p:nvSpPr>
            <p:cNvPr id="6" name="object 6"/>
            <p:cNvSpPr/>
            <p:nvPr/>
          </p:nvSpPr>
          <p:spPr>
            <a:xfrm>
              <a:off x="0" y="0"/>
              <a:ext cx="295275" cy="2338070"/>
            </a:xfrm>
            <a:custGeom>
              <a:avLst/>
              <a:gdLst/>
              <a:ahLst/>
              <a:cxnLst/>
              <a:rect l="l" t="t" r="r" b="b"/>
              <a:pathLst>
                <a:path w="295275" h="2338070">
                  <a:moveTo>
                    <a:pt x="0" y="0"/>
                  </a:moveTo>
                  <a:lnTo>
                    <a:pt x="295274" y="0"/>
                  </a:lnTo>
                  <a:lnTo>
                    <a:pt x="295274" y="2337906"/>
                  </a:lnTo>
                  <a:lnTo>
                    <a:pt x="0" y="2337906"/>
                  </a:lnTo>
                  <a:lnTo>
                    <a:pt x="0"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02612" y="1220939"/>
            <a:ext cx="16626159" cy="2322302"/>
          </a:xfrm>
          <a:prstGeom prst="rect">
            <a:avLst/>
          </a:prstGeom>
        </p:spPr>
        <p:txBody>
          <a:bodyPr vert="horz" wrap="square" lIns="0" tIns="180975" rIns="0" bIns="0" rtlCol="0">
            <a:spAutoFit/>
          </a:bodyPr>
          <a:lstStyle/>
          <a:p>
            <a:pPr marL="898525" marR="5080" indent="-885825">
              <a:lnSpc>
                <a:spcPts val="8850"/>
              </a:lnSpc>
              <a:spcBef>
                <a:spcPts val="1425"/>
              </a:spcBef>
            </a:pPr>
            <a:r>
              <a:rPr lang="en-US" sz="5400" b="1" spc="-170" dirty="0">
                <a:solidFill>
                  <a:srgbClr val="FFFFFF"/>
                </a:solidFill>
                <a:latin typeface="Tahoma"/>
                <a:cs typeface="Tahoma"/>
              </a:rPr>
              <a:t>7.  </a:t>
            </a:r>
            <a:r>
              <a:rPr sz="5400" b="1" spc="-170" dirty="0" err="1">
                <a:solidFill>
                  <a:srgbClr val="FFFFFF"/>
                </a:solidFill>
                <a:latin typeface="Tahoma"/>
                <a:cs typeface="Tahoma"/>
              </a:rPr>
              <a:t>S</a:t>
            </a:r>
            <a:r>
              <a:rPr sz="5400" b="1" spc="-105" dirty="0" err="1">
                <a:solidFill>
                  <a:srgbClr val="FFFFFF"/>
                </a:solidFill>
                <a:latin typeface="Tahoma"/>
                <a:cs typeface="Tahoma"/>
              </a:rPr>
              <a:t>i</a:t>
            </a:r>
            <a:r>
              <a:rPr sz="5400" b="1" spc="-260" dirty="0" err="1">
                <a:solidFill>
                  <a:srgbClr val="FFFFFF"/>
                </a:solidFill>
                <a:latin typeface="Tahoma"/>
                <a:cs typeface="Tahoma"/>
              </a:rPr>
              <a:t>a</a:t>
            </a:r>
            <a:r>
              <a:rPr sz="5400" b="1" spc="130" dirty="0" err="1">
                <a:solidFill>
                  <a:srgbClr val="FFFFFF"/>
                </a:solidFill>
                <a:latin typeface="Tahoma"/>
                <a:cs typeface="Tahoma"/>
              </a:rPr>
              <a:t>p</a:t>
            </a:r>
            <a:r>
              <a:rPr sz="5400" b="1" spc="-525" dirty="0" err="1">
                <a:solidFill>
                  <a:srgbClr val="FFFFFF"/>
                </a:solidFill>
                <a:latin typeface="Tahoma"/>
                <a:cs typeface="Tahoma"/>
              </a:rPr>
              <a:t>k</a:t>
            </a:r>
            <a:r>
              <a:rPr sz="5400" b="1" spc="-260" dirty="0" err="1">
                <a:solidFill>
                  <a:srgbClr val="FFFFFF"/>
                </a:solidFill>
                <a:latin typeface="Tahoma"/>
                <a:cs typeface="Tahoma"/>
              </a:rPr>
              <a:t>a</a:t>
            </a:r>
            <a:r>
              <a:rPr sz="5400" b="1" spc="-75" dirty="0" err="1">
                <a:solidFill>
                  <a:srgbClr val="FFFFFF"/>
                </a:solidFill>
                <a:latin typeface="Tahoma"/>
                <a:cs typeface="Tahoma"/>
              </a:rPr>
              <a:t>n</a:t>
            </a:r>
            <a:r>
              <a:rPr sz="5400" b="1" spc="-480" dirty="0">
                <a:solidFill>
                  <a:srgbClr val="FFFFFF"/>
                </a:solidFill>
                <a:latin typeface="Tahoma"/>
                <a:cs typeface="Tahoma"/>
              </a:rPr>
              <a:t> </a:t>
            </a:r>
            <a:r>
              <a:rPr sz="5400" b="1" spc="-155" dirty="0">
                <a:solidFill>
                  <a:srgbClr val="FFFFFF"/>
                </a:solidFill>
                <a:latin typeface="Tahoma"/>
                <a:cs typeface="Tahoma"/>
              </a:rPr>
              <a:t>s</a:t>
            </a:r>
            <a:r>
              <a:rPr sz="5400" b="1" spc="20" dirty="0">
                <a:solidFill>
                  <a:srgbClr val="FFFFFF"/>
                </a:solidFill>
                <a:latin typeface="Tahoma"/>
                <a:cs typeface="Tahoma"/>
              </a:rPr>
              <a:t>t</a:t>
            </a:r>
            <a:r>
              <a:rPr sz="5400" b="1" spc="-100" dirty="0">
                <a:solidFill>
                  <a:srgbClr val="FFFFFF"/>
                </a:solidFill>
                <a:latin typeface="Tahoma"/>
                <a:cs typeface="Tahoma"/>
              </a:rPr>
              <a:t>r</a:t>
            </a:r>
            <a:r>
              <a:rPr sz="5400" b="1" spc="-260" dirty="0">
                <a:solidFill>
                  <a:srgbClr val="FFFFFF"/>
                </a:solidFill>
                <a:latin typeface="Tahoma"/>
                <a:cs typeface="Tahoma"/>
              </a:rPr>
              <a:t>a</a:t>
            </a:r>
            <a:r>
              <a:rPr sz="5400" b="1" spc="20" dirty="0">
                <a:solidFill>
                  <a:srgbClr val="FFFFFF"/>
                </a:solidFill>
                <a:latin typeface="Tahoma"/>
                <a:cs typeface="Tahoma"/>
              </a:rPr>
              <a:t>t</a:t>
            </a:r>
            <a:r>
              <a:rPr sz="5400" b="1" spc="-70" dirty="0">
                <a:solidFill>
                  <a:srgbClr val="FFFFFF"/>
                </a:solidFill>
                <a:latin typeface="Tahoma"/>
                <a:cs typeface="Tahoma"/>
              </a:rPr>
              <a:t>e</a:t>
            </a:r>
            <a:r>
              <a:rPr sz="5400" b="1" spc="-585" dirty="0">
                <a:solidFill>
                  <a:srgbClr val="FFFFFF"/>
                </a:solidFill>
                <a:latin typeface="Tahoma"/>
                <a:cs typeface="Tahoma"/>
              </a:rPr>
              <a:t>g</a:t>
            </a:r>
            <a:r>
              <a:rPr sz="5400" b="1" spc="-95" dirty="0">
                <a:solidFill>
                  <a:srgbClr val="FFFFFF"/>
                </a:solidFill>
                <a:latin typeface="Tahoma"/>
                <a:cs typeface="Tahoma"/>
              </a:rPr>
              <a:t>i  </a:t>
            </a:r>
            <a:r>
              <a:rPr sz="5400" b="1" spc="130" dirty="0">
                <a:solidFill>
                  <a:srgbClr val="FFFFFF"/>
                </a:solidFill>
                <a:latin typeface="Tahoma"/>
                <a:cs typeface="Tahoma"/>
              </a:rPr>
              <a:t>p</a:t>
            </a:r>
            <a:r>
              <a:rPr sz="5400" b="1" spc="-70" dirty="0">
                <a:solidFill>
                  <a:srgbClr val="FFFFFF"/>
                </a:solidFill>
                <a:latin typeface="Tahoma"/>
                <a:cs typeface="Tahoma"/>
              </a:rPr>
              <a:t>e</a:t>
            </a:r>
            <a:r>
              <a:rPr sz="5400" b="1" spc="-185" dirty="0">
                <a:solidFill>
                  <a:srgbClr val="FFFFFF"/>
                </a:solidFill>
                <a:latin typeface="Tahoma"/>
                <a:cs typeface="Tahoma"/>
              </a:rPr>
              <a:t>m</a:t>
            </a:r>
            <a:r>
              <a:rPr sz="5400" b="1" spc="-260" dirty="0">
                <a:solidFill>
                  <a:srgbClr val="FFFFFF"/>
                </a:solidFill>
                <a:latin typeface="Tahoma"/>
                <a:cs typeface="Tahoma"/>
              </a:rPr>
              <a:t>a</a:t>
            </a:r>
            <a:r>
              <a:rPr sz="5400" b="1" spc="-155" dirty="0">
                <a:solidFill>
                  <a:srgbClr val="FFFFFF"/>
                </a:solidFill>
                <a:latin typeface="Tahoma"/>
                <a:cs typeface="Tahoma"/>
              </a:rPr>
              <a:t>s</a:t>
            </a:r>
            <a:r>
              <a:rPr sz="5400" b="1" spc="-260" dirty="0">
                <a:solidFill>
                  <a:srgbClr val="FFFFFF"/>
                </a:solidFill>
                <a:latin typeface="Tahoma"/>
                <a:cs typeface="Tahoma"/>
              </a:rPr>
              <a:t>a</a:t>
            </a:r>
            <a:r>
              <a:rPr sz="5400" b="1" spc="-100" dirty="0">
                <a:solidFill>
                  <a:srgbClr val="FFFFFF"/>
                </a:solidFill>
                <a:latin typeface="Tahoma"/>
                <a:cs typeface="Tahoma"/>
              </a:rPr>
              <a:t>r</a:t>
            </a:r>
            <a:r>
              <a:rPr sz="5400" b="1" spc="-260" dirty="0">
                <a:solidFill>
                  <a:srgbClr val="FFFFFF"/>
                </a:solidFill>
                <a:latin typeface="Tahoma"/>
                <a:cs typeface="Tahoma"/>
              </a:rPr>
              <a:t>a</a:t>
            </a:r>
            <a:r>
              <a:rPr sz="5400" b="1" spc="-75" dirty="0">
                <a:solidFill>
                  <a:srgbClr val="FFFFFF"/>
                </a:solidFill>
                <a:latin typeface="Tahoma"/>
                <a:cs typeface="Tahoma"/>
              </a:rPr>
              <a:t>n</a:t>
            </a:r>
            <a:r>
              <a:rPr sz="5400" b="1" spc="-480" dirty="0">
                <a:solidFill>
                  <a:srgbClr val="FFFFFF"/>
                </a:solidFill>
                <a:latin typeface="Tahoma"/>
                <a:cs typeface="Tahoma"/>
              </a:rPr>
              <a:t> </a:t>
            </a:r>
            <a:r>
              <a:rPr sz="5400" b="1" spc="135" dirty="0">
                <a:solidFill>
                  <a:srgbClr val="FFFFFF"/>
                </a:solidFill>
                <a:latin typeface="Tahoma"/>
                <a:cs typeface="Tahoma"/>
              </a:rPr>
              <a:t>d</a:t>
            </a:r>
            <a:r>
              <a:rPr sz="5400" b="1" spc="-260" dirty="0">
                <a:solidFill>
                  <a:srgbClr val="FFFFFF"/>
                </a:solidFill>
                <a:latin typeface="Tahoma"/>
                <a:cs typeface="Tahoma"/>
              </a:rPr>
              <a:t>a</a:t>
            </a:r>
            <a:r>
              <a:rPr sz="5400" b="1" spc="-50" dirty="0">
                <a:solidFill>
                  <a:srgbClr val="FFFFFF"/>
                </a:solidFill>
                <a:latin typeface="Tahoma"/>
                <a:cs typeface="Tahoma"/>
              </a:rPr>
              <a:t>n  </a:t>
            </a:r>
            <a:r>
              <a:rPr sz="5400" b="1" spc="-114" dirty="0">
                <a:solidFill>
                  <a:srgbClr val="FFFFFF"/>
                </a:solidFill>
                <a:latin typeface="Tahoma"/>
                <a:cs typeface="Tahoma"/>
              </a:rPr>
              <a:t>luncurkan </a:t>
            </a:r>
            <a:r>
              <a:rPr sz="5400" b="1" spc="-70" dirty="0">
                <a:solidFill>
                  <a:srgbClr val="FFFFFF"/>
                </a:solidFill>
                <a:latin typeface="Tahoma"/>
                <a:cs typeface="Tahoma"/>
              </a:rPr>
              <a:t>produk </a:t>
            </a:r>
            <a:r>
              <a:rPr sz="5400" b="1" spc="-65" dirty="0">
                <a:solidFill>
                  <a:srgbClr val="FFFFFF"/>
                </a:solidFill>
                <a:latin typeface="Tahoma"/>
                <a:cs typeface="Tahoma"/>
              </a:rPr>
              <a:t> </a:t>
            </a:r>
            <a:r>
              <a:rPr sz="5400" b="1" spc="-260" dirty="0">
                <a:solidFill>
                  <a:srgbClr val="FFFFFF"/>
                </a:solidFill>
                <a:latin typeface="Tahoma"/>
                <a:cs typeface="Tahoma"/>
              </a:rPr>
              <a:t>a</a:t>
            </a:r>
            <a:r>
              <a:rPr sz="5400" b="1" spc="20" dirty="0">
                <a:solidFill>
                  <a:srgbClr val="FFFFFF"/>
                </a:solidFill>
                <a:latin typeface="Tahoma"/>
                <a:cs typeface="Tahoma"/>
              </a:rPr>
              <a:t>t</a:t>
            </a:r>
            <a:r>
              <a:rPr sz="5400" b="1" spc="-260" dirty="0">
                <a:solidFill>
                  <a:srgbClr val="FFFFFF"/>
                </a:solidFill>
                <a:latin typeface="Tahoma"/>
                <a:cs typeface="Tahoma"/>
              </a:rPr>
              <a:t>a</a:t>
            </a:r>
            <a:r>
              <a:rPr sz="5400" b="1" spc="-140" dirty="0">
                <a:solidFill>
                  <a:srgbClr val="FFFFFF"/>
                </a:solidFill>
                <a:latin typeface="Tahoma"/>
                <a:cs typeface="Tahoma"/>
              </a:rPr>
              <a:t>u</a:t>
            </a:r>
            <a:r>
              <a:rPr sz="5400" b="1" spc="-480" dirty="0">
                <a:solidFill>
                  <a:srgbClr val="FFFFFF"/>
                </a:solidFill>
                <a:latin typeface="Tahoma"/>
                <a:cs typeface="Tahoma"/>
              </a:rPr>
              <a:t> </a:t>
            </a:r>
            <a:r>
              <a:rPr sz="5400" b="1" spc="60" dirty="0">
                <a:solidFill>
                  <a:srgbClr val="FFFFFF"/>
                </a:solidFill>
                <a:latin typeface="Tahoma"/>
                <a:cs typeface="Tahoma"/>
              </a:rPr>
              <a:t>l</a:t>
            </a:r>
            <a:r>
              <a:rPr sz="5400" b="1" spc="-260" dirty="0">
                <a:solidFill>
                  <a:srgbClr val="FFFFFF"/>
                </a:solidFill>
                <a:latin typeface="Tahoma"/>
                <a:cs typeface="Tahoma"/>
              </a:rPr>
              <a:t>a</a:t>
            </a:r>
            <a:r>
              <a:rPr sz="5400" b="1" spc="20" dirty="0">
                <a:solidFill>
                  <a:srgbClr val="FFFFFF"/>
                </a:solidFill>
                <a:latin typeface="Tahoma"/>
                <a:cs typeface="Tahoma"/>
              </a:rPr>
              <a:t>y</a:t>
            </a:r>
            <a:r>
              <a:rPr sz="5400" b="1" spc="-260" dirty="0">
                <a:solidFill>
                  <a:srgbClr val="FFFFFF"/>
                </a:solidFill>
                <a:latin typeface="Tahoma"/>
                <a:cs typeface="Tahoma"/>
              </a:rPr>
              <a:t>a</a:t>
            </a:r>
            <a:r>
              <a:rPr sz="5400" b="1" spc="-80" dirty="0">
                <a:solidFill>
                  <a:srgbClr val="FFFFFF"/>
                </a:solidFill>
                <a:latin typeface="Tahoma"/>
                <a:cs typeface="Tahoma"/>
              </a:rPr>
              <a:t>n</a:t>
            </a:r>
            <a:r>
              <a:rPr sz="5400" b="1" spc="-260" dirty="0">
                <a:solidFill>
                  <a:srgbClr val="FFFFFF"/>
                </a:solidFill>
                <a:latin typeface="Tahoma"/>
                <a:cs typeface="Tahoma"/>
              </a:rPr>
              <a:t>a</a:t>
            </a:r>
            <a:r>
              <a:rPr sz="5400" b="1" spc="-75" dirty="0">
                <a:solidFill>
                  <a:srgbClr val="FFFFFF"/>
                </a:solidFill>
                <a:latin typeface="Tahoma"/>
                <a:cs typeface="Tahoma"/>
              </a:rPr>
              <a:t>n</a:t>
            </a:r>
            <a:r>
              <a:rPr sz="5400" b="1" spc="-480" dirty="0">
                <a:solidFill>
                  <a:srgbClr val="FFFFFF"/>
                </a:solidFill>
                <a:latin typeface="Tahoma"/>
                <a:cs typeface="Tahoma"/>
              </a:rPr>
              <a:t> </a:t>
            </a:r>
            <a:r>
              <a:rPr sz="5400" b="1" spc="95" dirty="0">
                <a:solidFill>
                  <a:srgbClr val="FFFFFF"/>
                </a:solidFill>
                <a:latin typeface="Tahoma"/>
                <a:cs typeface="Tahoma"/>
              </a:rPr>
              <a:t>A</a:t>
            </a:r>
            <a:r>
              <a:rPr sz="5400" b="1" spc="-80" dirty="0">
                <a:solidFill>
                  <a:srgbClr val="FFFFFF"/>
                </a:solidFill>
                <a:latin typeface="Tahoma"/>
                <a:cs typeface="Tahoma"/>
              </a:rPr>
              <a:t>n</a:t>
            </a:r>
            <a:r>
              <a:rPr sz="5400" b="1" spc="135" dirty="0">
                <a:solidFill>
                  <a:srgbClr val="FFFFFF"/>
                </a:solidFill>
                <a:latin typeface="Tahoma"/>
                <a:cs typeface="Tahoma"/>
              </a:rPr>
              <a:t>d</a:t>
            </a:r>
            <a:r>
              <a:rPr sz="5400" b="1" spc="-260" dirty="0">
                <a:solidFill>
                  <a:srgbClr val="FFFFFF"/>
                </a:solidFill>
                <a:latin typeface="Tahoma"/>
                <a:cs typeface="Tahoma"/>
              </a:rPr>
              <a:t>a</a:t>
            </a:r>
            <a:r>
              <a:rPr sz="5400" b="1" spc="-310" dirty="0">
                <a:solidFill>
                  <a:srgbClr val="FFFFFF"/>
                </a:solidFill>
                <a:latin typeface="Tahoma"/>
                <a:cs typeface="Tahoma"/>
              </a:rPr>
              <a:t>.</a:t>
            </a:r>
            <a:endParaRPr sz="5400" dirty="0">
              <a:latin typeface="Tahoma"/>
              <a:cs typeface="Tahoma"/>
            </a:endParaRPr>
          </a:p>
        </p:txBody>
      </p:sp>
      <p:pic>
        <p:nvPicPr>
          <p:cNvPr id="3" name="object 3"/>
          <p:cNvPicPr/>
          <p:nvPr/>
        </p:nvPicPr>
        <p:blipFill>
          <a:blip r:embed="rId2" cstate="print"/>
          <a:stretch>
            <a:fillRect/>
          </a:stretch>
        </p:blipFill>
        <p:spPr>
          <a:xfrm>
            <a:off x="1280841" y="7041084"/>
            <a:ext cx="6276974" cy="1295399"/>
          </a:xfrm>
          <a:prstGeom prst="rect">
            <a:avLst/>
          </a:prstGeom>
        </p:spPr>
      </p:pic>
      <p:grpSp>
        <p:nvGrpSpPr>
          <p:cNvPr id="4" name="object 4"/>
          <p:cNvGrpSpPr/>
          <p:nvPr/>
        </p:nvGrpSpPr>
        <p:grpSpPr>
          <a:xfrm>
            <a:off x="0" y="0"/>
            <a:ext cx="295275" cy="10287000"/>
            <a:chOff x="0" y="0"/>
            <a:chExt cx="295275" cy="10287000"/>
          </a:xfrm>
        </p:grpSpPr>
        <p:sp>
          <p:nvSpPr>
            <p:cNvPr id="5" name="object 5"/>
            <p:cNvSpPr/>
            <p:nvPr/>
          </p:nvSpPr>
          <p:spPr>
            <a:xfrm>
              <a:off x="0" y="2337904"/>
              <a:ext cx="295275" cy="7949565"/>
            </a:xfrm>
            <a:custGeom>
              <a:avLst/>
              <a:gdLst/>
              <a:ahLst/>
              <a:cxnLst/>
              <a:rect l="l" t="t" r="r" b="b"/>
              <a:pathLst>
                <a:path w="295275" h="7949565">
                  <a:moveTo>
                    <a:pt x="0" y="7949094"/>
                  </a:moveTo>
                  <a:lnTo>
                    <a:pt x="295274" y="7949094"/>
                  </a:lnTo>
                  <a:lnTo>
                    <a:pt x="295274" y="0"/>
                  </a:lnTo>
                  <a:lnTo>
                    <a:pt x="0" y="0"/>
                  </a:lnTo>
                  <a:lnTo>
                    <a:pt x="0" y="7949094"/>
                  </a:lnTo>
                  <a:close/>
                </a:path>
              </a:pathLst>
            </a:custGeom>
            <a:solidFill>
              <a:srgbClr val="FDFDFD"/>
            </a:solidFill>
          </p:spPr>
          <p:txBody>
            <a:bodyPr wrap="square" lIns="0" tIns="0" rIns="0" bIns="0" rtlCol="0"/>
            <a:lstStyle/>
            <a:p>
              <a:endParaRPr/>
            </a:p>
          </p:txBody>
        </p:sp>
        <p:sp>
          <p:nvSpPr>
            <p:cNvPr id="6" name="object 6"/>
            <p:cNvSpPr/>
            <p:nvPr/>
          </p:nvSpPr>
          <p:spPr>
            <a:xfrm>
              <a:off x="0" y="0"/>
              <a:ext cx="295275" cy="2338070"/>
            </a:xfrm>
            <a:custGeom>
              <a:avLst/>
              <a:gdLst/>
              <a:ahLst/>
              <a:cxnLst/>
              <a:rect l="l" t="t" r="r" b="b"/>
              <a:pathLst>
                <a:path w="295275" h="2338070">
                  <a:moveTo>
                    <a:pt x="0" y="0"/>
                  </a:moveTo>
                  <a:lnTo>
                    <a:pt x="295274" y="0"/>
                  </a:lnTo>
                  <a:lnTo>
                    <a:pt x="295274" y="2337905"/>
                  </a:lnTo>
                  <a:lnTo>
                    <a:pt x="0" y="2337905"/>
                  </a:lnTo>
                  <a:lnTo>
                    <a:pt x="0"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80841" y="1343804"/>
            <a:ext cx="15864159" cy="2555187"/>
          </a:xfrm>
          <a:prstGeom prst="rect">
            <a:avLst/>
          </a:prstGeom>
        </p:spPr>
        <p:txBody>
          <a:bodyPr vert="horz" wrap="square" lIns="0" tIns="130175" rIns="0" bIns="0" rtlCol="0">
            <a:spAutoFit/>
          </a:bodyPr>
          <a:lstStyle/>
          <a:p>
            <a:pPr marL="898525" marR="5080" indent="-885825" algn="just">
              <a:lnSpc>
                <a:spcPts val="6300"/>
              </a:lnSpc>
              <a:spcBef>
                <a:spcPts val="1025"/>
              </a:spcBef>
            </a:pPr>
            <a:r>
              <a:rPr lang="en-US" sz="5950" b="1" spc="35" dirty="0">
                <a:solidFill>
                  <a:srgbClr val="FFFFFF"/>
                </a:solidFill>
                <a:latin typeface="Tahoma"/>
                <a:cs typeface="Tahoma"/>
              </a:rPr>
              <a:t>8 </a:t>
            </a:r>
            <a:r>
              <a:rPr sz="5950" b="1" spc="35" dirty="0" err="1">
                <a:solidFill>
                  <a:srgbClr val="FFFFFF"/>
                </a:solidFill>
                <a:latin typeface="Tahoma"/>
                <a:cs typeface="Tahoma"/>
              </a:rPr>
              <a:t>L</a:t>
            </a:r>
            <a:r>
              <a:rPr sz="5950" b="1" spc="-180" dirty="0" err="1">
                <a:solidFill>
                  <a:srgbClr val="FFFFFF"/>
                </a:solidFill>
                <a:latin typeface="Tahoma"/>
                <a:cs typeface="Tahoma"/>
              </a:rPr>
              <a:t>a</a:t>
            </a:r>
            <a:r>
              <a:rPr sz="5950" b="1" spc="-365" dirty="0" err="1">
                <a:solidFill>
                  <a:srgbClr val="FFFFFF"/>
                </a:solidFill>
                <a:latin typeface="Tahoma"/>
                <a:cs typeface="Tahoma"/>
              </a:rPr>
              <a:t>k</a:t>
            </a:r>
            <a:r>
              <a:rPr sz="5950" b="1" spc="-100" dirty="0" err="1">
                <a:solidFill>
                  <a:srgbClr val="FFFFFF"/>
                </a:solidFill>
                <a:latin typeface="Tahoma"/>
                <a:cs typeface="Tahoma"/>
              </a:rPr>
              <a:t>u</a:t>
            </a:r>
            <a:r>
              <a:rPr sz="5950" b="1" spc="-365" dirty="0" err="1">
                <a:solidFill>
                  <a:srgbClr val="FFFFFF"/>
                </a:solidFill>
                <a:latin typeface="Tahoma"/>
                <a:cs typeface="Tahoma"/>
              </a:rPr>
              <a:t>k</a:t>
            </a:r>
            <a:r>
              <a:rPr sz="5950" b="1" spc="-180" dirty="0" err="1">
                <a:solidFill>
                  <a:srgbClr val="FFFFFF"/>
                </a:solidFill>
                <a:latin typeface="Tahoma"/>
                <a:cs typeface="Tahoma"/>
              </a:rPr>
              <a:t>a</a:t>
            </a:r>
            <a:r>
              <a:rPr sz="5950" b="1" spc="-45" dirty="0" err="1">
                <a:solidFill>
                  <a:srgbClr val="FFFFFF"/>
                </a:solidFill>
                <a:latin typeface="Tahoma"/>
                <a:cs typeface="Tahoma"/>
              </a:rPr>
              <a:t>n</a:t>
            </a:r>
            <a:r>
              <a:rPr sz="5950" b="1" spc="-340" dirty="0">
                <a:solidFill>
                  <a:srgbClr val="FFFFFF"/>
                </a:solidFill>
                <a:latin typeface="Tahoma"/>
                <a:cs typeface="Tahoma"/>
              </a:rPr>
              <a:t> </a:t>
            </a:r>
            <a:r>
              <a:rPr sz="5950" b="1" spc="-45" dirty="0">
                <a:solidFill>
                  <a:srgbClr val="FFFFFF"/>
                </a:solidFill>
                <a:latin typeface="Tahoma"/>
                <a:cs typeface="Tahoma"/>
              </a:rPr>
              <a:t>e</a:t>
            </a:r>
            <a:r>
              <a:rPr sz="5950" b="1" spc="5" dirty="0">
                <a:solidFill>
                  <a:srgbClr val="FFFFFF"/>
                </a:solidFill>
                <a:latin typeface="Tahoma"/>
                <a:cs typeface="Tahoma"/>
              </a:rPr>
              <a:t>v</a:t>
            </a:r>
            <a:r>
              <a:rPr sz="5950" b="1" spc="-180" dirty="0">
                <a:solidFill>
                  <a:srgbClr val="FFFFFF"/>
                </a:solidFill>
                <a:latin typeface="Tahoma"/>
                <a:cs typeface="Tahoma"/>
              </a:rPr>
              <a:t>a</a:t>
            </a:r>
            <a:r>
              <a:rPr sz="5950" b="1" spc="45" dirty="0">
                <a:solidFill>
                  <a:srgbClr val="FFFFFF"/>
                </a:solidFill>
                <a:latin typeface="Tahoma"/>
                <a:cs typeface="Tahoma"/>
              </a:rPr>
              <a:t>l</a:t>
            </a:r>
            <a:r>
              <a:rPr sz="5950" b="1" spc="-100" dirty="0">
                <a:solidFill>
                  <a:srgbClr val="FFFFFF"/>
                </a:solidFill>
                <a:latin typeface="Tahoma"/>
                <a:cs typeface="Tahoma"/>
              </a:rPr>
              <a:t>u</a:t>
            </a:r>
            <a:r>
              <a:rPr sz="5950" b="1" spc="-180" dirty="0">
                <a:solidFill>
                  <a:srgbClr val="FFFFFF"/>
                </a:solidFill>
                <a:latin typeface="Tahoma"/>
                <a:cs typeface="Tahoma"/>
              </a:rPr>
              <a:t>a</a:t>
            </a:r>
            <a:r>
              <a:rPr sz="5950" b="1" spc="-105" dirty="0">
                <a:solidFill>
                  <a:srgbClr val="FFFFFF"/>
                </a:solidFill>
                <a:latin typeface="Tahoma"/>
                <a:cs typeface="Tahoma"/>
              </a:rPr>
              <a:t>s</a:t>
            </a:r>
            <a:r>
              <a:rPr sz="5950" b="1" spc="-65" dirty="0">
                <a:solidFill>
                  <a:srgbClr val="FFFFFF"/>
                </a:solidFill>
                <a:latin typeface="Tahoma"/>
                <a:cs typeface="Tahoma"/>
              </a:rPr>
              <a:t>i</a:t>
            </a:r>
            <a:r>
              <a:rPr sz="5950" b="1" spc="-340" dirty="0">
                <a:solidFill>
                  <a:srgbClr val="FFFFFF"/>
                </a:solidFill>
                <a:latin typeface="Tahoma"/>
                <a:cs typeface="Tahoma"/>
              </a:rPr>
              <a:t> </a:t>
            </a:r>
            <a:r>
              <a:rPr sz="5950" b="1" spc="80" dirty="0">
                <a:solidFill>
                  <a:srgbClr val="FFFFFF"/>
                </a:solidFill>
                <a:latin typeface="Tahoma"/>
                <a:cs typeface="Tahoma"/>
              </a:rPr>
              <a:t>b</a:t>
            </a:r>
            <a:r>
              <a:rPr sz="5950" b="1" spc="-45" dirty="0">
                <a:solidFill>
                  <a:srgbClr val="FFFFFF"/>
                </a:solidFill>
                <a:latin typeface="Tahoma"/>
                <a:cs typeface="Tahoma"/>
              </a:rPr>
              <a:t>e</a:t>
            </a:r>
            <a:r>
              <a:rPr sz="5950" b="1" spc="-65" dirty="0">
                <a:solidFill>
                  <a:srgbClr val="FFFFFF"/>
                </a:solidFill>
                <a:latin typeface="Tahoma"/>
                <a:cs typeface="Tahoma"/>
              </a:rPr>
              <a:t>r</a:t>
            </a:r>
            <a:r>
              <a:rPr sz="5950" b="1" spc="-365" dirty="0">
                <a:solidFill>
                  <a:srgbClr val="FFFFFF"/>
                </a:solidFill>
                <a:latin typeface="Tahoma"/>
                <a:cs typeface="Tahoma"/>
              </a:rPr>
              <a:t>k</a:t>
            </a:r>
            <a:r>
              <a:rPr sz="5950" b="1" spc="-180" dirty="0">
                <a:solidFill>
                  <a:srgbClr val="FFFFFF"/>
                </a:solidFill>
                <a:latin typeface="Tahoma"/>
                <a:cs typeface="Tahoma"/>
              </a:rPr>
              <a:t>a</a:t>
            </a:r>
            <a:r>
              <a:rPr sz="5950" b="1" spc="45" dirty="0">
                <a:solidFill>
                  <a:srgbClr val="FFFFFF"/>
                </a:solidFill>
                <a:latin typeface="Tahoma"/>
                <a:cs typeface="Tahoma"/>
              </a:rPr>
              <a:t>l</a:t>
            </a:r>
            <a:r>
              <a:rPr sz="5950" b="1" spc="-114" dirty="0">
                <a:solidFill>
                  <a:srgbClr val="FFFFFF"/>
                </a:solidFill>
                <a:latin typeface="Tahoma"/>
                <a:cs typeface="Tahoma"/>
              </a:rPr>
              <a:t>a  </a:t>
            </a:r>
            <a:r>
              <a:rPr sz="5950" b="1" spc="15" dirty="0">
                <a:solidFill>
                  <a:srgbClr val="FFFFFF"/>
                </a:solidFill>
                <a:latin typeface="Tahoma"/>
                <a:cs typeface="Tahoma"/>
              </a:rPr>
              <a:t>t</a:t>
            </a:r>
            <a:r>
              <a:rPr sz="5950" b="1" spc="-45" dirty="0">
                <a:solidFill>
                  <a:srgbClr val="FFFFFF"/>
                </a:solidFill>
                <a:latin typeface="Tahoma"/>
                <a:cs typeface="Tahoma"/>
              </a:rPr>
              <a:t>e</a:t>
            </a:r>
            <a:r>
              <a:rPr sz="5950" b="1" spc="-65" dirty="0">
                <a:solidFill>
                  <a:srgbClr val="FFFFFF"/>
                </a:solidFill>
                <a:latin typeface="Tahoma"/>
                <a:cs typeface="Tahoma"/>
              </a:rPr>
              <a:t>r</a:t>
            </a:r>
            <a:r>
              <a:rPr sz="5950" b="1" spc="-50" dirty="0">
                <a:solidFill>
                  <a:srgbClr val="FFFFFF"/>
                </a:solidFill>
                <a:latin typeface="Tahoma"/>
                <a:cs typeface="Tahoma"/>
              </a:rPr>
              <a:t>h</a:t>
            </a:r>
            <a:r>
              <a:rPr sz="5950" b="1" spc="-180" dirty="0">
                <a:solidFill>
                  <a:srgbClr val="FFFFFF"/>
                </a:solidFill>
                <a:latin typeface="Tahoma"/>
                <a:cs typeface="Tahoma"/>
              </a:rPr>
              <a:t>a</a:t>
            </a:r>
            <a:r>
              <a:rPr sz="5950" b="1" spc="100" dirty="0">
                <a:solidFill>
                  <a:srgbClr val="FFFFFF"/>
                </a:solidFill>
                <a:latin typeface="Tahoma"/>
                <a:cs typeface="Tahoma"/>
              </a:rPr>
              <a:t>d</a:t>
            </a:r>
            <a:r>
              <a:rPr sz="5950" b="1" spc="-180" dirty="0">
                <a:solidFill>
                  <a:srgbClr val="FFFFFF"/>
                </a:solidFill>
                <a:latin typeface="Tahoma"/>
                <a:cs typeface="Tahoma"/>
              </a:rPr>
              <a:t>a</a:t>
            </a:r>
            <a:r>
              <a:rPr sz="5950" b="1" spc="100" dirty="0">
                <a:solidFill>
                  <a:srgbClr val="FFFFFF"/>
                </a:solidFill>
                <a:latin typeface="Tahoma"/>
                <a:cs typeface="Tahoma"/>
              </a:rPr>
              <a:t>p</a:t>
            </a:r>
            <a:r>
              <a:rPr sz="5950" b="1" spc="-340" dirty="0">
                <a:solidFill>
                  <a:srgbClr val="FFFFFF"/>
                </a:solidFill>
                <a:latin typeface="Tahoma"/>
                <a:cs typeface="Tahoma"/>
              </a:rPr>
              <a:t> </a:t>
            </a:r>
            <a:r>
              <a:rPr sz="5950" b="1" spc="-365" dirty="0">
                <a:solidFill>
                  <a:srgbClr val="FFFFFF"/>
                </a:solidFill>
                <a:latin typeface="Tahoma"/>
                <a:cs typeface="Tahoma"/>
              </a:rPr>
              <a:t>k</a:t>
            </a:r>
            <a:r>
              <a:rPr sz="5950" b="1" spc="-70" dirty="0">
                <a:solidFill>
                  <a:srgbClr val="FFFFFF"/>
                </a:solidFill>
                <a:latin typeface="Tahoma"/>
                <a:cs typeface="Tahoma"/>
              </a:rPr>
              <a:t>i</a:t>
            </a:r>
            <a:r>
              <a:rPr sz="5950" b="1" spc="-50" dirty="0">
                <a:solidFill>
                  <a:srgbClr val="FFFFFF"/>
                </a:solidFill>
                <a:latin typeface="Tahoma"/>
                <a:cs typeface="Tahoma"/>
              </a:rPr>
              <a:t>n</a:t>
            </a:r>
            <a:r>
              <a:rPr sz="5950" b="1" spc="-45" dirty="0">
                <a:solidFill>
                  <a:srgbClr val="FFFFFF"/>
                </a:solidFill>
                <a:latin typeface="Tahoma"/>
                <a:cs typeface="Tahoma"/>
              </a:rPr>
              <a:t>e</a:t>
            </a:r>
            <a:r>
              <a:rPr sz="5950" b="1" spc="-65" dirty="0">
                <a:solidFill>
                  <a:srgbClr val="FFFFFF"/>
                </a:solidFill>
                <a:latin typeface="Tahoma"/>
                <a:cs typeface="Tahoma"/>
              </a:rPr>
              <a:t>r</a:t>
            </a:r>
            <a:r>
              <a:rPr sz="5950" b="1" spc="-434" dirty="0">
                <a:solidFill>
                  <a:srgbClr val="FFFFFF"/>
                </a:solidFill>
                <a:latin typeface="Tahoma"/>
                <a:cs typeface="Tahoma"/>
              </a:rPr>
              <a:t>j</a:t>
            </a:r>
            <a:r>
              <a:rPr sz="5950" b="1" spc="-175" dirty="0">
                <a:solidFill>
                  <a:srgbClr val="FFFFFF"/>
                </a:solidFill>
                <a:latin typeface="Tahoma"/>
                <a:cs typeface="Tahoma"/>
              </a:rPr>
              <a:t>a</a:t>
            </a:r>
            <a:r>
              <a:rPr sz="5950" b="1" spc="-340" dirty="0">
                <a:solidFill>
                  <a:srgbClr val="FFFFFF"/>
                </a:solidFill>
                <a:latin typeface="Tahoma"/>
                <a:cs typeface="Tahoma"/>
              </a:rPr>
              <a:t> </a:t>
            </a:r>
            <a:r>
              <a:rPr sz="5950" b="1" spc="80" dirty="0">
                <a:solidFill>
                  <a:srgbClr val="FFFFFF"/>
                </a:solidFill>
                <a:latin typeface="Tahoma"/>
                <a:cs typeface="Tahoma"/>
              </a:rPr>
              <a:t>b</a:t>
            </a:r>
            <a:r>
              <a:rPr sz="5950" b="1" spc="-70" dirty="0">
                <a:solidFill>
                  <a:srgbClr val="FFFFFF"/>
                </a:solidFill>
                <a:latin typeface="Tahoma"/>
                <a:cs typeface="Tahoma"/>
              </a:rPr>
              <a:t>i</a:t>
            </a:r>
            <a:r>
              <a:rPr sz="5950" b="1" spc="-105" dirty="0">
                <a:solidFill>
                  <a:srgbClr val="FFFFFF"/>
                </a:solidFill>
                <a:latin typeface="Tahoma"/>
                <a:cs typeface="Tahoma"/>
              </a:rPr>
              <a:t>s</a:t>
            </a:r>
            <a:r>
              <a:rPr sz="5950" b="1" spc="-50" dirty="0">
                <a:solidFill>
                  <a:srgbClr val="FFFFFF"/>
                </a:solidFill>
                <a:latin typeface="Tahoma"/>
                <a:cs typeface="Tahoma"/>
              </a:rPr>
              <a:t>n</a:t>
            </a:r>
            <a:r>
              <a:rPr sz="5950" b="1" spc="-70" dirty="0">
                <a:solidFill>
                  <a:srgbClr val="FFFFFF"/>
                </a:solidFill>
                <a:latin typeface="Tahoma"/>
                <a:cs typeface="Tahoma"/>
              </a:rPr>
              <a:t>i</a:t>
            </a:r>
            <a:r>
              <a:rPr sz="5950" b="1" spc="-100" dirty="0">
                <a:solidFill>
                  <a:srgbClr val="FFFFFF"/>
                </a:solidFill>
                <a:latin typeface="Tahoma"/>
                <a:cs typeface="Tahoma"/>
              </a:rPr>
              <a:t>s</a:t>
            </a:r>
            <a:r>
              <a:rPr sz="5950" b="1" spc="-340" dirty="0">
                <a:solidFill>
                  <a:srgbClr val="FFFFFF"/>
                </a:solidFill>
                <a:latin typeface="Tahoma"/>
                <a:cs typeface="Tahoma"/>
              </a:rPr>
              <a:t> </a:t>
            </a:r>
            <a:r>
              <a:rPr sz="5950" b="1" spc="100" dirty="0">
                <a:solidFill>
                  <a:srgbClr val="FFFFFF"/>
                </a:solidFill>
                <a:latin typeface="Tahoma"/>
                <a:cs typeface="Tahoma"/>
              </a:rPr>
              <a:t>d</a:t>
            </a:r>
            <a:r>
              <a:rPr sz="5950" b="1" spc="-180" dirty="0">
                <a:solidFill>
                  <a:srgbClr val="FFFFFF"/>
                </a:solidFill>
                <a:latin typeface="Tahoma"/>
                <a:cs typeface="Tahoma"/>
              </a:rPr>
              <a:t>a</a:t>
            </a:r>
            <a:r>
              <a:rPr sz="5950" b="1" spc="-30" dirty="0">
                <a:solidFill>
                  <a:srgbClr val="FFFFFF"/>
                </a:solidFill>
                <a:latin typeface="Tahoma"/>
                <a:cs typeface="Tahoma"/>
              </a:rPr>
              <a:t>n  </a:t>
            </a:r>
            <a:r>
              <a:rPr sz="5950" b="1" spc="-365" dirty="0">
                <a:solidFill>
                  <a:srgbClr val="FFFFFF"/>
                </a:solidFill>
                <a:latin typeface="Tahoma"/>
                <a:cs typeface="Tahoma"/>
              </a:rPr>
              <a:t>k</a:t>
            </a:r>
            <a:r>
              <a:rPr sz="5950" b="1" spc="-45" dirty="0">
                <a:solidFill>
                  <a:srgbClr val="FFFFFF"/>
                </a:solidFill>
                <a:latin typeface="Tahoma"/>
                <a:cs typeface="Tahoma"/>
              </a:rPr>
              <a:t>e</a:t>
            </a:r>
            <a:r>
              <a:rPr sz="5950" b="1" spc="-120" dirty="0">
                <a:solidFill>
                  <a:srgbClr val="FFFFFF"/>
                </a:solidFill>
                <a:latin typeface="Tahoma"/>
                <a:cs typeface="Tahoma"/>
              </a:rPr>
              <a:t>m</a:t>
            </a:r>
            <a:r>
              <a:rPr sz="5950" b="1" spc="80" dirty="0">
                <a:solidFill>
                  <a:srgbClr val="FFFFFF"/>
                </a:solidFill>
                <a:latin typeface="Tahoma"/>
                <a:cs typeface="Tahoma"/>
              </a:rPr>
              <a:t>b</a:t>
            </a:r>
            <a:r>
              <a:rPr sz="5950" b="1" spc="-180" dirty="0">
                <a:solidFill>
                  <a:srgbClr val="FFFFFF"/>
                </a:solidFill>
                <a:latin typeface="Tahoma"/>
                <a:cs typeface="Tahoma"/>
              </a:rPr>
              <a:t>a</a:t>
            </a:r>
            <a:r>
              <a:rPr sz="5950" b="1" spc="-50" dirty="0">
                <a:solidFill>
                  <a:srgbClr val="FFFFFF"/>
                </a:solidFill>
                <a:latin typeface="Tahoma"/>
                <a:cs typeface="Tahoma"/>
              </a:rPr>
              <a:t>n</a:t>
            </a:r>
            <a:r>
              <a:rPr sz="5950" b="1" spc="-409" dirty="0">
                <a:solidFill>
                  <a:srgbClr val="FFFFFF"/>
                </a:solidFill>
                <a:latin typeface="Tahoma"/>
                <a:cs typeface="Tahoma"/>
              </a:rPr>
              <a:t>g</a:t>
            </a:r>
            <a:r>
              <a:rPr sz="5950" b="1" spc="-365" dirty="0">
                <a:solidFill>
                  <a:srgbClr val="FFFFFF"/>
                </a:solidFill>
                <a:latin typeface="Tahoma"/>
                <a:cs typeface="Tahoma"/>
              </a:rPr>
              <a:t>k</a:t>
            </a:r>
            <a:r>
              <a:rPr sz="5950" b="1" spc="-180" dirty="0">
                <a:solidFill>
                  <a:srgbClr val="FFFFFF"/>
                </a:solidFill>
                <a:latin typeface="Tahoma"/>
                <a:cs typeface="Tahoma"/>
              </a:rPr>
              <a:t>a</a:t>
            </a:r>
            <a:r>
              <a:rPr sz="5950" b="1" spc="-45" dirty="0">
                <a:solidFill>
                  <a:srgbClr val="FFFFFF"/>
                </a:solidFill>
                <a:latin typeface="Tahoma"/>
                <a:cs typeface="Tahoma"/>
              </a:rPr>
              <a:t>n</a:t>
            </a:r>
            <a:r>
              <a:rPr sz="5950" b="1" spc="-340" dirty="0">
                <a:solidFill>
                  <a:srgbClr val="FFFFFF"/>
                </a:solidFill>
                <a:latin typeface="Tahoma"/>
                <a:cs typeface="Tahoma"/>
              </a:rPr>
              <a:t> </a:t>
            </a:r>
            <a:r>
              <a:rPr sz="5950" b="1" spc="-65" dirty="0">
                <a:solidFill>
                  <a:srgbClr val="FFFFFF"/>
                </a:solidFill>
                <a:latin typeface="Tahoma"/>
                <a:cs typeface="Tahoma"/>
              </a:rPr>
              <a:t>r</a:t>
            </a:r>
            <a:r>
              <a:rPr sz="5950" b="1" spc="-45" dirty="0">
                <a:solidFill>
                  <a:srgbClr val="FFFFFF"/>
                </a:solidFill>
                <a:latin typeface="Tahoma"/>
                <a:cs typeface="Tahoma"/>
              </a:rPr>
              <a:t>e</a:t>
            </a:r>
            <a:r>
              <a:rPr sz="5950" b="1" spc="-50" dirty="0">
                <a:solidFill>
                  <a:srgbClr val="FFFFFF"/>
                </a:solidFill>
                <a:latin typeface="Tahoma"/>
                <a:cs typeface="Tahoma"/>
              </a:rPr>
              <a:t>n</a:t>
            </a:r>
            <a:r>
              <a:rPr sz="5950" b="1" spc="170" dirty="0">
                <a:solidFill>
                  <a:srgbClr val="FFFFFF"/>
                </a:solidFill>
                <a:latin typeface="Tahoma"/>
                <a:cs typeface="Tahoma"/>
              </a:rPr>
              <a:t>c</a:t>
            </a:r>
            <a:r>
              <a:rPr sz="5950" b="1" spc="-180" dirty="0">
                <a:solidFill>
                  <a:srgbClr val="FFFFFF"/>
                </a:solidFill>
                <a:latin typeface="Tahoma"/>
                <a:cs typeface="Tahoma"/>
              </a:rPr>
              <a:t>a</a:t>
            </a:r>
            <a:r>
              <a:rPr sz="5950" b="1" spc="-50" dirty="0">
                <a:solidFill>
                  <a:srgbClr val="FFFFFF"/>
                </a:solidFill>
                <a:latin typeface="Tahoma"/>
                <a:cs typeface="Tahoma"/>
              </a:rPr>
              <a:t>n</a:t>
            </a:r>
            <a:r>
              <a:rPr sz="5950" b="1" spc="-175" dirty="0">
                <a:solidFill>
                  <a:srgbClr val="FFFFFF"/>
                </a:solidFill>
                <a:latin typeface="Tahoma"/>
                <a:cs typeface="Tahoma"/>
              </a:rPr>
              <a:t>a</a:t>
            </a:r>
            <a:r>
              <a:rPr sz="5950" b="1" spc="-340" dirty="0">
                <a:solidFill>
                  <a:srgbClr val="FFFFFF"/>
                </a:solidFill>
                <a:latin typeface="Tahoma"/>
                <a:cs typeface="Tahoma"/>
              </a:rPr>
              <a:t> </a:t>
            </a:r>
            <a:r>
              <a:rPr sz="5950" b="1" spc="-180" dirty="0">
                <a:solidFill>
                  <a:srgbClr val="FFFFFF"/>
                </a:solidFill>
                <a:latin typeface="Tahoma"/>
                <a:cs typeface="Tahoma"/>
              </a:rPr>
              <a:t>a</a:t>
            </a:r>
            <a:r>
              <a:rPr sz="5950" b="1" spc="-365" dirty="0">
                <a:solidFill>
                  <a:srgbClr val="FFFFFF"/>
                </a:solidFill>
                <a:latin typeface="Tahoma"/>
                <a:cs typeface="Tahoma"/>
              </a:rPr>
              <a:t>k</a:t>
            </a:r>
            <a:r>
              <a:rPr sz="5950" b="1" spc="-105" dirty="0">
                <a:solidFill>
                  <a:srgbClr val="FFFFFF"/>
                </a:solidFill>
                <a:latin typeface="Tahoma"/>
                <a:cs typeface="Tahoma"/>
              </a:rPr>
              <a:t>s</a:t>
            </a:r>
            <a:r>
              <a:rPr sz="5950" b="1" spc="-65" dirty="0">
                <a:solidFill>
                  <a:srgbClr val="FFFFFF"/>
                </a:solidFill>
                <a:latin typeface="Tahoma"/>
                <a:cs typeface="Tahoma"/>
              </a:rPr>
              <a:t>i  </a:t>
            </a:r>
            <a:r>
              <a:rPr sz="5950" b="1" spc="-100" dirty="0">
                <a:solidFill>
                  <a:srgbClr val="FFFFFF"/>
                </a:solidFill>
                <a:latin typeface="Tahoma"/>
                <a:cs typeface="Tahoma"/>
              </a:rPr>
              <a:t>u</a:t>
            </a:r>
            <a:r>
              <a:rPr sz="5950" b="1" spc="-50" dirty="0">
                <a:solidFill>
                  <a:srgbClr val="FFFFFF"/>
                </a:solidFill>
                <a:latin typeface="Tahoma"/>
                <a:cs typeface="Tahoma"/>
              </a:rPr>
              <a:t>n</a:t>
            </a:r>
            <a:r>
              <a:rPr sz="5950" b="1" spc="15" dirty="0">
                <a:solidFill>
                  <a:srgbClr val="FFFFFF"/>
                </a:solidFill>
                <a:latin typeface="Tahoma"/>
                <a:cs typeface="Tahoma"/>
              </a:rPr>
              <a:t>t</a:t>
            </a:r>
            <a:r>
              <a:rPr sz="5950" b="1" spc="-100" dirty="0">
                <a:solidFill>
                  <a:srgbClr val="FFFFFF"/>
                </a:solidFill>
                <a:latin typeface="Tahoma"/>
                <a:cs typeface="Tahoma"/>
              </a:rPr>
              <a:t>u</a:t>
            </a:r>
            <a:r>
              <a:rPr sz="5950" b="1" spc="-360" dirty="0">
                <a:solidFill>
                  <a:srgbClr val="FFFFFF"/>
                </a:solidFill>
                <a:latin typeface="Tahoma"/>
                <a:cs typeface="Tahoma"/>
              </a:rPr>
              <a:t>k</a:t>
            </a:r>
            <a:r>
              <a:rPr sz="5950" b="1" spc="-340" dirty="0">
                <a:solidFill>
                  <a:srgbClr val="FFFFFF"/>
                </a:solidFill>
                <a:latin typeface="Tahoma"/>
                <a:cs typeface="Tahoma"/>
              </a:rPr>
              <a:t> </a:t>
            </a:r>
            <a:r>
              <a:rPr sz="5950" b="1" spc="-120" dirty="0">
                <a:solidFill>
                  <a:srgbClr val="FFFFFF"/>
                </a:solidFill>
                <a:latin typeface="Tahoma"/>
                <a:cs typeface="Tahoma"/>
              </a:rPr>
              <a:t>m</a:t>
            </a:r>
            <a:r>
              <a:rPr sz="5950" b="1" spc="-45" dirty="0">
                <a:solidFill>
                  <a:srgbClr val="FFFFFF"/>
                </a:solidFill>
                <a:latin typeface="Tahoma"/>
                <a:cs typeface="Tahoma"/>
              </a:rPr>
              <a:t>e</a:t>
            </a:r>
            <a:r>
              <a:rPr sz="5950" b="1" spc="-50" dirty="0">
                <a:solidFill>
                  <a:srgbClr val="FFFFFF"/>
                </a:solidFill>
                <a:latin typeface="Tahoma"/>
                <a:cs typeface="Tahoma"/>
              </a:rPr>
              <a:t>n</a:t>
            </a:r>
            <a:r>
              <a:rPr sz="5950" b="1" spc="-70" dirty="0">
                <a:solidFill>
                  <a:srgbClr val="FFFFFF"/>
                </a:solidFill>
                <a:latin typeface="Tahoma"/>
                <a:cs typeface="Tahoma"/>
              </a:rPr>
              <a:t>i</a:t>
            </a:r>
            <a:r>
              <a:rPr sz="5950" b="1" spc="-50" dirty="0">
                <a:solidFill>
                  <a:srgbClr val="FFFFFF"/>
                </a:solidFill>
                <a:latin typeface="Tahoma"/>
                <a:cs typeface="Tahoma"/>
              </a:rPr>
              <a:t>n</a:t>
            </a:r>
            <a:r>
              <a:rPr sz="5950" b="1" spc="-409" dirty="0">
                <a:solidFill>
                  <a:srgbClr val="FFFFFF"/>
                </a:solidFill>
                <a:latin typeface="Tahoma"/>
                <a:cs typeface="Tahoma"/>
              </a:rPr>
              <a:t>g</a:t>
            </a:r>
            <a:r>
              <a:rPr sz="5950" b="1" spc="-365" dirty="0">
                <a:solidFill>
                  <a:srgbClr val="FFFFFF"/>
                </a:solidFill>
                <a:latin typeface="Tahoma"/>
                <a:cs typeface="Tahoma"/>
              </a:rPr>
              <a:t>k</a:t>
            </a:r>
            <a:r>
              <a:rPr sz="5950" b="1" spc="-180" dirty="0">
                <a:solidFill>
                  <a:srgbClr val="FFFFFF"/>
                </a:solidFill>
                <a:latin typeface="Tahoma"/>
                <a:cs typeface="Tahoma"/>
              </a:rPr>
              <a:t>a</a:t>
            </a:r>
            <a:r>
              <a:rPr sz="5950" b="1" spc="15" dirty="0">
                <a:solidFill>
                  <a:srgbClr val="FFFFFF"/>
                </a:solidFill>
                <a:latin typeface="Tahoma"/>
                <a:cs typeface="Tahoma"/>
              </a:rPr>
              <a:t>t</a:t>
            </a:r>
            <a:r>
              <a:rPr sz="5950" b="1" spc="-365" dirty="0">
                <a:solidFill>
                  <a:srgbClr val="FFFFFF"/>
                </a:solidFill>
                <a:latin typeface="Tahoma"/>
                <a:cs typeface="Tahoma"/>
              </a:rPr>
              <a:t>k</a:t>
            </a:r>
            <a:r>
              <a:rPr sz="5950" b="1" spc="-180" dirty="0">
                <a:solidFill>
                  <a:srgbClr val="FFFFFF"/>
                </a:solidFill>
                <a:latin typeface="Tahoma"/>
                <a:cs typeface="Tahoma"/>
              </a:rPr>
              <a:t>a</a:t>
            </a:r>
            <a:r>
              <a:rPr sz="5950" b="1" spc="-50" dirty="0">
                <a:solidFill>
                  <a:srgbClr val="FFFFFF"/>
                </a:solidFill>
                <a:latin typeface="Tahoma"/>
                <a:cs typeface="Tahoma"/>
              </a:rPr>
              <a:t>nn</a:t>
            </a:r>
            <a:r>
              <a:rPr sz="5950" b="1" spc="15" dirty="0">
                <a:solidFill>
                  <a:srgbClr val="FFFFFF"/>
                </a:solidFill>
                <a:latin typeface="Tahoma"/>
                <a:cs typeface="Tahoma"/>
              </a:rPr>
              <a:t>y</a:t>
            </a:r>
            <a:r>
              <a:rPr sz="5950" b="1" spc="-180" dirty="0">
                <a:solidFill>
                  <a:srgbClr val="FFFFFF"/>
                </a:solidFill>
                <a:latin typeface="Tahoma"/>
                <a:cs typeface="Tahoma"/>
              </a:rPr>
              <a:t>a</a:t>
            </a:r>
            <a:r>
              <a:rPr sz="5950" b="1" spc="-215" dirty="0">
                <a:solidFill>
                  <a:srgbClr val="FFFFFF"/>
                </a:solidFill>
                <a:latin typeface="Tahoma"/>
                <a:cs typeface="Tahoma"/>
              </a:rPr>
              <a:t>.</a:t>
            </a:r>
            <a:endParaRPr sz="5950" dirty="0">
              <a:latin typeface="Tahoma"/>
              <a:cs typeface="Tahoma"/>
            </a:endParaRPr>
          </a:p>
        </p:txBody>
      </p:sp>
      <p:pic>
        <p:nvPicPr>
          <p:cNvPr id="3" name="object 3"/>
          <p:cNvPicPr/>
          <p:nvPr/>
        </p:nvPicPr>
        <p:blipFill>
          <a:blip r:embed="rId2" cstate="print"/>
          <a:stretch>
            <a:fillRect/>
          </a:stretch>
        </p:blipFill>
        <p:spPr>
          <a:xfrm>
            <a:off x="1280841" y="6371680"/>
            <a:ext cx="6276974" cy="1295399"/>
          </a:xfrm>
          <a:prstGeom prst="rect">
            <a:avLst/>
          </a:prstGeom>
        </p:spPr>
      </p:pic>
      <p:grpSp>
        <p:nvGrpSpPr>
          <p:cNvPr id="4" name="object 4"/>
          <p:cNvGrpSpPr/>
          <p:nvPr/>
        </p:nvGrpSpPr>
        <p:grpSpPr>
          <a:xfrm>
            <a:off x="0" y="0"/>
            <a:ext cx="295275" cy="10287000"/>
            <a:chOff x="0" y="0"/>
            <a:chExt cx="295275" cy="10287000"/>
          </a:xfrm>
        </p:grpSpPr>
        <p:sp>
          <p:nvSpPr>
            <p:cNvPr id="5" name="object 5"/>
            <p:cNvSpPr/>
            <p:nvPr/>
          </p:nvSpPr>
          <p:spPr>
            <a:xfrm>
              <a:off x="0" y="2337904"/>
              <a:ext cx="295275" cy="7949565"/>
            </a:xfrm>
            <a:custGeom>
              <a:avLst/>
              <a:gdLst/>
              <a:ahLst/>
              <a:cxnLst/>
              <a:rect l="l" t="t" r="r" b="b"/>
              <a:pathLst>
                <a:path w="295275" h="7949565">
                  <a:moveTo>
                    <a:pt x="0" y="7949094"/>
                  </a:moveTo>
                  <a:lnTo>
                    <a:pt x="295274" y="7949094"/>
                  </a:lnTo>
                  <a:lnTo>
                    <a:pt x="295274" y="0"/>
                  </a:lnTo>
                  <a:lnTo>
                    <a:pt x="0" y="0"/>
                  </a:lnTo>
                  <a:lnTo>
                    <a:pt x="0" y="7949094"/>
                  </a:lnTo>
                  <a:close/>
                </a:path>
              </a:pathLst>
            </a:custGeom>
            <a:solidFill>
              <a:srgbClr val="FDFDFD"/>
            </a:solidFill>
          </p:spPr>
          <p:txBody>
            <a:bodyPr wrap="square" lIns="0" tIns="0" rIns="0" bIns="0" rtlCol="0"/>
            <a:lstStyle/>
            <a:p>
              <a:endParaRPr/>
            </a:p>
          </p:txBody>
        </p:sp>
        <p:sp>
          <p:nvSpPr>
            <p:cNvPr id="6" name="object 6"/>
            <p:cNvSpPr/>
            <p:nvPr/>
          </p:nvSpPr>
          <p:spPr>
            <a:xfrm>
              <a:off x="0" y="0"/>
              <a:ext cx="295275" cy="2338070"/>
            </a:xfrm>
            <a:custGeom>
              <a:avLst/>
              <a:gdLst/>
              <a:ahLst/>
              <a:cxnLst/>
              <a:rect l="l" t="t" r="r" b="b"/>
              <a:pathLst>
                <a:path w="295275" h="2338070">
                  <a:moveTo>
                    <a:pt x="0" y="0"/>
                  </a:moveTo>
                  <a:lnTo>
                    <a:pt x="295274" y="0"/>
                  </a:lnTo>
                  <a:lnTo>
                    <a:pt x="295274" y="2337905"/>
                  </a:lnTo>
                  <a:lnTo>
                    <a:pt x="0" y="2337905"/>
                  </a:lnTo>
                  <a:lnTo>
                    <a:pt x="0"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58900" y="1562100"/>
            <a:ext cx="15648259" cy="4270849"/>
          </a:xfrm>
          <a:prstGeom prst="rect">
            <a:avLst/>
          </a:prstGeom>
        </p:spPr>
        <p:txBody>
          <a:bodyPr vert="horz" wrap="square" lIns="0" tIns="135890" rIns="0" bIns="0" rtlCol="0">
            <a:spAutoFit/>
          </a:bodyPr>
          <a:lstStyle/>
          <a:p>
            <a:pPr marL="12700" marR="5080" algn="just">
              <a:lnSpc>
                <a:spcPct val="150000"/>
              </a:lnSpc>
              <a:spcBef>
                <a:spcPts val="1070"/>
              </a:spcBef>
            </a:pPr>
            <a:r>
              <a:rPr sz="6250" b="1" spc="-300" dirty="0">
                <a:solidFill>
                  <a:srgbClr val="FF0000"/>
                </a:solidFill>
                <a:latin typeface="Verdana"/>
                <a:cs typeface="Verdana"/>
              </a:rPr>
              <a:t>Bagaimana langkah-  langkah dalam melakukan  validasi ide bisnis secara  efektif dan efisien?</a:t>
            </a:r>
            <a:endParaRPr sz="6250" spc="-300" dirty="0">
              <a:solidFill>
                <a:srgbClr val="FF0000"/>
              </a:solidFill>
              <a:latin typeface="Verdana"/>
              <a:cs typeface="Verdana"/>
            </a:endParaRPr>
          </a:p>
        </p:txBody>
      </p:sp>
      <p:pic>
        <p:nvPicPr>
          <p:cNvPr id="3" name="object 3"/>
          <p:cNvPicPr/>
          <p:nvPr/>
        </p:nvPicPr>
        <p:blipFill>
          <a:blip r:embed="rId2" cstate="print"/>
          <a:stretch>
            <a:fillRect/>
          </a:stretch>
        </p:blipFill>
        <p:spPr>
          <a:xfrm>
            <a:off x="1280841" y="6450388"/>
            <a:ext cx="6276974" cy="1295399"/>
          </a:xfrm>
          <a:prstGeom prst="rect">
            <a:avLst/>
          </a:prstGeom>
        </p:spPr>
      </p:pic>
      <p:grpSp>
        <p:nvGrpSpPr>
          <p:cNvPr id="4" name="object 4"/>
          <p:cNvGrpSpPr/>
          <p:nvPr/>
        </p:nvGrpSpPr>
        <p:grpSpPr>
          <a:xfrm>
            <a:off x="0" y="0"/>
            <a:ext cx="295275" cy="10287000"/>
            <a:chOff x="0" y="0"/>
            <a:chExt cx="295275" cy="10287000"/>
          </a:xfrm>
        </p:grpSpPr>
        <p:sp>
          <p:nvSpPr>
            <p:cNvPr id="5" name="object 5"/>
            <p:cNvSpPr/>
            <p:nvPr/>
          </p:nvSpPr>
          <p:spPr>
            <a:xfrm>
              <a:off x="0" y="2337905"/>
              <a:ext cx="295275" cy="7949565"/>
            </a:xfrm>
            <a:custGeom>
              <a:avLst/>
              <a:gdLst/>
              <a:ahLst/>
              <a:cxnLst/>
              <a:rect l="l" t="t" r="r" b="b"/>
              <a:pathLst>
                <a:path w="295275" h="7949565">
                  <a:moveTo>
                    <a:pt x="0" y="7949093"/>
                  </a:moveTo>
                  <a:lnTo>
                    <a:pt x="295274" y="7949093"/>
                  </a:lnTo>
                  <a:lnTo>
                    <a:pt x="295274" y="0"/>
                  </a:lnTo>
                  <a:lnTo>
                    <a:pt x="0" y="0"/>
                  </a:lnTo>
                  <a:lnTo>
                    <a:pt x="0" y="7949093"/>
                  </a:lnTo>
                  <a:close/>
                </a:path>
              </a:pathLst>
            </a:custGeom>
            <a:solidFill>
              <a:srgbClr val="FDFDFD"/>
            </a:solidFill>
          </p:spPr>
          <p:txBody>
            <a:bodyPr wrap="square" lIns="0" tIns="0" rIns="0" bIns="0" rtlCol="0"/>
            <a:lstStyle/>
            <a:p>
              <a:endParaRPr/>
            </a:p>
          </p:txBody>
        </p:sp>
        <p:sp>
          <p:nvSpPr>
            <p:cNvPr id="6" name="object 6"/>
            <p:cNvSpPr/>
            <p:nvPr/>
          </p:nvSpPr>
          <p:spPr>
            <a:xfrm>
              <a:off x="0" y="0"/>
              <a:ext cx="295275" cy="2338070"/>
            </a:xfrm>
            <a:custGeom>
              <a:avLst/>
              <a:gdLst/>
              <a:ahLst/>
              <a:cxnLst/>
              <a:rect l="l" t="t" r="r" b="b"/>
              <a:pathLst>
                <a:path w="295275" h="2338070">
                  <a:moveTo>
                    <a:pt x="0" y="0"/>
                  </a:moveTo>
                  <a:lnTo>
                    <a:pt x="295274" y="0"/>
                  </a:lnTo>
                  <a:lnTo>
                    <a:pt x="295274" y="2337905"/>
                  </a:lnTo>
                  <a:lnTo>
                    <a:pt x="0" y="2337905"/>
                  </a:lnTo>
                  <a:lnTo>
                    <a:pt x="0"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47800" y="1053713"/>
            <a:ext cx="16105459" cy="3729226"/>
          </a:xfrm>
          <a:prstGeom prst="rect">
            <a:avLst/>
          </a:prstGeom>
        </p:spPr>
        <p:txBody>
          <a:bodyPr vert="horz" wrap="square" lIns="0" tIns="86360" rIns="0" bIns="0" rtlCol="0">
            <a:spAutoFit/>
          </a:bodyPr>
          <a:lstStyle/>
          <a:p>
            <a:pPr marL="12700" marR="5080">
              <a:spcBef>
                <a:spcPts val="680"/>
              </a:spcBef>
            </a:pPr>
            <a:r>
              <a:rPr sz="3750" spc="-75" dirty="0">
                <a:solidFill>
                  <a:srgbClr val="FFFFFF"/>
                </a:solidFill>
                <a:latin typeface="Verdana"/>
                <a:cs typeface="Verdana"/>
              </a:rPr>
              <a:t>Untuk </a:t>
            </a:r>
            <a:r>
              <a:rPr sz="3750" spc="-150" dirty="0">
                <a:solidFill>
                  <a:srgbClr val="FFFFFF"/>
                </a:solidFill>
                <a:latin typeface="Verdana"/>
                <a:cs typeface="Verdana"/>
              </a:rPr>
              <a:t>melakukan </a:t>
            </a:r>
            <a:r>
              <a:rPr sz="3750" spc="-50" dirty="0">
                <a:solidFill>
                  <a:srgbClr val="FFFFFF"/>
                </a:solidFill>
                <a:latin typeface="Verdana"/>
                <a:cs typeface="Verdana"/>
              </a:rPr>
              <a:t>validasi </a:t>
            </a:r>
            <a:r>
              <a:rPr sz="3750" spc="-10" dirty="0">
                <a:solidFill>
                  <a:srgbClr val="FFFFFF"/>
                </a:solidFill>
                <a:latin typeface="Verdana"/>
                <a:cs typeface="Verdana"/>
              </a:rPr>
              <a:t>ide </a:t>
            </a:r>
            <a:r>
              <a:rPr sz="3750" spc="-30" dirty="0">
                <a:solidFill>
                  <a:srgbClr val="FFFFFF"/>
                </a:solidFill>
                <a:latin typeface="Verdana"/>
                <a:cs typeface="Verdana"/>
              </a:rPr>
              <a:t>bisnis </a:t>
            </a:r>
            <a:r>
              <a:rPr sz="3750" spc="-140" dirty="0">
                <a:solidFill>
                  <a:srgbClr val="FFFFFF"/>
                </a:solidFill>
                <a:latin typeface="Verdana"/>
                <a:cs typeface="Verdana"/>
              </a:rPr>
              <a:t>yang </a:t>
            </a:r>
            <a:r>
              <a:rPr sz="3750" spc="-135" dirty="0">
                <a:solidFill>
                  <a:srgbClr val="FFFFFF"/>
                </a:solidFill>
                <a:latin typeface="Verdana"/>
                <a:cs typeface="Verdana"/>
              </a:rPr>
              <a:t> </a:t>
            </a:r>
            <a:r>
              <a:rPr sz="3750" spc="-80" dirty="0">
                <a:solidFill>
                  <a:srgbClr val="FFFFFF"/>
                </a:solidFill>
                <a:latin typeface="Verdana"/>
                <a:cs typeface="Verdana"/>
              </a:rPr>
              <a:t>e</a:t>
            </a:r>
            <a:r>
              <a:rPr sz="3750" spc="120" dirty="0">
                <a:solidFill>
                  <a:srgbClr val="FFFFFF"/>
                </a:solidFill>
                <a:latin typeface="Verdana"/>
                <a:cs typeface="Verdana"/>
              </a:rPr>
              <a:t>f</a:t>
            </a:r>
            <a:r>
              <a:rPr sz="3750" spc="-80" dirty="0">
                <a:solidFill>
                  <a:srgbClr val="FFFFFF"/>
                </a:solidFill>
                <a:latin typeface="Verdana"/>
                <a:cs typeface="Verdana"/>
              </a:rPr>
              <a:t>e</a:t>
            </a:r>
            <a:r>
              <a:rPr sz="3750" spc="-340" dirty="0">
                <a:solidFill>
                  <a:srgbClr val="FFFFFF"/>
                </a:solidFill>
                <a:latin typeface="Verdana"/>
                <a:cs typeface="Verdana"/>
              </a:rPr>
              <a:t>k</a:t>
            </a:r>
            <a:r>
              <a:rPr sz="3750" spc="60" dirty="0">
                <a:solidFill>
                  <a:srgbClr val="FFFFFF"/>
                </a:solidFill>
                <a:latin typeface="Verdana"/>
                <a:cs typeface="Verdana"/>
              </a:rPr>
              <a:t>t</a:t>
            </a:r>
            <a:r>
              <a:rPr sz="3750" spc="-30" dirty="0">
                <a:solidFill>
                  <a:srgbClr val="FFFFFF"/>
                </a:solidFill>
                <a:latin typeface="Verdana"/>
                <a:cs typeface="Verdana"/>
              </a:rPr>
              <a:t>i</a:t>
            </a:r>
            <a:r>
              <a:rPr sz="3750" spc="120" dirty="0">
                <a:solidFill>
                  <a:srgbClr val="FFFFFF"/>
                </a:solidFill>
                <a:latin typeface="Verdana"/>
                <a:cs typeface="Verdana"/>
              </a:rPr>
              <a:t>f</a:t>
            </a:r>
            <a:r>
              <a:rPr sz="3750" spc="-400" dirty="0">
                <a:solidFill>
                  <a:srgbClr val="FFFFFF"/>
                </a:solidFill>
                <a:latin typeface="Verdana"/>
                <a:cs typeface="Verdana"/>
              </a:rPr>
              <a:t> </a:t>
            </a:r>
            <a:r>
              <a:rPr sz="3750" spc="80" dirty="0">
                <a:solidFill>
                  <a:srgbClr val="FFFFFF"/>
                </a:solidFill>
                <a:latin typeface="Verdana"/>
                <a:cs typeface="Verdana"/>
              </a:rPr>
              <a:t>d</a:t>
            </a:r>
            <a:r>
              <a:rPr sz="3750" spc="-160" dirty="0">
                <a:solidFill>
                  <a:srgbClr val="FFFFFF"/>
                </a:solidFill>
                <a:latin typeface="Verdana"/>
                <a:cs typeface="Verdana"/>
              </a:rPr>
              <a:t>a</a:t>
            </a:r>
            <a:r>
              <a:rPr sz="3750" spc="-45" dirty="0">
                <a:solidFill>
                  <a:srgbClr val="FFFFFF"/>
                </a:solidFill>
                <a:latin typeface="Verdana"/>
                <a:cs typeface="Verdana"/>
              </a:rPr>
              <a:t>n</a:t>
            </a:r>
            <a:r>
              <a:rPr sz="3750" spc="-400" dirty="0">
                <a:solidFill>
                  <a:srgbClr val="FFFFFF"/>
                </a:solidFill>
                <a:latin typeface="Verdana"/>
                <a:cs typeface="Verdana"/>
              </a:rPr>
              <a:t> </a:t>
            </a:r>
            <a:r>
              <a:rPr sz="3750" spc="-80" dirty="0">
                <a:solidFill>
                  <a:srgbClr val="FFFFFF"/>
                </a:solidFill>
                <a:latin typeface="Verdana"/>
                <a:cs typeface="Verdana"/>
              </a:rPr>
              <a:t>e</a:t>
            </a:r>
            <a:r>
              <a:rPr sz="3750" spc="120" dirty="0">
                <a:solidFill>
                  <a:srgbClr val="FFFFFF"/>
                </a:solidFill>
                <a:latin typeface="Verdana"/>
                <a:cs typeface="Verdana"/>
              </a:rPr>
              <a:t>f</a:t>
            </a:r>
            <a:r>
              <a:rPr sz="3750" spc="-30" dirty="0">
                <a:solidFill>
                  <a:srgbClr val="FFFFFF"/>
                </a:solidFill>
                <a:latin typeface="Verdana"/>
                <a:cs typeface="Verdana"/>
              </a:rPr>
              <a:t>i</a:t>
            </a:r>
            <a:r>
              <a:rPr sz="3750" spc="-85" dirty="0">
                <a:solidFill>
                  <a:srgbClr val="FFFFFF"/>
                </a:solidFill>
                <a:latin typeface="Verdana"/>
                <a:cs typeface="Verdana"/>
              </a:rPr>
              <a:t>s</a:t>
            </a:r>
            <a:r>
              <a:rPr sz="3750" spc="-30" dirty="0">
                <a:solidFill>
                  <a:srgbClr val="FFFFFF"/>
                </a:solidFill>
                <a:latin typeface="Verdana"/>
                <a:cs typeface="Verdana"/>
              </a:rPr>
              <a:t>i</a:t>
            </a:r>
            <a:r>
              <a:rPr sz="3750" spc="-80" dirty="0">
                <a:solidFill>
                  <a:srgbClr val="FFFFFF"/>
                </a:solidFill>
                <a:latin typeface="Verdana"/>
                <a:cs typeface="Verdana"/>
              </a:rPr>
              <a:t>e</a:t>
            </a:r>
            <a:r>
              <a:rPr sz="3750" spc="-45" dirty="0">
                <a:solidFill>
                  <a:srgbClr val="FFFFFF"/>
                </a:solidFill>
                <a:latin typeface="Verdana"/>
                <a:cs typeface="Verdana"/>
              </a:rPr>
              <a:t>n</a:t>
            </a:r>
            <a:r>
              <a:rPr sz="3750" spc="-370" dirty="0">
                <a:solidFill>
                  <a:srgbClr val="FFFFFF"/>
                </a:solidFill>
                <a:latin typeface="Verdana"/>
                <a:cs typeface="Verdana"/>
              </a:rPr>
              <a:t>,</a:t>
            </a:r>
            <a:r>
              <a:rPr sz="3750" spc="-400" dirty="0">
                <a:solidFill>
                  <a:srgbClr val="FFFFFF"/>
                </a:solidFill>
                <a:latin typeface="Verdana"/>
                <a:cs typeface="Verdana"/>
              </a:rPr>
              <a:t> </a:t>
            </a:r>
            <a:r>
              <a:rPr sz="3750" spc="-160" dirty="0">
                <a:solidFill>
                  <a:srgbClr val="FFFFFF"/>
                </a:solidFill>
                <a:latin typeface="Verdana"/>
                <a:cs typeface="Verdana"/>
              </a:rPr>
              <a:t>a</a:t>
            </a:r>
            <a:r>
              <a:rPr sz="3750" spc="80" dirty="0">
                <a:solidFill>
                  <a:srgbClr val="FFFFFF"/>
                </a:solidFill>
                <a:latin typeface="Verdana"/>
                <a:cs typeface="Verdana"/>
              </a:rPr>
              <a:t>d</a:t>
            </a:r>
            <a:r>
              <a:rPr sz="3750" spc="-160" dirty="0">
                <a:solidFill>
                  <a:srgbClr val="FFFFFF"/>
                </a:solidFill>
                <a:latin typeface="Verdana"/>
                <a:cs typeface="Verdana"/>
              </a:rPr>
              <a:t>a</a:t>
            </a:r>
            <a:r>
              <a:rPr sz="3750" spc="-400" dirty="0">
                <a:solidFill>
                  <a:srgbClr val="FFFFFF"/>
                </a:solidFill>
                <a:latin typeface="Verdana"/>
                <a:cs typeface="Verdana"/>
              </a:rPr>
              <a:t> </a:t>
            </a:r>
            <a:r>
              <a:rPr sz="3750" spc="75" dirty="0">
                <a:solidFill>
                  <a:srgbClr val="FFFFFF"/>
                </a:solidFill>
                <a:latin typeface="Verdana"/>
                <a:cs typeface="Verdana"/>
              </a:rPr>
              <a:t>b</a:t>
            </a:r>
            <a:r>
              <a:rPr sz="3750" spc="-80" dirty="0">
                <a:solidFill>
                  <a:srgbClr val="FFFFFF"/>
                </a:solidFill>
                <a:latin typeface="Verdana"/>
                <a:cs typeface="Verdana"/>
              </a:rPr>
              <a:t>e</a:t>
            </a:r>
            <a:r>
              <a:rPr sz="3750" spc="75" dirty="0">
                <a:solidFill>
                  <a:srgbClr val="FFFFFF"/>
                </a:solidFill>
                <a:latin typeface="Verdana"/>
                <a:cs typeface="Verdana"/>
              </a:rPr>
              <a:t>b</a:t>
            </a:r>
            <a:r>
              <a:rPr sz="3750" spc="-80" dirty="0">
                <a:solidFill>
                  <a:srgbClr val="FFFFFF"/>
                </a:solidFill>
                <a:latin typeface="Verdana"/>
                <a:cs typeface="Verdana"/>
              </a:rPr>
              <a:t>e</a:t>
            </a:r>
            <a:r>
              <a:rPr sz="3750" spc="-40" dirty="0">
                <a:solidFill>
                  <a:srgbClr val="FFFFFF"/>
                </a:solidFill>
                <a:latin typeface="Verdana"/>
                <a:cs typeface="Verdana"/>
              </a:rPr>
              <a:t>r</a:t>
            </a:r>
            <a:r>
              <a:rPr sz="3750" spc="-160" dirty="0">
                <a:solidFill>
                  <a:srgbClr val="FFFFFF"/>
                </a:solidFill>
                <a:latin typeface="Verdana"/>
                <a:cs typeface="Verdana"/>
              </a:rPr>
              <a:t>a</a:t>
            </a:r>
            <a:r>
              <a:rPr sz="3750" spc="75" dirty="0">
                <a:solidFill>
                  <a:srgbClr val="FFFFFF"/>
                </a:solidFill>
                <a:latin typeface="Verdana"/>
                <a:cs typeface="Verdana"/>
              </a:rPr>
              <a:t>p</a:t>
            </a:r>
            <a:r>
              <a:rPr sz="3750" spc="-160" dirty="0">
                <a:solidFill>
                  <a:srgbClr val="FFFFFF"/>
                </a:solidFill>
                <a:latin typeface="Verdana"/>
                <a:cs typeface="Verdana"/>
              </a:rPr>
              <a:t>a</a:t>
            </a:r>
            <a:r>
              <a:rPr sz="3750" spc="-400" dirty="0">
                <a:solidFill>
                  <a:srgbClr val="FFFFFF"/>
                </a:solidFill>
                <a:latin typeface="Verdana"/>
                <a:cs typeface="Verdana"/>
              </a:rPr>
              <a:t> </a:t>
            </a:r>
            <a:r>
              <a:rPr sz="3750" spc="70" dirty="0">
                <a:solidFill>
                  <a:srgbClr val="FFFFFF"/>
                </a:solidFill>
                <a:latin typeface="Verdana"/>
                <a:cs typeface="Verdana"/>
              </a:rPr>
              <a:t>l</a:t>
            </a:r>
            <a:r>
              <a:rPr sz="3750" spc="-160" dirty="0">
                <a:solidFill>
                  <a:srgbClr val="FFFFFF"/>
                </a:solidFill>
                <a:latin typeface="Verdana"/>
                <a:cs typeface="Verdana"/>
              </a:rPr>
              <a:t>a</a:t>
            </a:r>
            <a:r>
              <a:rPr sz="3750" spc="-45" dirty="0">
                <a:solidFill>
                  <a:srgbClr val="FFFFFF"/>
                </a:solidFill>
                <a:latin typeface="Verdana"/>
                <a:cs typeface="Verdana"/>
              </a:rPr>
              <a:t>n</a:t>
            </a:r>
            <a:r>
              <a:rPr sz="3750" spc="-265" dirty="0">
                <a:solidFill>
                  <a:srgbClr val="FFFFFF"/>
                </a:solidFill>
                <a:latin typeface="Verdana"/>
                <a:cs typeface="Verdana"/>
              </a:rPr>
              <a:t>g</a:t>
            </a:r>
            <a:r>
              <a:rPr sz="3750" spc="-340" dirty="0">
                <a:solidFill>
                  <a:srgbClr val="FFFFFF"/>
                </a:solidFill>
                <a:latin typeface="Verdana"/>
                <a:cs typeface="Verdana"/>
              </a:rPr>
              <a:t>k</a:t>
            </a:r>
            <a:r>
              <a:rPr sz="3750" spc="-160" dirty="0">
                <a:solidFill>
                  <a:srgbClr val="FFFFFF"/>
                </a:solidFill>
                <a:latin typeface="Verdana"/>
                <a:cs typeface="Verdana"/>
              </a:rPr>
              <a:t>a</a:t>
            </a:r>
            <a:r>
              <a:rPr sz="3750" spc="-30" dirty="0">
                <a:solidFill>
                  <a:srgbClr val="FFFFFF"/>
                </a:solidFill>
                <a:latin typeface="Verdana"/>
                <a:cs typeface="Verdana"/>
              </a:rPr>
              <a:t>h  </a:t>
            </a:r>
            <a:r>
              <a:rPr sz="3750" spc="-85" dirty="0">
                <a:solidFill>
                  <a:srgbClr val="FFFFFF"/>
                </a:solidFill>
                <a:latin typeface="Verdana"/>
                <a:cs typeface="Verdana"/>
              </a:rPr>
              <a:t>y</a:t>
            </a:r>
            <a:r>
              <a:rPr sz="3750" spc="-160" dirty="0">
                <a:solidFill>
                  <a:srgbClr val="FFFFFF"/>
                </a:solidFill>
                <a:latin typeface="Verdana"/>
                <a:cs typeface="Verdana"/>
              </a:rPr>
              <a:t>a</a:t>
            </a:r>
            <a:r>
              <a:rPr sz="3750" spc="-45" dirty="0">
                <a:solidFill>
                  <a:srgbClr val="FFFFFF"/>
                </a:solidFill>
                <a:latin typeface="Verdana"/>
                <a:cs typeface="Verdana"/>
              </a:rPr>
              <a:t>n</a:t>
            </a:r>
            <a:r>
              <a:rPr sz="3750" spc="-265" dirty="0">
                <a:solidFill>
                  <a:srgbClr val="FFFFFF"/>
                </a:solidFill>
                <a:latin typeface="Verdana"/>
                <a:cs typeface="Verdana"/>
              </a:rPr>
              <a:t>g</a:t>
            </a:r>
            <a:r>
              <a:rPr sz="3750" spc="-400" dirty="0">
                <a:solidFill>
                  <a:srgbClr val="FFFFFF"/>
                </a:solidFill>
                <a:latin typeface="Verdana"/>
                <a:cs typeface="Verdana"/>
              </a:rPr>
              <a:t> </a:t>
            </a:r>
            <a:r>
              <a:rPr sz="3750" spc="80" dirty="0">
                <a:solidFill>
                  <a:srgbClr val="FFFFFF"/>
                </a:solidFill>
                <a:latin typeface="Verdana"/>
                <a:cs typeface="Verdana"/>
              </a:rPr>
              <a:t>d</a:t>
            </a:r>
            <a:r>
              <a:rPr sz="3750" spc="-160" dirty="0">
                <a:solidFill>
                  <a:srgbClr val="FFFFFF"/>
                </a:solidFill>
                <a:latin typeface="Verdana"/>
                <a:cs typeface="Verdana"/>
              </a:rPr>
              <a:t>a</a:t>
            </a:r>
            <a:r>
              <a:rPr sz="3750" spc="75" dirty="0">
                <a:solidFill>
                  <a:srgbClr val="FFFFFF"/>
                </a:solidFill>
                <a:latin typeface="Verdana"/>
                <a:cs typeface="Verdana"/>
              </a:rPr>
              <a:t>p</a:t>
            </a:r>
            <a:r>
              <a:rPr sz="3750" spc="-160" dirty="0">
                <a:solidFill>
                  <a:srgbClr val="FFFFFF"/>
                </a:solidFill>
                <a:latin typeface="Verdana"/>
                <a:cs typeface="Verdana"/>
              </a:rPr>
              <a:t>a</a:t>
            </a:r>
            <a:r>
              <a:rPr sz="3750" spc="60" dirty="0">
                <a:solidFill>
                  <a:srgbClr val="FFFFFF"/>
                </a:solidFill>
                <a:latin typeface="Verdana"/>
                <a:cs typeface="Verdana"/>
              </a:rPr>
              <a:t>t</a:t>
            </a:r>
            <a:r>
              <a:rPr sz="3750" spc="-400" dirty="0">
                <a:solidFill>
                  <a:srgbClr val="FFFFFF"/>
                </a:solidFill>
                <a:latin typeface="Verdana"/>
                <a:cs typeface="Verdana"/>
              </a:rPr>
              <a:t> </a:t>
            </a:r>
            <a:r>
              <a:rPr sz="3750" spc="80" dirty="0">
                <a:solidFill>
                  <a:srgbClr val="FFFFFF"/>
                </a:solidFill>
                <a:latin typeface="Verdana"/>
                <a:cs typeface="Verdana"/>
              </a:rPr>
              <a:t>d</a:t>
            </a:r>
            <a:r>
              <a:rPr sz="3750" spc="-30" dirty="0">
                <a:solidFill>
                  <a:srgbClr val="FFFFFF"/>
                </a:solidFill>
                <a:latin typeface="Verdana"/>
                <a:cs typeface="Verdana"/>
              </a:rPr>
              <a:t>ii</a:t>
            </a:r>
            <a:r>
              <a:rPr sz="3750" spc="-340" dirty="0">
                <a:solidFill>
                  <a:srgbClr val="FFFFFF"/>
                </a:solidFill>
                <a:latin typeface="Verdana"/>
                <a:cs typeface="Verdana"/>
              </a:rPr>
              <a:t>k</a:t>
            </a:r>
            <a:r>
              <a:rPr sz="3750" spc="-75" dirty="0">
                <a:solidFill>
                  <a:srgbClr val="FFFFFF"/>
                </a:solidFill>
                <a:latin typeface="Verdana"/>
                <a:cs typeface="Verdana"/>
              </a:rPr>
              <a:t>u</a:t>
            </a:r>
            <a:r>
              <a:rPr sz="3750" spc="60" dirty="0">
                <a:solidFill>
                  <a:srgbClr val="FFFFFF"/>
                </a:solidFill>
                <a:latin typeface="Verdana"/>
                <a:cs typeface="Verdana"/>
              </a:rPr>
              <a:t>t</a:t>
            </a:r>
            <a:r>
              <a:rPr sz="3750" spc="-30" dirty="0">
                <a:solidFill>
                  <a:srgbClr val="FFFFFF"/>
                </a:solidFill>
                <a:latin typeface="Verdana"/>
                <a:cs typeface="Verdana"/>
              </a:rPr>
              <a:t>i</a:t>
            </a:r>
            <a:r>
              <a:rPr sz="3750" spc="-375" dirty="0">
                <a:solidFill>
                  <a:srgbClr val="FFFFFF"/>
                </a:solidFill>
                <a:latin typeface="Verdana"/>
                <a:cs typeface="Verdana"/>
              </a:rPr>
              <a:t>.</a:t>
            </a:r>
            <a:r>
              <a:rPr sz="3750" spc="-400" dirty="0">
                <a:solidFill>
                  <a:srgbClr val="FFFFFF"/>
                </a:solidFill>
                <a:latin typeface="Verdana"/>
                <a:cs typeface="Verdana"/>
              </a:rPr>
              <a:t> </a:t>
            </a:r>
            <a:endParaRPr lang="en-US" sz="3750" spc="-400" dirty="0">
              <a:solidFill>
                <a:srgbClr val="FFFFFF"/>
              </a:solidFill>
              <a:latin typeface="Verdana"/>
              <a:cs typeface="Verdana"/>
            </a:endParaRPr>
          </a:p>
          <a:p>
            <a:pPr marL="12700" marR="5080">
              <a:spcBef>
                <a:spcPts val="680"/>
              </a:spcBef>
            </a:pPr>
            <a:endParaRPr lang="en-US" sz="3750" spc="-400" dirty="0">
              <a:solidFill>
                <a:srgbClr val="FFFFFF"/>
              </a:solidFill>
              <a:latin typeface="Verdana"/>
              <a:cs typeface="Verdana"/>
            </a:endParaRPr>
          </a:p>
          <a:p>
            <a:pPr marL="12700" marR="5080">
              <a:spcBef>
                <a:spcPts val="680"/>
              </a:spcBef>
            </a:pPr>
            <a:r>
              <a:rPr sz="3750" spc="180" dirty="0" err="1">
                <a:solidFill>
                  <a:srgbClr val="FF0000"/>
                </a:solidFill>
                <a:latin typeface="Verdana"/>
                <a:cs typeface="Verdana"/>
              </a:rPr>
              <a:t>P</a:t>
            </a:r>
            <a:r>
              <a:rPr sz="3750" spc="-80" dirty="0" err="1">
                <a:solidFill>
                  <a:srgbClr val="FF0000"/>
                </a:solidFill>
                <a:latin typeface="Verdana"/>
                <a:cs typeface="Verdana"/>
              </a:rPr>
              <a:t>e</a:t>
            </a:r>
            <a:r>
              <a:rPr sz="3750" spc="-40" dirty="0" err="1">
                <a:solidFill>
                  <a:srgbClr val="FF0000"/>
                </a:solidFill>
                <a:latin typeface="Verdana"/>
                <a:cs typeface="Verdana"/>
              </a:rPr>
              <a:t>r</a:t>
            </a:r>
            <a:r>
              <a:rPr sz="3750" spc="60" dirty="0" err="1">
                <a:solidFill>
                  <a:srgbClr val="FF0000"/>
                </a:solidFill>
                <a:latin typeface="Verdana"/>
                <a:cs typeface="Verdana"/>
              </a:rPr>
              <a:t>t</a:t>
            </a:r>
            <a:r>
              <a:rPr sz="3750" spc="-160" dirty="0" err="1">
                <a:solidFill>
                  <a:srgbClr val="FF0000"/>
                </a:solidFill>
                <a:latin typeface="Verdana"/>
                <a:cs typeface="Verdana"/>
              </a:rPr>
              <a:t>a</a:t>
            </a:r>
            <a:r>
              <a:rPr sz="3750" spc="-200" dirty="0" err="1">
                <a:solidFill>
                  <a:srgbClr val="FF0000"/>
                </a:solidFill>
                <a:latin typeface="Verdana"/>
                <a:cs typeface="Verdana"/>
              </a:rPr>
              <a:t>m</a:t>
            </a:r>
            <a:r>
              <a:rPr sz="3750" spc="-160" dirty="0" err="1">
                <a:solidFill>
                  <a:srgbClr val="FF0000"/>
                </a:solidFill>
                <a:latin typeface="Verdana"/>
                <a:cs typeface="Verdana"/>
              </a:rPr>
              <a:t>a</a:t>
            </a:r>
            <a:r>
              <a:rPr sz="3750" spc="-370" dirty="0">
                <a:solidFill>
                  <a:srgbClr val="FF0000"/>
                </a:solidFill>
                <a:latin typeface="Verdana"/>
                <a:cs typeface="Verdana"/>
              </a:rPr>
              <a:t>,</a:t>
            </a:r>
            <a:r>
              <a:rPr sz="3750" spc="-400" dirty="0">
                <a:solidFill>
                  <a:srgbClr val="FF0000"/>
                </a:solidFill>
                <a:latin typeface="Verdana"/>
                <a:cs typeface="Verdana"/>
              </a:rPr>
              <a:t> </a:t>
            </a:r>
            <a:r>
              <a:rPr sz="3750" spc="60" dirty="0">
                <a:solidFill>
                  <a:srgbClr val="FFFFFF"/>
                </a:solidFill>
                <a:latin typeface="Verdana"/>
                <a:cs typeface="Verdana"/>
              </a:rPr>
              <a:t>t</a:t>
            </a:r>
            <a:r>
              <a:rPr sz="3750" spc="-80" dirty="0">
                <a:solidFill>
                  <a:srgbClr val="FFFFFF"/>
                </a:solidFill>
                <a:latin typeface="Verdana"/>
                <a:cs typeface="Verdana"/>
              </a:rPr>
              <a:t>e</a:t>
            </a:r>
            <a:r>
              <a:rPr sz="3750" spc="-45" dirty="0">
                <a:solidFill>
                  <a:srgbClr val="FFFFFF"/>
                </a:solidFill>
                <a:latin typeface="Verdana"/>
                <a:cs typeface="Verdana"/>
              </a:rPr>
              <a:t>n</a:t>
            </a:r>
            <a:r>
              <a:rPr sz="3750" spc="60" dirty="0">
                <a:solidFill>
                  <a:srgbClr val="FFFFFF"/>
                </a:solidFill>
                <a:latin typeface="Verdana"/>
                <a:cs typeface="Verdana"/>
              </a:rPr>
              <a:t>t</a:t>
            </a:r>
            <a:r>
              <a:rPr sz="3750" spc="-75" dirty="0">
                <a:solidFill>
                  <a:srgbClr val="FFFFFF"/>
                </a:solidFill>
                <a:latin typeface="Verdana"/>
                <a:cs typeface="Verdana"/>
              </a:rPr>
              <a:t>u</a:t>
            </a:r>
            <a:r>
              <a:rPr sz="3750" spc="-340" dirty="0">
                <a:solidFill>
                  <a:srgbClr val="FFFFFF"/>
                </a:solidFill>
                <a:latin typeface="Verdana"/>
                <a:cs typeface="Verdana"/>
              </a:rPr>
              <a:t>k</a:t>
            </a:r>
            <a:r>
              <a:rPr sz="3750" spc="-160" dirty="0">
                <a:solidFill>
                  <a:srgbClr val="FFFFFF"/>
                </a:solidFill>
                <a:latin typeface="Verdana"/>
                <a:cs typeface="Verdana"/>
              </a:rPr>
              <a:t>a</a:t>
            </a:r>
            <a:r>
              <a:rPr sz="3750" spc="-30" dirty="0">
                <a:solidFill>
                  <a:srgbClr val="FFFFFF"/>
                </a:solidFill>
                <a:latin typeface="Verdana"/>
                <a:cs typeface="Verdana"/>
              </a:rPr>
              <a:t>n  </a:t>
            </a:r>
            <a:r>
              <a:rPr sz="3750" spc="60" dirty="0">
                <a:solidFill>
                  <a:srgbClr val="FFFFFF"/>
                </a:solidFill>
                <a:latin typeface="Verdana"/>
                <a:cs typeface="Verdana"/>
              </a:rPr>
              <a:t>t</a:t>
            </a:r>
            <a:r>
              <a:rPr sz="3750" spc="-160" dirty="0">
                <a:solidFill>
                  <a:srgbClr val="FFFFFF"/>
                </a:solidFill>
                <a:latin typeface="Verdana"/>
                <a:cs typeface="Verdana"/>
              </a:rPr>
              <a:t>a</a:t>
            </a:r>
            <a:r>
              <a:rPr sz="3750" spc="-40" dirty="0">
                <a:solidFill>
                  <a:srgbClr val="FFFFFF"/>
                </a:solidFill>
                <a:latin typeface="Verdana"/>
                <a:cs typeface="Verdana"/>
              </a:rPr>
              <a:t>r</a:t>
            </a:r>
            <a:r>
              <a:rPr sz="3750" spc="-265" dirty="0">
                <a:solidFill>
                  <a:srgbClr val="FFFFFF"/>
                </a:solidFill>
                <a:latin typeface="Verdana"/>
                <a:cs typeface="Verdana"/>
              </a:rPr>
              <a:t>g</a:t>
            </a:r>
            <a:r>
              <a:rPr sz="3750" spc="-80" dirty="0">
                <a:solidFill>
                  <a:srgbClr val="FFFFFF"/>
                </a:solidFill>
                <a:latin typeface="Verdana"/>
                <a:cs typeface="Verdana"/>
              </a:rPr>
              <a:t>e</a:t>
            </a:r>
            <a:r>
              <a:rPr sz="3750" spc="60" dirty="0">
                <a:solidFill>
                  <a:srgbClr val="FFFFFF"/>
                </a:solidFill>
                <a:latin typeface="Verdana"/>
                <a:cs typeface="Verdana"/>
              </a:rPr>
              <a:t>t</a:t>
            </a:r>
            <a:r>
              <a:rPr sz="3750" spc="-400" dirty="0">
                <a:solidFill>
                  <a:srgbClr val="FFFFFF"/>
                </a:solidFill>
                <a:latin typeface="Verdana"/>
                <a:cs typeface="Verdana"/>
              </a:rPr>
              <a:t> </a:t>
            </a:r>
            <a:r>
              <a:rPr sz="3750" spc="75" dirty="0">
                <a:solidFill>
                  <a:srgbClr val="FFFFFF"/>
                </a:solidFill>
                <a:latin typeface="Verdana"/>
                <a:cs typeface="Verdana"/>
              </a:rPr>
              <a:t>p</a:t>
            </a:r>
            <a:r>
              <a:rPr sz="3750" spc="-160" dirty="0">
                <a:solidFill>
                  <a:srgbClr val="FFFFFF"/>
                </a:solidFill>
                <a:latin typeface="Verdana"/>
                <a:cs typeface="Verdana"/>
              </a:rPr>
              <a:t>a</a:t>
            </a:r>
            <a:r>
              <a:rPr sz="3750" spc="-85" dirty="0">
                <a:solidFill>
                  <a:srgbClr val="FFFFFF"/>
                </a:solidFill>
                <a:latin typeface="Verdana"/>
                <a:cs typeface="Verdana"/>
              </a:rPr>
              <a:t>s</a:t>
            </a:r>
            <a:r>
              <a:rPr sz="3750" spc="-160" dirty="0">
                <a:solidFill>
                  <a:srgbClr val="FFFFFF"/>
                </a:solidFill>
                <a:latin typeface="Verdana"/>
                <a:cs typeface="Verdana"/>
              </a:rPr>
              <a:t>a</a:t>
            </a:r>
            <a:r>
              <a:rPr sz="3750" spc="-40" dirty="0">
                <a:solidFill>
                  <a:srgbClr val="FFFFFF"/>
                </a:solidFill>
                <a:latin typeface="Verdana"/>
                <a:cs typeface="Verdana"/>
              </a:rPr>
              <a:t>r</a:t>
            </a:r>
            <a:r>
              <a:rPr sz="3750" spc="-400" dirty="0">
                <a:solidFill>
                  <a:srgbClr val="FFFFFF"/>
                </a:solidFill>
                <a:latin typeface="Verdana"/>
                <a:cs typeface="Verdana"/>
              </a:rPr>
              <a:t> </a:t>
            </a:r>
            <a:r>
              <a:rPr sz="3750" spc="-85" dirty="0">
                <a:solidFill>
                  <a:srgbClr val="FFFFFF"/>
                </a:solidFill>
                <a:latin typeface="Verdana"/>
                <a:cs typeface="Verdana"/>
              </a:rPr>
              <a:t>y</a:t>
            </a:r>
            <a:r>
              <a:rPr sz="3750" spc="-160" dirty="0">
                <a:solidFill>
                  <a:srgbClr val="FFFFFF"/>
                </a:solidFill>
                <a:latin typeface="Verdana"/>
                <a:cs typeface="Verdana"/>
              </a:rPr>
              <a:t>a</a:t>
            </a:r>
            <a:r>
              <a:rPr sz="3750" spc="-45" dirty="0">
                <a:solidFill>
                  <a:srgbClr val="FFFFFF"/>
                </a:solidFill>
                <a:latin typeface="Verdana"/>
                <a:cs typeface="Verdana"/>
              </a:rPr>
              <a:t>n</a:t>
            </a:r>
            <a:r>
              <a:rPr sz="3750" spc="-265" dirty="0">
                <a:solidFill>
                  <a:srgbClr val="FFFFFF"/>
                </a:solidFill>
                <a:latin typeface="Verdana"/>
                <a:cs typeface="Verdana"/>
              </a:rPr>
              <a:t>g</a:t>
            </a:r>
            <a:r>
              <a:rPr sz="3750" spc="-400" dirty="0">
                <a:solidFill>
                  <a:srgbClr val="FFFFFF"/>
                </a:solidFill>
                <a:latin typeface="Verdana"/>
                <a:cs typeface="Verdana"/>
              </a:rPr>
              <a:t> </a:t>
            </a:r>
            <a:r>
              <a:rPr sz="3750" spc="-290" dirty="0">
                <a:solidFill>
                  <a:srgbClr val="FFFFFF"/>
                </a:solidFill>
                <a:latin typeface="Verdana"/>
                <a:cs typeface="Verdana"/>
              </a:rPr>
              <a:t>j</a:t>
            </a:r>
            <a:r>
              <a:rPr sz="3750" spc="-80" dirty="0">
                <a:solidFill>
                  <a:srgbClr val="FFFFFF"/>
                </a:solidFill>
                <a:latin typeface="Verdana"/>
                <a:cs typeface="Verdana"/>
              </a:rPr>
              <a:t>e</a:t>
            </a:r>
            <a:r>
              <a:rPr sz="3750" spc="70" dirty="0">
                <a:solidFill>
                  <a:srgbClr val="FFFFFF"/>
                </a:solidFill>
                <a:latin typeface="Verdana"/>
                <a:cs typeface="Verdana"/>
              </a:rPr>
              <a:t>l</a:t>
            </a:r>
            <a:r>
              <a:rPr sz="3750" spc="-160" dirty="0">
                <a:solidFill>
                  <a:srgbClr val="FFFFFF"/>
                </a:solidFill>
                <a:latin typeface="Verdana"/>
                <a:cs typeface="Verdana"/>
              </a:rPr>
              <a:t>a</a:t>
            </a:r>
            <a:r>
              <a:rPr sz="3750" spc="-85" dirty="0">
                <a:solidFill>
                  <a:srgbClr val="FFFFFF"/>
                </a:solidFill>
                <a:latin typeface="Verdana"/>
                <a:cs typeface="Verdana"/>
              </a:rPr>
              <a:t>s</a:t>
            </a:r>
            <a:r>
              <a:rPr sz="3750" spc="-375" dirty="0">
                <a:solidFill>
                  <a:srgbClr val="FFFFFF"/>
                </a:solidFill>
                <a:latin typeface="Verdana"/>
                <a:cs typeface="Verdana"/>
              </a:rPr>
              <a:t>.</a:t>
            </a:r>
            <a:r>
              <a:rPr sz="3750" spc="-400" dirty="0">
                <a:solidFill>
                  <a:srgbClr val="FFFFFF"/>
                </a:solidFill>
                <a:latin typeface="Verdana"/>
                <a:cs typeface="Verdana"/>
              </a:rPr>
              <a:t> </a:t>
            </a:r>
            <a:r>
              <a:rPr sz="3750" spc="15" dirty="0">
                <a:solidFill>
                  <a:srgbClr val="FFFFFF"/>
                </a:solidFill>
                <a:latin typeface="Verdana"/>
                <a:cs typeface="Verdana"/>
              </a:rPr>
              <a:t>H</a:t>
            </a:r>
            <a:r>
              <a:rPr sz="3750" spc="-160" dirty="0">
                <a:solidFill>
                  <a:srgbClr val="FFFFFF"/>
                </a:solidFill>
                <a:latin typeface="Verdana"/>
                <a:cs typeface="Verdana"/>
              </a:rPr>
              <a:t>a</a:t>
            </a:r>
            <a:r>
              <a:rPr sz="3750" spc="70" dirty="0">
                <a:solidFill>
                  <a:srgbClr val="FFFFFF"/>
                </a:solidFill>
                <a:latin typeface="Verdana"/>
                <a:cs typeface="Verdana"/>
              </a:rPr>
              <a:t>l</a:t>
            </a:r>
            <a:r>
              <a:rPr sz="3750" spc="-400" dirty="0">
                <a:solidFill>
                  <a:srgbClr val="FFFFFF"/>
                </a:solidFill>
                <a:latin typeface="Verdana"/>
                <a:cs typeface="Verdana"/>
              </a:rPr>
              <a:t> </a:t>
            </a:r>
            <a:r>
              <a:rPr sz="3750" spc="-30" dirty="0">
                <a:solidFill>
                  <a:srgbClr val="FFFFFF"/>
                </a:solidFill>
                <a:latin typeface="Verdana"/>
                <a:cs typeface="Verdana"/>
              </a:rPr>
              <a:t>i</a:t>
            </a:r>
            <a:r>
              <a:rPr sz="3750" spc="-45" dirty="0">
                <a:solidFill>
                  <a:srgbClr val="FFFFFF"/>
                </a:solidFill>
                <a:latin typeface="Verdana"/>
                <a:cs typeface="Verdana"/>
              </a:rPr>
              <a:t>n</a:t>
            </a:r>
            <a:r>
              <a:rPr sz="3750" spc="-30" dirty="0">
                <a:solidFill>
                  <a:srgbClr val="FFFFFF"/>
                </a:solidFill>
                <a:latin typeface="Verdana"/>
                <a:cs typeface="Verdana"/>
              </a:rPr>
              <a:t>i</a:t>
            </a:r>
            <a:r>
              <a:rPr sz="3750" spc="-400" dirty="0">
                <a:solidFill>
                  <a:srgbClr val="FFFFFF"/>
                </a:solidFill>
                <a:latin typeface="Verdana"/>
                <a:cs typeface="Verdana"/>
              </a:rPr>
              <a:t> </a:t>
            </a:r>
            <a:r>
              <a:rPr sz="3750" spc="-160" dirty="0">
                <a:solidFill>
                  <a:srgbClr val="FFFFFF"/>
                </a:solidFill>
                <a:latin typeface="Verdana"/>
                <a:cs typeface="Verdana"/>
              </a:rPr>
              <a:t>a</a:t>
            </a:r>
            <a:r>
              <a:rPr sz="3750" spc="-340" dirty="0">
                <a:solidFill>
                  <a:srgbClr val="FFFFFF"/>
                </a:solidFill>
                <a:latin typeface="Verdana"/>
                <a:cs typeface="Verdana"/>
              </a:rPr>
              <a:t>k</a:t>
            </a:r>
            <a:r>
              <a:rPr sz="3750" spc="-160" dirty="0">
                <a:solidFill>
                  <a:srgbClr val="FFFFFF"/>
                </a:solidFill>
                <a:latin typeface="Verdana"/>
                <a:cs typeface="Verdana"/>
              </a:rPr>
              <a:t>a</a:t>
            </a:r>
            <a:r>
              <a:rPr sz="3750" spc="-30" dirty="0">
                <a:solidFill>
                  <a:srgbClr val="FFFFFF"/>
                </a:solidFill>
                <a:latin typeface="Verdana"/>
                <a:cs typeface="Verdana"/>
              </a:rPr>
              <a:t>n  </a:t>
            </a:r>
            <a:r>
              <a:rPr sz="3750" spc="-200" dirty="0">
                <a:solidFill>
                  <a:srgbClr val="FFFFFF"/>
                </a:solidFill>
                <a:latin typeface="Verdana"/>
                <a:cs typeface="Verdana"/>
              </a:rPr>
              <a:t>m</a:t>
            </a:r>
            <a:r>
              <a:rPr sz="3750" spc="-80" dirty="0">
                <a:solidFill>
                  <a:srgbClr val="FFFFFF"/>
                </a:solidFill>
                <a:latin typeface="Verdana"/>
                <a:cs typeface="Verdana"/>
              </a:rPr>
              <a:t>e</a:t>
            </a:r>
            <a:r>
              <a:rPr sz="3750" spc="-200" dirty="0">
                <a:solidFill>
                  <a:srgbClr val="FFFFFF"/>
                </a:solidFill>
                <a:latin typeface="Verdana"/>
                <a:cs typeface="Verdana"/>
              </a:rPr>
              <a:t>m</a:t>
            </a:r>
            <a:r>
              <a:rPr sz="3750" spc="75" dirty="0">
                <a:solidFill>
                  <a:srgbClr val="FFFFFF"/>
                </a:solidFill>
                <a:latin typeface="Verdana"/>
                <a:cs typeface="Verdana"/>
              </a:rPr>
              <a:t>b</a:t>
            </a:r>
            <a:r>
              <a:rPr sz="3750" spc="-160" dirty="0">
                <a:solidFill>
                  <a:srgbClr val="FFFFFF"/>
                </a:solidFill>
                <a:latin typeface="Verdana"/>
                <a:cs typeface="Verdana"/>
              </a:rPr>
              <a:t>a</a:t>
            </a:r>
            <a:r>
              <a:rPr sz="3750" spc="-45" dirty="0">
                <a:solidFill>
                  <a:srgbClr val="FFFFFF"/>
                </a:solidFill>
                <a:latin typeface="Verdana"/>
                <a:cs typeface="Verdana"/>
              </a:rPr>
              <a:t>n</a:t>
            </a:r>
            <a:r>
              <a:rPr sz="3750" spc="60" dirty="0">
                <a:solidFill>
                  <a:srgbClr val="FFFFFF"/>
                </a:solidFill>
                <a:latin typeface="Verdana"/>
                <a:cs typeface="Verdana"/>
              </a:rPr>
              <a:t>t</a:t>
            </a:r>
            <a:r>
              <a:rPr sz="3750" spc="-75" dirty="0">
                <a:solidFill>
                  <a:srgbClr val="FFFFFF"/>
                </a:solidFill>
                <a:latin typeface="Verdana"/>
                <a:cs typeface="Verdana"/>
              </a:rPr>
              <a:t>u</a:t>
            </a:r>
            <a:r>
              <a:rPr sz="3750" spc="-400" dirty="0">
                <a:solidFill>
                  <a:srgbClr val="FFFFFF"/>
                </a:solidFill>
                <a:latin typeface="Verdana"/>
                <a:cs typeface="Verdana"/>
              </a:rPr>
              <a:t> </a:t>
            </a:r>
            <a:r>
              <a:rPr sz="3750" spc="80" dirty="0">
                <a:solidFill>
                  <a:srgbClr val="FFFFFF"/>
                </a:solidFill>
                <a:latin typeface="Verdana"/>
                <a:cs typeface="Verdana"/>
              </a:rPr>
              <a:t>d</a:t>
            </a:r>
            <a:r>
              <a:rPr sz="3750" spc="-160" dirty="0">
                <a:solidFill>
                  <a:srgbClr val="FFFFFF"/>
                </a:solidFill>
                <a:latin typeface="Verdana"/>
                <a:cs typeface="Verdana"/>
              </a:rPr>
              <a:t>a</a:t>
            </a:r>
            <a:r>
              <a:rPr sz="3750" spc="70" dirty="0">
                <a:solidFill>
                  <a:srgbClr val="FFFFFF"/>
                </a:solidFill>
                <a:latin typeface="Verdana"/>
                <a:cs typeface="Verdana"/>
              </a:rPr>
              <a:t>l</a:t>
            </a:r>
            <a:r>
              <a:rPr sz="3750" spc="-160" dirty="0">
                <a:solidFill>
                  <a:srgbClr val="FFFFFF"/>
                </a:solidFill>
                <a:latin typeface="Verdana"/>
                <a:cs typeface="Verdana"/>
              </a:rPr>
              <a:t>a</a:t>
            </a:r>
            <a:r>
              <a:rPr sz="3750" spc="-200" dirty="0">
                <a:solidFill>
                  <a:srgbClr val="FFFFFF"/>
                </a:solidFill>
                <a:latin typeface="Verdana"/>
                <a:cs typeface="Verdana"/>
              </a:rPr>
              <a:t>m</a:t>
            </a:r>
            <a:r>
              <a:rPr sz="3750" spc="-400" dirty="0">
                <a:solidFill>
                  <a:srgbClr val="FFFFFF"/>
                </a:solidFill>
                <a:latin typeface="Verdana"/>
                <a:cs typeface="Verdana"/>
              </a:rPr>
              <a:t> </a:t>
            </a:r>
            <a:r>
              <a:rPr sz="3750" spc="-200" dirty="0">
                <a:solidFill>
                  <a:srgbClr val="FFFFFF"/>
                </a:solidFill>
                <a:latin typeface="Verdana"/>
                <a:cs typeface="Verdana"/>
              </a:rPr>
              <a:t>m</a:t>
            </a:r>
            <a:r>
              <a:rPr sz="3750" spc="-80" dirty="0">
                <a:solidFill>
                  <a:srgbClr val="FFFFFF"/>
                </a:solidFill>
                <a:latin typeface="Verdana"/>
                <a:cs typeface="Verdana"/>
              </a:rPr>
              <a:t>e</a:t>
            </a:r>
            <a:r>
              <a:rPr sz="3750" spc="-45" dirty="0">
                <a:solidFill>
                  <a:srgbClr val="FFFFFF"/>
                </a:solidFill>
                <a:latin typeface="Verdana"/>
                <a:cs typeface="Verdana"/>
              </a:rPr>
              <a:t>n</a:t>
            </a:r>
            <a:r>
              <a:rPr sz="3750" spc="-80" dirty="0">
                <a:solidFill>
                  <a:srgbClr val="FFFFFF"/>
                </a:solidFill>
                <a:latin typeface="Verdana"/>
                <a:cs typeface="Verdana"/>
              </a:rPr>
              <a:t>e</a:t>
            </a:r>
            <a:r>
              <a:rPr sz="3750" spc="-45" dirty="0">
                <a:solidFill>
                  <a:srgbClr val="FFFFFF"/>
                </a:solidFill>
                <a:latin typeface="Verdana"/>
                <a:cs typeface="Verdana"/>
              </a:rPr>
              <a:t>n</a:t>
            </a:r>
            <a:r>
              <a:rPr sz="3750" spc="60" dirty="0">
                <a:solidFill>
                  <a:srgbClr val="FFFFFF"/>
                </a:solidFill>
                <a:latin typeface="Verdana"/>
                <a:cs typeface="Verdana"/>
              </a:rPr>
              <a:t>t</a:t>
            </a:r>
            <a:r>
              <a:rPr sz="3750" spc="-75" dirty="0">
                <a:solidFill>
                  <a:srgbClr val="FFFFFF"/>
                </a:solidFill>
                <a:latin typeface="Verdana"/>
                <a:cs typeface="Verdana"/>
              </a:rPr>
              <a:t>u</a:t>
            </a:r>
            <a:r>
              <a:rPr sz="3750" spc="-340" dirty="0">
                <a:solidFill>
                  <a:srgbClr val="FFFFFF"/>
                </a:solidFill>
                <a:latin typeface="Verdana"/>
                <a:cs typeface="Verdana"/>
              </a:rPr>
              <a:t>k</a:t>
            </a:r>
            <a:r>
              <a:rPr sz="3750" spc="-160" dirty="0">
                <a:solidFill>
                  <a:srgbClr val="FFFFFF"/>
                </a:solidFill>
                <a:latin typeface="Verdana"/>
                <a:cs typeface="Verdana"/>
              </a:rPr>
              <a:t>a</a:t>
            </a:r>
            <a:r>
              <a:rPr sz="3750" spc="-45" dirty="0">
                <a:solidFill>
                  <a:srgbClr val="FFFFFF"/>
                </a:solidFill>
                <a:latin typeface="Verdana"/>
                <a:cs typeface="Verdana"/>
              </a:rPr>
              <a:t>n</a:t>
            </a:r>
            <a:r>
              <a:rPr sz="3750" spc="-400" dirty="0">
                <a:solidFill>
                  <a:srgbClr val="FFFFFF"/>
                </a:solidFill>
                <a:latin typeface="Verdana"/>
                <a:cs typeface="Verdana"/>
              </a:rPr>
              <a:t> </a:t>
            </a:r>
            <a:r>
              <a:rPr sz="3750" spc="-160" dirty="0">
                <a:solidFill>
                  <a:srgbClr val="FFFFFF"/>
                </a:solidFill>
                <a:latin typeface="Verdana"/>
                <a:cs typeface="Verdana"/>
              </a:rPr>
              <a:t>a</a:t>
            </a:r>
            <a:r>
              <a:rPr sz="3750" spc="75" dirty="0">
                <a:solidFill>
                  <a:srgbClr val="FFFFFF"/>
                </a:solidFill>
                <a:latin typeface="Verdana"/>
                <a:cs typeface="Verdana"/>
              </a:rPr>
              <a:t>p</a:t>
            </a:r>
            <a:r>
              <a:rPr sz="3750" spc="-160" dirty="0">
                <a:solidFill>
                  <a:srgbClr val="FFFFFF"/>
                </a:solidFill>
                <a:latin typeface="Verdana"/>
                <a:cs typeface="Verdana"/>
              </a:rPr>
              <a:t>a</a:t>
            </a:r>
            <a:r>
              <a:rPr sz="3750" spc="-340" dirty="0">
                <a:solidFill>
                  <a:srgbClr val="FFFFFF"/>
                </a:solidFill>
                <a:latin typeface="Verdana"/>
                <a:cs typeface="Verdana"/>
              </a:rPr>
              <a:t>k</a:t>
            </a:r>
            <a:r>
              <a:rPr sz="3750" spc="-160" dirty="0">
                <a:solidFill>
                  <a:srgbClr val="FFFFFF"/>
                </a:solidFill>
                <a:latin typeface="Verdana"/>
                <a:cs typeface="Verdana"/>
              </a:rPr>
              <a:t>a</a:t>
            </a:r>
            <a:r>
              <a:rPr sz="3750" spc="-45" dirty="0">
                <a:solidFill>
                  <a:srgbClr val="FFFFFF"/>
                </a:solidFill>
                <a:latin typeface="Verdana"/>
                <a:cs typeface="Verdana"/>
              </a:rPr>
              <a:t>h</a:t>
            </a:r>
            <a:r>
              <a:rPr sz="3750" spc="-400" dirty="0">
                <a:solidFill>
                  <a:srgbClr val="FFFFFF"/>
                </a:solidFill>
                <a:latin typeface="Verdana"/>
                <a:cs typeface="Verdana"/>
              </a:rPr>
              <a:t> </a:t>
            </a:r>
            <a:r>
              <a:rPr sz="3750" spc="-30" dirty="0">
                <a:solidFill>
                  <a:srgbClr val="FFFFFF"/>
                </a:solidFill>
                <a:latin typeface="Verdana"/>
                <a:cs typeface="Verdana"/>
              </a:rPr>
              <a:t>i</a:t>
            </a:r>
            <a:r>
              <a:rPr sz="3750" spc="80" dirty="0">
                <a:solidFill>
                  <a:srgbClr val="FFFFFF"/>
                </a:solidFill>
                <a:latin typeface="Verdana"/>
                <a:cs typeface="Verdana"/>
              </a:rPr>
              <a:t>d</a:t>
            </a:r>
            <a:r>
              <a:rPr sz="3750" spc="-60" dirty="0">
                <a:solidFill>
                  <a:srgbClr val="FFFFFF"/>
                </a:solidFill>
                <a:latin typeface="Verdana"/>
                <a:cs typeface="Verdana"/>
              </a:rPr>
              <a:t>e  </a:t>
            </a:r>
            <a:r>
              <a:rPr sz="3750" spc="75" dirty="0">
                <a:solidFill>
                  <a:srgbClr val="FFFFFF"/>
                </a:solidFill>
                <a:latin typeface="Verdana"/>
                <a:cs typeface="Verdana"/>
              </a:rPr>
              <a:t>b</a:t>
            </a:r>
            <a:r>
              <a:rPr sz="3750" spc="-30" dirty="0">
                <a:solidFill>
                  <a:srgbClr val="FFFFFF"/>
                </a:solidFill>
                <a:latin typeface="Verdana"/>
                <a:cs typeface="Verdana"/>
              </a:rPr>
              <a:t>i</a:t>
            </a:r>
            <a:r>
              <a:rPr sz="3750" spc="-85" dirty="0">
                <a:solidFill>
                  <a:srgbClr val="FFFFFF"/>
                </a:solidFill>
                <a:latin typeface="Verdana"/>
                <a:cs typeface="Verdana"/>
              </a:rPr>
              <a:t>s</a:t>
            </a:r>
            <a:r>
              <a:rPr sz="3750" spc="-45" dirty="0">
                <a:solidFill>
                  <a:srgbClr val="FFFFFF"/>
                </a:solidFill>
                <a:latin typeface="Verdana"/>
                <a:cs typeface="Verdana"/>
              </a:rPr>
              <a:t>n</a:t>
            </a:r>
            <a:r>
              <a:rPr sz="3750" spc="-30" dirty="0">
                <a:solidFill>
                  <a:srgbClr val="FFFFFF"/>
                </a:solidFill>
                <a:latin typeface="Verdana"/>
                <a:cs typeface="Verdana"/>
              </a:rPr>
              <a:t>i</a:t>
            </a:r>
            <a:r>
              <a:rPr sz="3750" spc="-85" dirty="0">
                <a:solidFill>
                  <a:srgbClr val="FFFFFF"/>
                </a:solidFill>
                <a:latin typeface="Verdana"/>
                <a:cs typeface="Verdana"/>
              </a:rPr>
              <a:t>s</a:t>
            </a:r>
            <a:r>
              <a:rPr sz="3750" spc="-400" dirty="0">
                <a:solidFill>
                  <a:srgbClr val="FFFFFF"/>
                </a:solidFill>
                <a:latin typeface="Verdana"/>
                <a:cs typeface="Verdana"/>
              </a:rPr>
              <a:t> </a:t>
            </a:r>
            <a:r>
              <a:rPr sz="3750" spc="-85" dirty="0">
                <a:solidFill>
                  <a:srgbClr val="FFFFFF"/>
                </a:solidFill>
                <a:latin typeface="Verdana"/>
                <a:cs typeface="Verdana"/>
              </a:rPr>
              <a:t>y</a:t>
            </a:r>
            <a:r>
              <a:rPr sz="3750" spc="-160" dirty="0">
                <a:solidFill>
                  <a:srgbClr val="FFFFFF"/>
                </a:solidFill>
                <a:latin typeface="Verdana"/>
                <a:cs typeface="Verdana"/>
              </a:rPr>
              <a:t>a</a:t>
            </a:r>
            <a:r>
              <a:rPr sz="3750" spc="-45" dirty="0">
                <a:solidFill>
                  <a:srgbClr val="FFFFFF"/>
                </a:solidFill>
                <a:latin typeface="Verdana"/>
                <a:cs typeface="Verdana"/>
              </a:rPr>
              <a:t>n</a:t>
            </a:r>
            <a:r>
              <a:rPr sz="3750" spc="-265" dirty="0">
                <a:solidFill>
                  <a:srgbClr val="FFFFFF"/>
                </a:solidFill>
                <a:latin typeface="Verdana"/>
                <a:cs typeface="Verdana"/>
              </a:rPr>
              <a:t>g</a:t>
            </a:r>
            <a:r>
              <a:rPr sz="3750" spc="-400" dirty="0">
                <a:solidFill>
                  <a:srgbClr val="FFFFFF"/>
                </a:solidFill>
                <a:latin typeface="Verdana"/>
                <a:cs typeface="Verdana"/>
              </a:rPr>
              <a:t> </a:t>
            </a:r>
            <a:r>
              <a:rPr sz="3750" spc="80" dirty="0">
                <a:solidFill>
                  <a:srgbClr val="FFFFFF"/>
                </a:solidFill>
                <a:latin typeface="Verdana"/>
                <a:cs typeface="Verdana"/>
              </a:rPr>
              <a:t>d</a:t>
            </a:r>
            <a:r>
              <a:rPr sz="3750" spc="-30" dirty="0">
                <a:solidFill>
                  <a:srgbClr val="FFFFFF"/>
                </a:solidFill>
                <a:latin typeface="Verdana"/>
                <a:cs typeface="Verdana"/>
              </a:rPr>
              <a:t>i</a:t>
            </a:r>
            <a:r>
              <a:rPr sz="3750" spc="-75" dirty="0">
                <a:solidFill>
                  <a:srgbClr val="FFFFFF"/>
                </a:solidFill>
                <a:latin typeface="Verdana"/>
                <a:cs typeface="Verdana"/>
              </a:rPr>
              <a:t>u</a:t>
            </a:r>
            <a:r>
              <a:rPr sz="3750" spc="-85" dirty="0">
                <a:solidFill>
                  <a:srgbClr val="FFFFFF"/>
                </a:solidFill>
                <a:latin typeface="Verdana"/>
                <a:cs typeface="Verdana"/>
              </a:rPr>
              <a:t>s</a:t>
            </a:r>
            <a:r>
              <a:rPr sz="3750" spc="-75" dirty="0">
                <a:solidFill>
                  <a:srgbClr val="FFFFFF"/>
                </a:solidFill>
                <a:latin typeface="Verdana"/>
                <a:cs typeface="Verdana"/>
              </a:rPr>
              <a:t>u</a:t>
            </a:r>
            <a:r>
              <a:rPr sz="3750" spc="70" dirty="0">
                <a:solidFill>
                  <a:srgbClr val="FFFFFF"/>
                </a:solidFill>
                <a:latin typeface="Verdana"/>
                <a:cs typeface="Verdana"/>
              </a:rPr>
              <a:t>l</a:t>
            </a:r>
            <a:r>
              <a:rPr sz="3750" spc="-340" dirty="0">
                <a:solidFill>
                  <a:srgbClr val="FFFFFF"/>
                </a:solidFill>
                <a:latin typeface="Verdana"/>
                <a:cs typeface="Verdana"/>
              </a:rPr>
              <a:t>k</a:t>
            </a:r>
            <a:r>
              <a:rPr sz="3750" spc="-160" dirty="0">
                <a:solidFill>
                  <a:srgbClr val="FFFFFF"/>
                </a:solidFill>
                <a:latin typeface="Verdana"/>
                <a:cs typeface="Verdana"/>
              </a:rPr>
              <a:t>a</a:t>
            </a:r>
            <a:r>
              <a:rPr sz="3750" spc="-45" dirty="0">
                <a:solidFill>
                  <a:srgbClr val="FFFFFF"/>
                </a:solidFill>
                <a:latin typeface="Verdana"/>
                <a:cs typeface="Verdana"/>
              </a:rPr>
              <a:t>n</a:t>
            </a:r>
            <a:r>
              <a:rPr sz="3750" spc="-400" dirty="0">
                <a:solidFill>
                  <a:srgbClr val="FFFFFF"/>
                </a:solidFill>
                <a:latin typeface="Verdana"/>
                <a:cs typeface="Verdana"/>
              </a:rPr>
              <a:t> </a:t>
            </a:r>
            <a:r>
              <a:rPr sz="3750" spc="-85" dirty="0">
                <a:solidFill>
                  <a:srgbClr val="FFFFFF"/>
                </a:solidFill>
                <a:latin typeface="Verdana"/>
                <a:cs typeface="Verdana"/>
              </a:rPr>
              <a:t>s</a:t>
            </a:r>
            <a:r>
              <a:rPr sz="3750" spc="-80" dirty="0">
                <a:solidFill>
                  <a:srgbClr val="FFFFFF"/>
                </a:solidFill>
                <a:latin typeface="Verdana"/>
                <a:cs typeface="Verdana"/>
              </a:rPr>
              <a:t>e</a:t>
            </a:r>
            <a:r>
              <a:rPr sz="3750" spc="-85" dirty="0">
                <a:solidFill>
                  <a:srgbClr val="FFFFFF"/>
                </a:solidFill>
                <a:latin typeface="Verdana"/>
                <a:cs typeface="Verdana"/>
              </a:rPr>
              <a:t>s</a:t>
            </a:r>
            <a:r>
              <a:rPr sz="3750" spc="-75" dirty="0">
                <a:solidFill>
                  <a:srgbClr val="FFFFFF"/>
                </a:solidFill>
                <a:latin typeface="Verdana"/>
                <a:cs typeface="Verdana"/>
              </a:rPr>
              <a:t>u</a:t>
            </a:r>
            <a:r>
              <a:rPr sz="3750" spc="-160" dirty="0">
                <a:solidFill>
                  <a:srgbClr val="FFFFFF"/>
                </a:solidFill>
                <a:latin typeface="Verdana"/>
                <a:cs typeface="Verdana"/>
              </a:rPr>
              <a:t>a</a:t>
            </a:r>
            <a:r>
              <a:rPr sz="3750" spc="-30" dirty="0">
                <a:solidFill>
                  <a:srgbClr val="FFFFFF"/>
                </a:solidFill>
                <a:latin typeface="Verdana"/>
                <a:cs typeface="Verdana"/>
              </a:rPr>
              <a:t>i</a:t>
            </a:r>
            <a:r>
              <a:rPr sz="3750" spc="-400" dirty="0">
                <a:solidFill>
                  <a:srgbClr val="FFFFFF"/>
                </a:solidFill>
                <a:latin typeface="Verdana"/>
                <a:cs typeface="Verdana"/>
              </a:rPr>
              <a:t> </a:t>
            </a:r>
            <a:r>
              <a:rPr sz="3750" spc="80" dirty="0">
                <a:solidFill>
                  <a:srgbClr val="FFFFFF"/>
                </a:solidFill>
                <a:latin typeface="Verdana"/>
                <a:cs typeface="Verdana"/>
              </a:rPr>
              <a:t>d</a:t>
            </a:r>
            <a:r>
              <a:rPr sz="3750" spc="-80" dirty="0">
                <a:solidFill>
                  <a:srgbClr val="FFFFFF"/>
                </a:solidFill>
                <a:latin typeface="Verdana"/>
                <a:cs typeface="Verdana"/>
              </a:rPr>
              <a:t>e</a:t>
            </a:r>
            <a:r>
              <a:rPr sz="3750" spc="-45" dirty="0">
                <a:solidFill>
                  <a:srgbClr val="FFFFFF"/>
                </a:solidFill>
                <a:latin typeface="Verdana"/>
                <a:cs typeface="Verdana"/>
              </a:rPr>
              <a:t>n</a:t>
            </a:r>
            <a:r>
              <a:rPr sz="3750" spc="-265" dirty="0">
                <a:solidFill>
                  <a:srgbClr val="FFFFFF"/>
                </a:solidFill>
                <a:latin typeface="Verdana"/>
                <a:cs typeface="Verdana"/>
              </a:rPr>
              <a:t>g</a:t>
            </a:r>
            <a:r>
              <a:rPr sz="3750" spc="-160" dirty="0">
                <a:solidFill>
                  <a:srgbClr val="FFFFFF"/>
                </a:solidFill>
                <a:latin typeface="Verdana"/>
                <a:cs typeface="Verdana"/>
              </a:rPr>
              <a:t>a</a:t>
            </a:r>
            <a:r>
              <a:rPr sz="3750" spc="-30" dirty="0">
                <a:solidFill>
                  <a:srgbClr val="FFFFFF"/>
                </a:solidFill>
                <a:latin typeface="Verdana"/>
                <a:cs typeface="Verdana"/>
              </a:rPr>
              <a:t>n  </a:t>
            </a:r>
            <a:r>
              <a:rPr sz="3750" spc="-340" dirty="0">
                <a:solidFill>
                  <a:srgbClr val="FFFFFF"/>
                </a:solidFill>
                <a:latin typeface="Verdana"/>
                <a:cs typeface="Verdana"/>
              </a:rPr>
              <a:t>k</a:t>
            </a:r>
            <a:r>
              <a:rPr sz="3750" spc="-80" dirty="0">
                <a:solidFill>
                  <a:srgbClr val="FFFFFF"/>
                </a:solidFill>
                <a:latin typeface="Verdana"/>
                <a:cs typeface="Verdana"/>
              </a:rPr>
              <a:t>e</a:t>
            </a:r>
            <a:r>
              <a:rPr sz="3750" spc="75" dirty="0">
                <a:solidFill>
                  <a:srgbClr val="FFFFFF"/>
                </a:solidFill>
                <a:latin typeface="Verdana"/>
                <a:cs typeface="Verdana"/>
              </a:rPr>
              <a:t>b</a:t>
            </a:r>
            <a:r>
              <a:rPr sz="3750" spc="-75" dirty="0">
                <a:solidFill>
                  <a:srgbClr val="FFFFFF"/>
                </a:solidFill>
                <a:latin typeface="Verdana"/>
                <a:cs typeface="Verdana"/>
              </a:rPr>
              <a:t>u</a:t>
            </a:r>
            <a:r>
              <a:rPr sz="3750" spc="60" dirty="0">
                <a:solidFill>
                  <a:srgbClr val="FFFFFF"/>
                </a:solidFill>
                <a:latin typeface="Verdana"/>
                <a:cs typeface="Verdana"/>
              </a:rPr>
              <a:t>t</a:t>
            </a:r>
            <a:r>
              <a:rPr sz="3750" spc="-75" dirty="0">
                <a:solidFill>
                  <a:srgbClr val="FFFFFF"/>
                </a:solidFill>
                <a:latin typeface="Verdana"/>
                <a:cs typeface="Verdana"/>
              </a:rPr>
              <a:t>u</a:t>
            </a:r>
            <a:r>
              <a:rPr sz="3750" spc="-45" dirty="0">
                <a:solidFill>
                  <a:srgbClr val="FFFFFF"/>
                </a:solidFill>
                <a:latin typeface="Verdana"/>
                <a:cs typeface="Verdana"/>
              </a:rPr>
              <a:t>h</a:t>
            </a:r>
            <a:r>
              <a:rPr sz="3750" spc="-160" dirty="0">
                <a:solidFill>
                  <a:srgbClr val="FFFFFF"/>
                </a:solidFill>
                <a:latin typeface="Verdana"/>
                <a:cs typeface="Verdana"/>
              </a:rPr>
              <a:t>a</a:t>
            </a:r>
            <a:r>
              <a:rPr sz="3750" spc="-45" dirty="0">
                <a:solidFill>
                  <a:srgbClr val="FFFFFF"/>
                </a:solidFill>
                <a:latin typeface="Verdana"/>
                <a:cs typeface="Verdana"/>
              </a:rPr>
              <a:t>n</a:t>
            </a:r>
            <a:r>
              <a:rPr sz="3750" spc="-400" dirty="0">
                <a:solidFill>
                  <a:srgbClr val="FFFFFF"/>
                </a:solidFill>
                <a:latin typeface="Verdana"/>
                <a:cs typeface="Verdana"/>
              </a:rPr>
              <a:t> </a:t>
            </a:r>
            <a:r>
              <a:rPr sz="3750" spc="80" dirty="0">
                <a:solidFill>
                  <a:srgbClr val="FFFFFF"/>
                </a:solidFill>
                <a:latin typeface="Verdana"/>
                <a:cs typeface="Verdana"/>
              </a:rPr>
              <a:t>d</a:t>
            </a:r>
            <a:r>
              <a:rPr sz="3750" spc="-160" dirty="0">
                <a:solidFill>
                  <a:srgbClr val="FFFFFF"/>
                </a:solidFill>
                <a:latin typeface="Verdana"/>
                <a:cs typeface="Verdana"/>
              </a:rPr>
              <a:t>a</a:t>
            </a:r>
            <a:r>
              <a:rPr sz="3750" spc="-45" dirty="0">
                <a:solidFill>
                  <a:srgbClr val="FFFFFF"/>
                </a:solidFill>
                <a:latin typeface="Verdana"/>
                <a:cs typeface="Verdana"/>
              </a:rPr>
              <a:t>n</a:t>
            </a:r>
            <a:r>
              <a:rPr sz="3750" spc="-400" dirty="0">
                <a:solidFill>
                  <a:srgbClr val="FFFFFF"/>
                </a:solidFill>
                <a:latin typeface="Verdana"/>
                <a:cs typeface="Verdana"/>
              </a:rPr>
              <a:t> </a:t>
            </a:r>
            <a:r>
              <a:rPr sz="3750" spc="-340" dirty="0">
                <a:solidFill>
                  <a:srgbClr val="FFFFFF"/>
                </a:solidFill>
                <a:latin typeface="Verdana"/>
                <a:cs typeface="Verdana"/>
              </a:rPr>
              <a:t>k</a:t>
            </a:r>
            <a:r>
              <a:rPr sz="3750" spc="-80" dirty="0">
                <a:solidFill>
                  <a:srgbClr val="FFFFFF"/>
                </a:solidFill>
                <a:latin typeface="Verdana"/>
                <a:cs typeface="Verdana"/>
              </a:rPr>
              <a:t>e</a:t>
            </a:r>
            <a:r>
              <a:rPr sz="3750" spc="-30" dirty="0">
                <a:solidFill>
                  <a:srgbClr val="FFFFFF"/>
                </a:solidFill>
                <a:latin typeface="Verdana"/>
                <a:cs typeface="Verdana"/>
              </a:rPr>
              <a:t>i</a:t>
            </a:r>
            <a:r>
              <a:rPr sz="3750" spc="-45" dirty="0">
                <a:solidFill>
                  <a:srgbClr val="FFFFFF"/>
                </a:solidFill>
                <a:latin typeface="Verdana"/>
                <a:cs typeface="Verdana"/>
              </a:rPr>
              <a:t>n</a:t>
            </a:r>
            <a:r>
              <a:rPr sz="3750" spc="-265" dirty="0">
                <a:solidFill>
                  <a:srgbClr val="FFFFFF"/>
                </a:solidFill>
                <a:latin typeface="Verdana"/>
                <a:cs typeface="Verdana"/>
              </a:rPr>
              <a:t>g</a:t>
            </a:r>
            <a:r>
              <a:rPr sz="3750" spc="-30" dirty="0">
                <a:solidFill>
                  <a:srgbClr val="FFFFFF"/>
                </a:solidFill>
                <a:latin typeface="Verdana"/>
                <a:cs typeface="Verdana"/>
              </a:rPr>
              <a:t>i</a:t>
            </a:r>
            <a:r>
              <a:rPr sz="3750" spc="-45" dirty="0">
                <a:solidFill>
                  <a:srgbClr val="FFFFFF"/>
                </a:solidFill>
                <a:latin typeface="Verdana"/>
                <a:cs typeface="Verdana"/>
              </a:rPr>
              <a:t>n</a:t>
            </a:r>
            <a:r>
              <a:rPr sz="3750" spc="-160" dirty="0">
                <a:solidFill>
                  <a:srgbClr val="FFFFFF"/>
                </a:solidFill>
                <a:latin typeface="Verdana"/>
                <a:cs typeface="Verdana"/>
              </a:rPr>
              <a:t>a</a:t>
            </a:r>
            <a:r>
              <a:rPr sz="3750" spc="-45" dirty="0">
                <a:solidFill>
                  <a:srgbClr val="FFFFFF"/>
                </a:solidFill>
                <a:latin typeface="Verdana"/>
                <a:cs typeface="Verdana"/>
              </a:rPr>
              <a:t>n</a:t>
            </a:r>
            <a:r>
              <a:rPr sz="3750" spc="-400" dirty="0">
                <a:solidFill>
                  <a:srgbClr val="FFFFFF"/>
                </a:solidFill>
                <a:latin typeface="Verdana"/>
                <a:cs typeface="Verdana"/>
              </a:rPr>
              <a:t> </a:t>
            </a:r>
            <a:r>
              <a:rPr sz="3750" spc="75" dirty="0">
                <a:solidFill>
                  <a:srgbClr val="FFFFFF"/>
                </a:solidFill>
                <a:latin typeface="Verdana"/>
                <a:cs typeface="Verdana"/>
              </a:rPr>
              <a:t>p</a:t>
            </a:r>
            <a:r>
              <a:rPr sz="3750" spc="-160" dirty="0">
                <a:solidFill>
                  <a:srgbClr val="FFFFFF"/>
                </a:solidFill>
                <a:latin typeface="Verdana"/>
                <a:cs typeface="Verdana"/>
              </a:rPr>
              <a:t>a</a:t>
            </a:r>
            <a:r>
              <a:rPr sz="3750" spc="-85" dirty="0">
                <a:solidFill>
                  <a:srgbClr val="FFFFFF"/>
                </a:solidFill>
                <a:latin typeface="Verdana"/>
                <a:cs typeface="Verdana"/>
              </a:rPr>
              <a:t>s</a:t>
            </a:r>
            <a:r>
              <a:rPr sz="3750" spc="-160" dirty="0">
                <a:solidFill>
                  <a:srgbClr val="FFFFFF"/>
                </a:solidFill>
                <a:latin typeface="Verdana"/>
                <a:cs typeface="Verdana"/>
              </a:rPr>
              <a:t>a</a:t>
            </a:r>
            <a:r>
              <a:rPr sz="3750" spc="-40" dirty="0">
                <a:solidFill>
                  <a:srgbClr val="FFFFFF"/>
                </a:solidFill>
                <a:latin typeface="Verdana"/>
                <a:cs typeface="Verdana"/>
              </a:rPr>
              <a:t>r</a:t>
            </a:r>
            <a:r>
              <a:rPr sz="3750" spc="-400" dirty="0">
                <a:solidFill>
                  <a:srgbClr val="FFFFFF"/>
                </a:solidFill>
                <a:latin typeface="Verdana"/>
                <a:cs typeface="Verdana"/>
              </a:rPr>
              <a:t> </a:t>
            </a:r>
            <a:r>
              <a:rPr sz="3750" spc="-85" dirty="0">
                <a:solidFill>
                  <a:srgbClr val="FFFFFF"/>
                </a:solidFill>
                <a:latin typeface="Verdana"/>
                <a:cs typeface="Verdana"/>
              </a:rPr>
              <a:t>y</a:t>
            </a:r>
            <a:r>
              <a:rPr sz="3750" spc="-160" dirty="0">
                <a:solidFill>
                  <a:srgbClr val="FFFFFF"/>
                </a:solidFill>
                <a:latin typeface="Verdana"/>
                <a:cs typeface="Verdana"/>
              </a:rPr>
              <a:t>a</a:t>
            </a:r>
            <a:r>
              <a:rPr sz="3750" spc="-45" dirty="0">
                <a:solidFill>
                  <a:srgbClr val="FFFFFF"/>
                </a:solidFill>
                <a:latin typeface="Verdana"/>
                <a:cs typeface="Verdana"/>
              </a:rPr>
              <a:t>n</a:t>
            </a:r>
            <a:r>
              <a:rPr sz="3750" spc="-265" dirty="0">
                <a:solidFill>
                  <a:srgbClr val="FFFFFF"/>
                </a:solidFill>
                <a:latin typeface="Verdana"/>
                <a:cs typeface="Verdana"/>
              </a:rPr>
              <a:t>g</a:t>
            </a:r>
            <a:r>
              <a:rPr sz="3750" spc="-400" dirty="0">
                <a:solidFill>
                  <a:srgbClr val="FFFFFF"/>
                </a:solidFill>
                <a:latin typeface="Verdana"/>
                <a:cs typeface="Verdana"/>
              </a:rPr>
              <a:t> </a:t>
            </a:r>
            <a:r>
              <a:rPr sz="3750" spc="80" dirty="0">
                <a:solidFill>
                  <a:srgbClr val="FFFFFF"/>
                </a:solidFill>
                <a:latin typeface="Verdana"/>
                <a:cs typeface="Verdana"/>
              </a:rPr>
              <a:t>d</a:t>
            </a:r>
            <a:r>
              <a:rPr sz="3750" spc="-30" dirty="0">
                <a:solidFill>
                  <a:srgbClr val="FFFFFF"/>
                </a:solidFill>
                <a:latin typeface="Verdana"/>
                <a:cs typeface="Verdana"/>
              </a:rPr>
              <a:t>i</a:t>
            </a:r>
            <a:r>
              <a:rPr sz="3750" spc="60" dirty="0">
                <a:solidFill>
                  <a:srgbClr val="FFFFFF"/>
                </a:solidFill>
                <a:latin typeface="Verdana"/>
                <a:cs typeface="Verdana"/>
              </a:rPr>
              <a:t>t</a:t>
            </a:r>
            <a:r>
              <a:rPr sz="3750" spc="-75" dirty="0">
                <a:solidFill>
                  <a:srgbClr val="FFFFFF"/>
                </a:solidFill>
                <a:latin typeface="Verdana"/>
                <a:cs typeface="Verdana"/>
              </a:rPr>
              <a:t>u</a:t>
            </a:r>
            <a:r>
              <a:rPr sz="3750" spc="-290" dirty="0">
                <a:solidFill>
                  <a:srgbClr val="FFFFFF"/>
                </a:solidFill>
                <a:latin typeface="Verdana"/>
                <a:cs typeface="Verdana"/>
              </a:rPr>
              <a:t>j</a:t>
            </a:r>
            <a:r>
              <a:rPr sz="3750" spc="-75" dirty="0">
                <a:solidFill>
                  <a:srgbClr val="FFFFFF"/>
                </a:solidFill>
                <a:latin typeface="Verdana"/>
                <a:cs typeface="Verdana"/>
              </a:rPr>
              <a:t>u</a:t>
            </a:r>
            <a:r>
              <a:rPr sz="3750" spc="-375" dirty="0">
                <a:solidFill>
                  <a:srgbClr val="FFFFFF"/>
                </a:solidFill>
                <a:latin typeface="Verdana"/>
                <a:cs typeface="Verdana"/>
              </a:rPr>
              <a:t>.</a:t>
            </a:r>
            <a:endParaRPr sz="3750" dirty="0">
              <a:latin typeface="Verdana"/>
              <a:cs typeface="Verdana"/>
            </a:endParaRPr>
          </a:p>
        </p:txBody>
      </p:sp>
      <p:pic>
        <p:nvPicPr>
          <p:cNvPr id="3" name="object 3"/>
          <p:cNvPicPr/>
          <p:nvPr/>
        </p:nvPicPr>
        <p:blipFill>
          <a:blip r:embed="rId2" cstate="print"/>
          <a:stretch>
            <a:fillRect/>
          </a:stretch>
        </p:blipFill>
        <p:spPr>
          <a:xfrm>
            <a:off x="1280841" y="6518725"/>
            <a:ext cx="6276974" cy="1295399"/>
          </a:xfrm>
          <a:prstGeom prst="rect">
            <a:avLst/>
          </a:prstGeom>
        </p:spPr>
      </p:pic>
      <p:grpSp>
        <p:nvGrpSpPr>
          <p:cNvPr id="4" name="object 4"/>
          <p:cNvGrpSpPr/>
          <p:nvPr/>
        </p:nvGrpSpPr>
        <p:grpSpPr>
          <a:xfrm>
            <a:off x="0" y="0"/>
            <a:ext cx="295275" cy="10287000"/>
            <a:chOff x="0" y="0"/>
            <a:chExt cx="295275" cy="10287000"/>
          </a:xfrm>
        </p:grpSpPr>
        <p:sp>
          <p:nvSpPr>
            <p:cNvPr id="5" name="object 5"/>
            <p:cNvSpPr/>
            <p:nvPr/>
          </p:nvSpPr>
          <p:spPr>
            <a:xfrm>
              <a:off x="0" y="2337905"/>
              <a:ext cx="295275" cy="7949565"/>
            </a:xfrm>
            <a:custGeom>
              <a:avLst/>
              <a:gdLst/>
              <a:ahLst/>
              <a:cxnLst/>
              <a:rect l="l" t="t" r="r" b="b"/>
              <a:pathLst>
                <a:path w="295275" h="7949565">
                  <a:moveTo>
                    <a:pt x="0" y="7949093"/>
                  </a:moveTo>
                  <a:lnTo>
                    <a:pt x="295274" y="7949093"/>
                  </a:lnTo>
                  <a:lnTo>
                    <a:pt x="295274" y="0"/>
                  </a:lnTo>
                  <a:lnTo>
                    <a:pt x="0" y="0"/>
                  </a:lnTo>
                  <a:lnTo>
                    <a:pt x="0" y="7949093"/>
                  </a:lnTo>
                  <a:close/>
                </a:path>
              </a:pathLst>
            </a:custGeom>
            <a:solidFill>
              <a:srgbClr val="FDFDFD"/>
            </a:solidFill>
          </p:spPr>
          <p:txBody>
            <a:bodyPr wrap="square" lIns="0" tIns="0" rIns="0" bIns="0" rtlCol="0"/>
            <a:lstStyle/>
            <a:p>
              <a:endParaRPr/>
            </a:p>
          </p:txBody>
        </p:sp>
        <p:sp>
          <p:nvSpPr>
            <p:cNvPr id="6" name="object 6"/>
            <p:cNvSpPr/>
            <p:nvPr/>
          </p:nvSpPr>
          <p:spPr>
            <a:xfrm>
              <a:off x="0" y="0"/>
              <a:ext cx="295275" cy="2338070"/>
            </a:xfrm>
            <a:custGeom>
              <a:avLst/>
              <a:gdLst/>
              <a:ahLst/>
              <a:cxnLst/>
              <a:rect l="l" t="t" r="r" b="b"/>
              <a:pathLst>
                <a:path w="295275" h="2338070">
                  <a:moveTo>
                    <a:pt x="295274" y="2337905"/>
                  </a:moveTo>
                  <a:lnTo>
                    <a:pt x="0" y="2337905"/>
                  </a:lnTo>
                  <a:lnTo>
                    <a:pt x="0" y="0"/>
                  </a:lnTo>
                  <a:lnTo>
                    <a:pt x="295274" y="0"/>
                  </a:lnTo>
                  <a:lnTo>
                    <a:pt x="295274" y="2337905"/>
                  </a:lnTo>
                  <a:close/>
                </a:path>
              </a:pathLst>
            </a:custGeom>
            <a:solidFill>
              <a:srgbClr val="000000"/>
            </a:solidFill>
          </p:spPr>
          <p:txBody>
            <a:bodyPr wrap="square" lIns="0" tIns="0" rIns="0" bIns="0" rtlCol="0"/>
            <a:lstStyle/>
            <a:p>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80841" y="1139298"/>
            <a:ext cx="16486459" cy="5307992"/>
          </a:xfrm>
          <a:prstGeom prst="rect">
            <a:avLst/>
          </a:prstGeom>
        </p:spPr>
        <p:txBody>
          <a:bodyPr vert="horz" wrap="square" lIns="0" tIns="94615" rIns="0" bIns="0" rtlCol="0">
            <a:spAutoFit/>
          </a:bodyPr>
          <a:lstStyle/>
          <a:p>
            <a:pPr marL="12700" marR="895985" algn="just">
              <a:lnSpc>
                <a:spcPct val="150000"/>
              </a:lnSpc>
              <a:spcBef>
                <a:spcPts val="745"/>
              </a:spcBef>
            </a:pPr>
            <a:r>
              <a:rPr sz="3850" spc="-225" dirty="0">
                <a:solidFill>
                  <a:srgbClr val="FF0000"/>
                </a:solidFill>
                <a:latin typeface="Verdana"/>
                <a:cs typeface="Verdana"/>
              </a:rPr>
              <a:t>K</a:t>
            </a:r>
            <a:r>
              <a:rPr sz="3850" spc="-70" dirty="0">
                <a:solidFill>
                  <a:srgbClr val="FF0000"/>
                </a:solidFill>
                <a:latin typeface="Verdana"/>
                <a:cs typeface="Verdana"/>
              </a:rPr>
              <a:t>e</a:t>
            </a:r>
            <a:r>
              <a:rPr sz="3850" spc="95" dirty="0">
                <a:solidFill>
                  <a:srgbClr val="FF0000"/>
                </a:solidFill>
                <a:latin typeface="Verdana"/>
                <a:cs typeface="Verdana"/>
              </a:rPr>
              <a:t>d</a:t>
            </a:r>
            <a:r>
              <a:rPr sz="3850" spc="-65" dirty="0">
                <a:solidFill>
                  <a:srgbClr val="FF0000"/>
                </a:solidFill>
                <a:latin typeface="Verdana"/>
                <a:cs typeface="Verdana"/>
              </a:rPr>
              <a:t>u</a:t>
            </a:r>
            <a:r>
              <a:rPr sz="3850" spc="-155" dirty="0">
                <a:solidFill>
                  <a:srgbClr val="FF0000"/>
                </a:solidFill>
                <a:latin typeface="Verdana"/>
                <a:cs typeface="Verdana"/>
              </a:rPr>
              <a:t>a</a:t>
            </a:r>
            <a:r>
              <a:rPr sz="3850" spc="-370" dirty="0">
                <a:solidFill>
                  <a:srgbClr val="FFFFFF"/>
                </a:solidFill>
                <a:latin typeface="Verdana"/>
                <a:cs typeface="Verdana"/>
              </a:rPr>
              <a:t>,</a:t>
            </a:r>
            <a:r>
              <a:rPr sz="3850" spc="-405" dirty="0">
                <a:solidFill>
                  <a:srgbClr val="FFFFFF"/>
                </a:solidFill>
                <a:latin typeface="Verdana"/>
                <a:cs typeface="Verdana"/>
              </a:rPr>
              <a:t> </a:t>
            </a:r>
            <a:r>
              <a:rPr sz="3850" spc="80" dirty="0">
                <a:solidFill>
                  <a:srgbClr val="FFFFFF"/>
                </a:solidFill>
                <a:latin typeface="Verdana"/>
                <a:cs typeface="Verdana"/>
              </a:rPr>
              <a:t>l</a:t>
            </a:r>
            <a:r>
              <a:rPr sz="3850" spc="-155" dirty="0">
                <a:solidFill>
                  <a:srgbClr val="FFFFFF"/>
                </a:solidFill>
                <a:latin typeface="Verdana"/>
                <a:cs typeface="Verdana"/>
              </a:rPr>
              <a:t>a</a:t>
            </a:r>
            <a:r>
              <a:rPr sz="3850" spc="-340" dirty="0">
                <a:solidFill>
                  <a:srgbClr val="FFFFFF"/>
                </a:solidFill>
                <a:latin typeface="Verdana"/>
                <a:cs typeface="Verdana"/>
              </a:rPr>
              <a:t>k</a:t>
            </a:r>
            <a:r>
              <a:rPr sz="3850" spc="-65" dirty="0">
                <a:solidFill>
                  <a:srgbClr val="FFFFFF"/>
                </a:solidFill>
                <a:latin typeface="Verdana"/>
                <a:cs typeface="Verdana"/>
              </a:rPr>
              <a:t>u</a:t>
            </a:r>
            <a:r>
              <a:rPr sz="3850" spc="-340" dirty="0">
                <a:solidFill>
                  <a:srgbClr val="FFFFFF"/>
                </a:solidFill>
                <a:latin typeface="Verdana"/>
                <a:cs typeface="Verdana"/>
              </a:rPr>
              <a:t>k</a:t>
            </a:r>
            <a:r>
              <a:rPr sz="3850" spc="-155" dirty="0">
                <a:solidFill>
                  <a:srgbClr val="FFFFFF"/>
                </a:solidFill>
                <a:latin typeface="Verdana"/>
                <a:cs typeface="Verdana"/>
              </a:rPr>
              <a:t>a</a:t>
            </a:r>
            <a:r>
              <a:rPr sz="3850" spc="-30" dirty="0">
                <a:solidFill>
                  <a:srgbClr val="FFFFFF"/>
                </a:solidFill>
                <a:latin typeface="Verdana"/>
                <a:cs typeface="Verdana"/>
              </a:rPr>
              <a:t>n</a:t>
            </a:r>
            <a:r>
              <a:rPr sz="3850" spc="-405" dirty="0">
                <a:solidFill>
                  <a:srgbClr val="FFFFFF"/>
                </a:solidFill>
                <a:latin typeface="Verdana"/>
                <a:cs typeface="Verdana"/>
              </a:rPr>
              <a:t> </a:t>
            </a:r>
            <a:r>
              <a:rPr sz="3850" spc="-35" dirty="0">
                <a:solidFill>
                  <a:srgbClr val="FFFFFF"/>
                </a:solidFill>
                <a:latin typeface="Verdana"/>
                <a:cs typeface="Verdana"/>
              </a:rPr>
              <a:t>r</a:t>
            </a:r>
            <a:r>
              <a:rPr sz="3850" spc="-20" dirty="0">
                <a:solidFill>
                  <a:srgbClr val="FFFFFF"/>
                </a:solidFill>
                <a:latin typeface="Verdana"/>
                <a:cs typeface="Verdana"/>
              </a:rPr>
              <a:t>i</a:t>
            </a:r>
            <a:r>
              <a:rPr sz="3850" spc="-75" dirty="0">
                <a:solidFill>
                  <a:srgbClr val="FFFFFF"/>
                </a:solidFill>
                <a:latin typeface="Verdana"/>
                <a:cs typeface="Verdana"/>
              </a:rPr>
              <a:t>s</a:t>
            </a:r>
            <a:r>
              <a:rPr sz="3850" spc="-70" dirty="0">
                <a:solidFill>
                  <a:srgbClr val="FFFFFF"/>
                </a:solidFill>
                <a:latin typeface="Verdana"/>
                <a:cs typeface="Verdana"/>
              </a:rPr>
              <a:t>e</a:t>
            </a:r>
            <a:r>
              <a:rPr sz="3850" spc="75" dirty="0">
                <a:solidFill>
                  <a:srgbClr val="FFFFFF"/>
                </a:solidFill>
                <a:latin typeface="Verdana"/>
                <a:cs typeface="Verdana"/>
              </a:rPr>
              <a:t>t</a:t>
            </a:r>
            <a:r>
              <a:rPr sz="3850" spc="-405" dirty="0">
                <a:solidFill>
                  <a:srgbClr val="FFFFFF"/>
                </a:solidFill>
                <a:latin typeface="Verdana"/>
                <a:cs typeface="Verdana"/>
              </a:rPr>
              <a:t> </a:t>
            </a:r>
            <a:r>
              <a:rPr sz="3850" spc="90" dirty="0">
                <a:solidFill>
                  <a:srgbClr val="FFFFFF"/>
                </a:solidFill>
                <a:latin typeface="Verdana"/>
                <a:cs typeface="Verdana"/>
              </a:rPr>
              <a:t>p</a:t>
            </a:r>
            <a:r>
              <a:rPr sz="3850" spc="-155" dirty="0">
                <a:solidFill>
                  <a:srgbClr val="FFFFFF"/>
                </a:solidFill>
                <a:latin typeface="Verdana"/>
                <a:cs typeface="Verdana"/>
              </a:rPr>
              <a:t>a</a:t>
            </a:r>
            <a:r>
              <a:rPr sz="3850" spc="-75" dirty="0">
                <a:solidFill>
                  <a:srgbClr val="FFFFFF"/>
                </a:solidFill>
                <a:latin typeface="Verdana"/>
                <a:cs typeface="Verdana"/>
              </a:rPr>
              <a:t>s</a:t>
            </a:r>
            <a:r>
              <a:rPr sz="3850" spc="-155" dirty="0">
                <a:solidFill>
                  <a:srgbClr val="FFFFFF"/>
                </a:solidFill>
                <a:latin typeface="Verdana"/>
                <a:cs typeface="Verdana"/>
              </a:rPr>
              <a:t>a</a:t>
            </a:r>
            <a:r>
              <a:rPr sz="3850" spc="-30" dirty="0">
                <a:solidFill>
                  <a:srgbClr val="FFFFFF"/>
                </a:solidFill>
                <a:latin typeface="Verdana"/>
                <a:cs typeface="Verdana"/>
              </a:rPr>
              <a:t>r</a:t>
            </a:r>
            <a:r>
              <a:rPr sz="3850" spc="-405" dirty="0">
                <a:solidFill>
                  <a:srgbClr val="FFFFFF"/>
                </a:solidFill>
                <a:latin typeface="Verdana"/>
                <a:cs typeface="Verdana"/>
              </a:rPr>
              <a:t> </a:t>
            </a:r>
            <a:r>
              <a:rPr sz="3850" spc="-80" dirty="0">
                <a:solidFill>
                  <a:srgbClr val="FFFFFF"/>
                </a:solidFill>
                <a:latin typeface="Verdana"/>
                <a:cs typeface="Verdana"/>
              </a:rPr>
              <a:t>y</a:t>
            </a:r>
            <a:r>
              <a:rPr sz="3850" spc="-155" dirty="0">
                <a:solidFill>
                  <a:srgbClr val="FFFFFF"/>
                </a:solidFill>
                <a:latin typeface="Verdana"/>
                <a:cs typeface="Verdana"/>
              </a:rPr>
              <a:t>a</a:t>
            </a:r>
            <a:r>
              <a:rPr sz="3850" spc="-35" dirty="0">
                <a:solidFill>
                  <a:srgbClr val="FFFFFF"/>
                </a:solidFill>
                <a:latin typeface="Verdana"/>
                <a:cs typeface="Verdana"/>
              </a:rPr>
              <a:t>n</a:t>
            </a:r>
            <a:r>
              <a:rPr sz="3850" spc="-185" dirty="0">
                <a:solidFill>
                  <a:srgbClr val="FFFFFF"/>
                </a:solidFill>
                <a:latin typeface="Verdana"/>
                <a:cs typeface="Verdana"/>
              </a:rPr>
              <a:t>g  m</a:t>
            </a:r>
            <a:r>
              <a:rPr sz="3850" spc="-70" dirty="0">
                <a:solidFill>
                  <a:srgbClr val="FFFFFF"/>
                </a:solidFill>
                <a:latin typeface="Verdana"/>
                <a:cs typeface="Verdana"/>
              </a:rPr>
              <a:t>e</a:t>
            </a:r>
            <a:r>
              <a:rPr sz="3850" spc="-35" dirty="0">
                <a:solidFill>
                  <a:srgbClr val="FFFFFF"/>
                </a:solidFill>
                <a:latin typeface="Verdana"/>
                <a:cs typeface="Verdana"/>
              </a:rPr>
              <a:t>n</a:t>
            </a:r>
            <a:r>
              <a:rPr sz="3850" spc="95" dirty="0">
                <a:solidFill>
                  <a:srgbClr val="FFFFFF"/>
                </a:solidFill>
                <a:latin typeface="Verdana"/>
                <a:cs typeface="Verdana"/>
              </a:rPr>
              <a:t>d</a:t>
            </a:r>
            <a:r>
              <a:rPr sz="3850" spc="-155" dirty="0">
                <a:solidFill>
                  <a:srgbClr val="FFFFFF"/>
                </a:solidFill>
                <a:latin typeface="Verdana"/>
                <a:cs typeface="Verdana"/>
              </a:rPr>
              <a:t>a</a:t>
            </a:r>
            <a:r>
              <a:rPr sz="3850" spc="80" dirty="0">
                <a:solidFill>
                  <a:srgbClr val="FFFFFF"/>
                </a:solidFill>
                <a:latin typeface="Verdana"/>
                <a:cs typeface="Verdana"/>
              </a:rPr>
              <a:t>l</a:t>
            </a:r>
            <a:r>
              <a:rPr sz="3850" spc="-155" dirty="0">
                <a:solidFill>
                  <a:srgbClr val="FFFFFF"/>
                </a:solidFill>
                <a:latin typeface="Verdana"/>
                <a:cs typeface="Verdana"/>
              </a:rPr>
              <a:t>a</a:t>
            </a:r>
            <a:r>
              <a:rPr sz="3850" spc="-185" dirty="0">
                <a:solidFill>
                  <a:srgbClr val="FFFFFF"/>
                </a:solidFill>
                <a:latin typeface="Verdana"/>
                <a:cs typeface="Verdana"/>
              </a:rPr>
              <a:t>m</a:t>
            </a:r>
            <a:r>
              <a:rPr sz="3850" spc="-380" dirty="0">
                <a:solidFill>
                  <a:srgbClr val="FFFFFF"/>
                </a:solidFill>
                <a:latin typeface="Verdana"/>
                <a:cs typeface="Verdana"/>
              </a:rPr>
              <a:t>.</a:t>
            </a:r>
            <a:r>
              <a:rPr sz="3850" spc="-405" dirty="0">
                <a:solidFill>
                  <a:srgbClr val="FFFFFF"/>
                </a:solidFill>
                <a:latin typeface="Verdana"/>
                <a:cs typeface="Verdana"/>
              </a:rPr>
              <a:t> </a:t>
            </a:r>
            <a:r>
              <a:rPr sz="3850" spc="-25" dirty="0">
                <a:solidFill>
                  <a:srgbClr val="FFFFFF"/>
                </a:solidFill>
                <a:latin typeface="Verdana"/>
                <a:cs typeface="Verdana"/>
              </a:rPr>
              <a:t>D</a:t>
            </a:r>
            <a:r>
              <a:rPr sz="3850" spc="-155" dirty="0">
                <a:solidFill>
                  <a:srgbClr val="FFFFFF"/>
                </a:solidFill>
                <a:latin typeface="Verdana"/>
                <a:cs typeface="Verdana"/>
              </a:rPr>
              <a:t>a</a:t>
            </a:r>
            <a:r>
              <a:rPr sz="3850" spc="80" dirty="0">
                <a:solidFill>
                  <a:srgbClr val="FFFFFF"/>
                </a:solidFill>
                <a:latin typeface="Verdana"/>
                <a:cs typeface="Verdana"/>
              </a:rPr>
              <a:t>l</a:t>
            </a:r>
            <a:r>
              <a:rPr sz="3850" spc="-155" dirty="0">
                <a:solidFill>
                  <a:srgbClr val="FFFFFF"/>
                </a:solidFill>
                <a:latin typeface="Verdana"/>
                <a:cs typeface="Verdana"/>
              </a:rPr>
              <a:t>a</a:t>
            </a:r>
            <a:r>
              <a:rPr sz="3850" spc="-180" dirty="0">
                <a:solidFill>
                  <a:srgbClr val="FFFFFF"/>
                </a:solidFill>
                <a:latin typeface="Verdana"/>
                <a:cs typeface="Verdana"/>
              </a:rPr>
              <a:t>m</a:t>
            </a:r>
            <a:r>
              <a:rPr sz="3850" spc="-405" dirty="0">
                <a:solidFill>
                  <a:srgbClr val="FFFFFF"/>
                </a:solidFill>
                <a:latin typeface="Verdana"/>
                <a:cs typeface="Verdana"/>
              </a:rPr>
              <a:t> </a:t>
            </a:r>
            <a:r>
              <a:rPr sz="3850" spc="-35" dirty="0">
                <a:solidFill>
                  <a:srgbClr val="FFFFFF"/>
                </a:solidFill>
                <a:latin typeface="Verdana"/>
                <a:cs typeface="Verdana"/>
              </a:rPr>
              <a:t>r</a:t>
            </a:r>
            <a:r>
              <a:rPr sz="3850" spc="-20" dirty="0">
                <a:solidFill>
                  <a:srgbClr val="FFFFFF"/>
                </a:solidFill>
                <a:latin typeface="Verdana"/>
                <a:cs typeface="Verdana"/>
              </a:rPr>
              <a:t>i</a:t>
            </a:r>
            <a:r>
              <a:rPr sz="3850" spc="-75" dirty="0">
                <a:solidFill>
                  <a:srgbClr val="FFFFFF"/>
                </a:solidFill>
                <a:latin typeface="Verdana"/>
                <a:cs typeface="Verdana"/>
              </a:rPr>
              <a:t>s</a:t>
            </a:r>
            <a:r>
              <a:rPr sz="3850" spc="-70" dirty="0">
                <a:solidFill>
                  <a:srgbClr val="FFFFFF"/>
                </a:solidFill>
                <a:latin typeface="Verdana"/>
                <a:cs typeface="Verdana"/>
              </a:rPr>
              <a:t>e</a:t>
            </a:r>
            <a:r>
              <a:rPr sz="3850" spc="75" dirty="0">
                <a:solidFill>
                  <a:srgbClr val="FFFFFF"/>
                </a:solidFill>
                <a:latin typeface="Verdana"/>
                <a:cs typeface="Verdana"/>
              </a:rPr>
              <a:t>t</a:t>
            </a:r>
            <a:r>
              <a:rPr sz="3850" spc="-405" dirty="0">
                <a:solidFill>
                  <a:srgbClr val="FFFFFF"/>
                </a:solidFill>
                <a:latin typeface="Verdana"/>
                <a:cs typeface="Verdana"/>
              </a:rPr>
              <a:t> </a:t>
            </a:r>
            <a:r>
              <a:rPr sz="3850" spc="90" dirty="0">
                <a:solidFill>
                  <a:srgbClr val="FFFFFF"/>
                </a:solidFill>
                <a:latin typeface="Verdana"/>
                <a:cs typeface="Verdana"/>
              </a:rPr>
              <a:t>p</a:t>
            </a:r>
            <a:r>
              <a:rPr sz="3850" spc="-155" dirty="0">
                <a:solidFill>
                  <a:srgbClr val="FFFFFF"/>
                </a:solidFill>
                <a:latin typeface="Verdana"/>
                <a:cs typeface="Verdana"/>
              </a:rPr>
              <a:t>a</a:t>
            </a:r>
            <a:r>
              <a:rPr sz="3850" spc="-75" dirty="0">
                <a:solidFill>
                  <a:srgbClr val="FFFFFF"/>
                </a:solidFill>
                <a:latin typeface="Verdana"/>
                <a:cs typeface="Verdana"/>
              </a:rPr>
              <a:t>s</a:t>
            </a:r>
            <a:r>
              <a:rPr sz="3850" spc="-155" dirty="0">
                <a:solidFill>
                  <a:srgbClr val="FFFFFF"/>
                </a:solidFill>
                <a:latin typeface="Verdana"/>
                <a:cs typeface="Verdana"/>
              </a:rPr>
              <a:t>a</a:t>
            </a:r>
            <a:r>
              <a:rPr sz="3850" spc="-30" dirty="0">
                <a:solidFill>
                  <a:srgbClr val="FFFFFF"/>
                </a:solidFill>
                <a:latin typeface="Verdana"/>
                <a:cs typeface="Verdana"/>
              </a:rPr>
              <a:t>r</a:t>
            </a:r>
            <a:r>
              <a:rPr sz="3850" spc="-405" dirty="0">
                <a:solidFill>
                  <a:srgbClr val="FFFFFF"/>
                </a:solidFill>
                <a:latin typeface="Verdana"/>
                <a:cs typeface="Verdana"/>
              </a:rPr>
              <a:t> </a:t>
            </a:r>
            <a:r>
              <a:rPr sz="3850" spc="-20" dirty="0">
                <a:solidFill>
                  <a:srgbClr val="FFFFFF"/>
                </a:solidFill>
                <a:latin typeface="Verdana"/>
                <a:cs typeface="Verdana"/>
              </a:rPr>
              <a:t>i</a:t>
            </a:r>
            <a:r>
              <a:rPr sz="3850" spc="-35" dirty="0">
                <a:solidFill>
                  <a:srgbClr val="FFFFFF"/>
                </a:solidFill>
                <a:latin typeface="Verdana"/>
                <a:cs typeface="Verdana"/>
              </a:rPr>
              <a:t>n</a:t>
            </a:r>
            <a:r>
              <a:rPr sz="3850" spc="-20" dirty="0">
                <a:solidFill>
                  <a:srgbClr val="FFFFFF"/>
                </a:solidFill>
                <a:latin typeface="Verdana"/>
                <a:cs typeface="Verdana"/>
              </a:rPr>
              <a:t>i</a:t>
            </a:r>
            <a:r>
              <a:rPr sz="3850" spc="-370" dirty="0">
                <a:solidFill>
                  <a:srgbClr val="FFFFFF"/>
                </a:solidFill>
                <a:latin typeface="Verdana"/>
                <a:cs typeface="Verdana"/>
              </a:rPr>
              <a:t>,</a:t>
            </a:r>
            <a:r>
              <a:rPr sz="3850" spc="-405" dirty="0">
                <a:solidFill>
                  <a:srgbClr val="FFFFFF"/>
                </a:solidFill>
                <a:latin typeface="Verdana"/>
                <a:cs typeface="Verdana"/>
              </a:rPr>
              <a:t> </a:t>
            </a:r>
            <a:r>
              <a:rPr sz="3850" spc="-30" dirty="0">
                <a:solidFill>
                  <a:srgbClr val="FFFFFF"/>
                </a:solidFill>
                <a:latin typeface="Verdana"/>
                <a:cs typeface="Verdana"/>
              </a:rPr>
              <a:t>A</a:t>
            </a:r>
            <a:r>
              <a:rPr sz="3850" spc="-35" dirty="0">
                <a:solidFill>
                  <a:srgbClr val="FFFFFF"/>
                </a:solidFill>
                <a:latin typeface="Verdana"/>
                <a:cs typeface="Verdana"/>
              </a:rPr>
              <a:t>n</a:t>
            </a:r>
            <a:r>
              <a:rPr sz="3850" spc="95" dirty="0">
                <a:solidFill>
                  <a:srgbClr val="FFFFFF"/>
                </a:solidFill>
                <a:latin typeface="Verdana"/>
                <a:cs typeface="Verdana"/>
              </a:rPr>
              <a:t>d</a:t>
            </a:r>
            <a:r>
              <a:rPr sz="3850" spc="-110" dirty="0">
                <a:solidFill>
                  <a:srgbClr val="FFFFFF"/>
                </a:solidFill>
                <a:latin typeface="Verdana"/>
                <a:cs typeface="Verdana"/>
              </a:rPr>
              <a:t>a  </a:t>
            </a:r>
            <a:r>
              <a:rPr sz="3850" dirty="0">
                <a:solidFill>
                  <a:srgbClr val="FFFFFF"/>
                </a:solidFill>
                <a:latin typeface="Verdana"/>
                <a:cs typeface="Verdana"/>
              </a:rPr>
              <a:t>perlu</a:t>
            </a:r>
            <a:r>
              <a:rPr sz="3850" spc="-400" dirty="0">
                <a:solidFill>
                  <a:srgbClr val="FFFFFF"/>
                </a:solidFill>
                <a:latin typeface="Verdana"/>
                <a:cs typeface="Verdana"/>
              </a:rPr>
              <a:t> </a:t>
            </a:r>
            <a:r>
              <a:rPr sz="3850" spc="-90" dirty="0">
                <a:solidFill>
                  <a:srgbClr val="FFFFFF"/>
                </a:solidFill>
                <a:latin typeface="Verdana"/>
                <a:cs typeface="Verdana"/>
              </a:rPr>
              <a:t>mempelajari</a:t>
            </a:r>
            <a:r>
              <a:rPr sz="3850" spc="-400" dirty="0">
                <a:solidFill>
                  <a:srgbClr val="FFFFFF"/>
                </a:solidFill>
                <a:latin typeface="Verdana"/>
                <a:cs typeface="Verdana"/>
              </a:rPr>
              <a:t> </a:t>
            </a:r>
            <a:r>
              <a:rPr sz="3850" spc="-65" dirty="0">
                <a:solidFill>
                  <a:srgbClr val="FFFFFF"/>
                </a:solidFill>
                <a:latin typeface="Verdana"/>
                <a:cs typeface="Verdana"/>
              </a:rPr>
              <a:t>perilaku</a:t>
            </a:r>
            <a:r>
              <a:rPr sz="3850" spc="-400" dirty="0">
                <a:solidFill>
                  <a:srgbClr val="FFFFFF"/>
                </a:solidFill>
                <a:latin typeface="Verdana"/>
                <a:cs typeface="Verdana"/>
              </a:rPr>
              <a:t> </a:t>
            </a:r>
            <a:r>
              <a:rPr sz="3850" spc="-125" dirty="0">
                <a:solidFill>
                  <a:srgbClr val="FFFFFF"/>
                </a:solidFill>
                <a:latin typeface="Verdana"/>
                <a:cs typeface="Verdana"/>
              </a:rPr>
              <a:t>konsumen, </a:t>
            </a:r>
            <a:r>
              <a:rPr sz="3850" spc="-1335" dirty="0">
                <a:solidFill>
                  <a:srgbClr val="FFFFFF"/>
                </a:solidFill>
                <a:latin typeface="Verdana"/>
                <a:cs typeface="Verdana"/>
              </a:rPr>
              <a:t> </a:t>
            </a:r>
            <a:r>
              <a:rPr sz="3850" spc="70" dirty="0">
                <a:solidFill>
                  <a:srgbClr val="FFFFFF"/>
                </a:solidFill>
                <a:latin typeface="Verdana"/>
                <a:cs typeface="Verdana"/>
              </a:rPr>
              <a:t>t</a:t>
            </a:r>
            <a:r>
              <a:rPr sz="3850" spc="-35" dirty="0">
                <a:solidFill>
                  <a:srgbClr val="FFFFFF"/>
                </a:solidFill>
                <a:latin typeface="Verdana"/>
                <a:cs typeface="Verdana"/>
              </a:rPr>
              <a:t>r</a:t>
            </a:r>
            <a:r>
              <a:rPr sz="3850" spc="-70" dirty="0">
                <a:solidFill>
                  <a:srgbClr val="FFFFFF"/>
                </a:solidFill>
                <a:latin typeface="Verdana"/>
                <a:cs typeface="Verdana"/>
              </a:rPr>
              <a:t>e</a:t>
            </a:r>
            <a:r>
              <a:rPr sz="3850" spc="-35" dirty="0">
                <a:solidFill>
                  <a:srgbClr val="FFFFFF"/>
                </a:solidFill>
                <a:latin typeface="Verdana"/>
                <a:cs typeface="Verdana"/>
              </a:rPr>
              <a:t>n</a:t>
            </a:r>
            <a:r>
              <a:rPr sz="3850" spc="100" dirty="0">
                <a:solidFill>
                  <a:srgbClr val="FFFFFF"/>
                </a:solidFill>
                <a:latin typeface="Verdana"/>
                <a:cs typeface="Verdana"/>
              </a:rPr>
              <a:t>d</a:t>
            </a:r>
            <a:r>
              <a:rPr sz="3850" spc="-405" dirty="0">
                <a:solidFill>
                  <a:srgbClr val="FFFFFF"/>
                </a:solidFill>
                <a:latin typeface="Verdana"/>
                <a:cs typeface="Verdana"/>
              </a:rPr>
              <a:t> </a:t>
            </a:r>
            <a:r>
              <a:rPr sz="3850" spc="90" dirty="0">
                <a:solidFill>
                  <a:srgbClr val="FFFFFF"/>
                </a:solidFill>
                <a:latin typeface="Verdana"/>
                <a:cs typeface="Verdana"/>
              </a:rPr>
              <a:t>p</a:t>
            </a:r>
            <a:r>
              <a:rPr sz="3850" spc="-155" dirty="0">
                <a:solidFill>
                  <a:srgbClr val="FFFFFF"/>
                </a:solidFill>
                <a:latin typeface="Verdana"/>
                <a:cs typeface="Verdana"/>
              </a:rPr>
              <a:t>a</a:t>
            </a:r>
            <a:r>
              <a:rPr sz="3850" spc="-75" dirty="0">
                <a:solidFill>
                  <a:srgbClr val="FFFFFF"/>
                </a:solidFill>
                <a:latin typeface="Verdana"/>
                <a:cs typeface="Verdana"/>
              </a:rPr>
              <a:t>s</a:t>
            </a:r>
            <a:r>
              <a:rPr sz="3850" spc="-155" dirty="0">
                <a:solidFill>
                  <a:srgbClr val="FFFFFF"/>
                </a:solidFill>
                <a:latin typeface="Verdana"/>
                <a:cs typeface="Verdana"/>
              </a:rPr>
              <a:t>a</a:t>
            </a:r>
            <a:r>
              <a:rPr sz="3850" spc="-35" dirty="0">
                <a:solidFill>
                  <a:srgbClr val="FFFFFF"/>
                </a:solidFill>
                <a:latin typeface="Verdana"/>
                <a:cs typeface="Verdana"/>
              </a:rPr>
              <a:t>r</a:t>
            </a:r>
            <a:r>
              <a:rPr sz="3850" spc="-370" dirty="0">
                <a:solidFill>
                  <a:srgbClr val="FFFFFF"/>
                </a:solidFill>
                <a:latin typeface="Verdana"/>
                <a:cs typeface="Verdana"/>
              </a:rPr>
              <a:t>,</a:t>
            </a:r>
            <a:r>
              <a:rPr sz="3850" spc="-405" dirty="0">
                <a:solidFill>
                  <a:srgbClr val="FFFFFF"/>
                </a:solidFill>
                <a:latin typeface="Verdana"/>
                <a:cs typeface="Verdana"/>
              </a:rPr>
              <a:t> </a:t>
            </a:r>
            <a:r>
              <a:rPr sz="3850" spc="95" dirty="0">
                <a:solidFill>
                  <a:srgbClr val="FFFFFF"/>
                </a:solidFill>
                <a:latin typeface="Verdana"/>
                <a:cs typeface="Verdana"/>
              </a:rPr>
              <a:t>d</a:t>
            </a:r>
            <a:r>
              <a:rPr sz="3850" spc="-155" dirty="0">
                <a:solidFill>
                  <a:srgbClr val="FFFFFF"/>
                </a:solidFill>
                <a:latin typeface="Verdana"/>
                <a:cs typeface="Verdana"/>
              </a:rPr>
              <a:t>a</a:t>
            </a:r>
            <a:r>
              <a:rPr sz="3850" spc="-30" dirty="0">
                <a:solidFill>
                  <a:srgbClr val="FFFFFF"/>
                </a:solidFill>
                <a:latin typeface="Verdana"/>
                <a:cs typeface="Verdana"/>
              </a:rPr>
              <a:t>n</a:t>
            </a:r>
            <a:r>
              <a:rPr sz="3850" spc="-405" dirty="0">
                <a:solidFill>
                  <a:srgbClr val="FFFFFF"/>
                </a:solidFill>
                <a:latin typeface="Verdana"/>
                <a:cs typeface="Verdana"/>
              </a:rPr>
              <a:t> </a:t>
            </a:r>
            <a:r>
              <a:rPr sz="3850" spc="90" dirty="0">
                <a:solidFill>
                  <a:srgbClr val="FFFFFF"/>
                </a:solidFill>
                <a:latin typeface="Verdana"/>
                <a:cs typeface="Verdana"/>
              </a:rPr>
              <a:t>p</a:t>
            </a:r>
            <a:r>
              <a:rPr sz="3850" spc="-70" dirty="0">
                <a:solidFill>
                  <a:srgbClr val="FFFFFF"/>
                </a:solidFill>
                <a:latin typeface="Verdana"/>
                <a:cs typeface="Verdana"/>
              </a:rPr>
              <a:t>e</a:t>
            </a:r>
            <a:r>
              <a:rPr sz="3850" spc="-75" dirty="0">
                <a:solidFill>
                  <a:srgbClr val="FFFFFF"/>
                </a:solidFill>
                <a:latin typeface="Verdana"/>
                <a:cs typeface="Verdana"/>
              </a:rPr>
              <a:t>s</a:t>
            </a:r>
            <a:r>
              <a:rPr sz="3850" spc="-155" dirty="0">
                <a:solidFill>
                  <a:srgbClr val="FFFFFF"/>
                </a:solidFill>
                <a:latin typeface="Verdana"/>
                <a:cs typeface="Verdana"/>
              </a:rPr>
              <a:t>a</a:t>
            </a:r>
            <a:r>
              <a:rPr sz="3850" spc="-20" dirty="0">
                <a:solidFill>
                  <a:srgbClr val="FFFFFF"/>
                </a:solidFill>
                <a:latin typeface="Verdana"/>
                <a:cs typeface="Verdana"/>
              </a:rPr>
              <a:t>i</a:t>
            </a:r>
            <a:r>
              <a:rPr sz="3850" spc="-35" dirty="0">
                <a:solidFill>
                  <a:srgbClr val="FFFFFF"/>
                </a:solidFill>
                <a:latin typeface="Verdana"/>
                <a:cs typeface="Verdana"/>
              </a:rPr>
              <a:t>n</a:t>
            </a:r>
            <a:r>
              <a:rPr sz="3850" spc="-254" dirty="0">
                <a:solidFill>
                  <a:srgbClr val="FFFFFF"/>
                </a:solidFill>
                <a:latin typeface="Verdana"/>
                <a:cs typeface="Verdana"/>
              </a:rPr>
              <a:t>g</a:t>
            </a:r>
            <a:r>
              <a:rPr sz="3850" spc="-405" dirty="0">
                <a:solidFill>
                  <a:srgbClr val="FFFFFF"/>
                </a:solidFill>
                <a:latin typeface="Verdana"/>
                <a:cs typeface="Verdana"/>
              </a:rPr>
              <a:t> </a:t>
            </a:r>
            <a:r>
              <a:rPr sz="3850" spc="-80" dirty="0">
                <a:solidFill>
                  <a:srgbClr val="FFFFFF"/>
                </a:solidFill>
                <a:latin typeface="Verdana"/>
                <a:cs typeface="Verdana"/>
              </a:rPr>
              <a:t>y</a:t>
            </a:r>
            <a:r>
              <a:rPr sz="3850" spc="-155" dirty="0">
                <a:solidFill>
                  <a:srgbClr val="FFFFFF"/>
                </a:solidFill>
                <a:latin typeface="Verdana"/>
                <a:cs typeface="Verdana"/>
              </a:rPr>
              <a:t>a</a:t>
            </a:r>
            <a:r>
              <a:rPr sz="3850" spc="-35" dirty="0">
                <a:solidFill>
                  <a:srgbClr val="FFFFFF"/>
                </a:solidFill>
                <a:latin typeface="Verdana"/>
                <a:cs typeface="Verdana"/>
              </a:rPr>
              <a:t>n</a:t>
            </a:r>
            <a:r>
              <a:rPr sz="3850" spc="-254" dirty="0">
                <a:solidFill>
                  <a:srgbClr val="FFFFFF"/>
                </a:solidFill>
                <a:latin typeface="Verdana"/>
                <a:cs typeface="Verdana"/>
              </a:rPr>
              <a:t>g</a:t>
            </a:r>
            <a:r>
              <a:rPr sz="3850" spc="-405" dirty="0">
                <a:solidFill>
                  <a:srgbClr val="FFFFFF"/>
                </a:solidFill>
                <a:latin typeface="Verdana"/>
                <a:cs typeface="Verdana"/>
              </a:rPr>
              <a:t> </a:t>
            </a:r>
            <a:r>
              <a:rPr sz="3850" spc="-155" dirty="0">
                <a:solidFill>
                  <a:srgbClr val="FFFFFF"/>
                </a:solidFill>
                <a:latin typeface="Verdana"/>
                <a:cs typeface="Verdana"/>
              </a:rPr>
              <a:t>a</a:t>
            </a:r>
            <a:r>
              <a:rPr sz="3850" spc="95" dirty="0">
                <a:solidFill>
                  <a:srgbClr val="FFFFFF"/>
                </a:solidFill>
                <a:latin typeface="Verdana"/>
                <a:cs typeface="Verdana"/>
              </a:rPr>
              <a:t>d</a:t>
            </a:r>
            <a:r>
              <a:rPr sz="3850" spc="-155" dirty="0">
                <a:solidFill>
                  <a:srgbClr val="FFFFFF"/>
                </a:solidFill>
                <a:latin typeface="Verdana"/>
                <a:cs typeface="Verdana"/>
              </a:rPr>
              <a:t>a</a:t>
            </a:r>
            <a:r>
              <a:rPr sz="3850" spc="-380" dirty="0">
                <a:solidFill>
                  <a:srgbClr val="FFFFFF"/>
                </a:solidFill>
                <a:latin typeface="Verdana"/>
                <a:cs typeface="Verdana"/>
              </a:rPr>
              <a:t>.</a:t>
            </a:r>
            <a:endParaRPr sz="3850" dirty="0">
              <a:latin typeface="Verdana"/>
              <a:cs typeface="Verdana"/>
            </a:endParaRPr>
          </a:p>
          <a:p>
            <a:pPr marL="12700" marR="5080" algn="just">
              <a:lnSpc>
                <a:spcPct val="150000"/>
              </a:lnSpc>
            </a:pPr>
            <a:r>
              <a:rPr sz="3850" spc="-25" dirty="0">
                <a:solidFill>
                  <a:srgbClr val="FFFFFF"/>
                </a:solidFill>
                <a:latin typeface="Verdana"/>
                <a:cs typeface="Verdana"/>
              </a:rPr>
              <a:t>D</a:t>
            </a:r>
            <a:r>
              <a:rPr sz="3850" spc="-70" dirty="0">
                <a:solidFill>
                  <a:srgbClr val="FFFFFF"/>
                </a:solidFill>
                <a:latin typeface="Verdana"/>
                <a:cs typeface="Verdana"/>
              </a:rPr>
              <a:t>e</a:t>
            </a:r>
            <a:r>
              <a:rPr sz="3850" spc="-35" dirty="0">
                <a:solidFill>
                  <a:srgbClr val="FFFFFF"/>
                </a:solidFill>
                <a:latin typeface="Verdana"/>
                <a:cs typeface="Verdana"/>
              </a:rPr>
              <a:t>n</a:t>
            </a:r>
            <a:r>
              <a:rPr sz="3850" spc="-260" dirty="0">
                <a:solidFill>
                  <a:srgbClr val="FFFFFF"/>
                </a:solidFill>
                <a:latin typeface="Verdana"/>
                <a:cs typeface="Verdana"/>
              </a:rPr>
              <a:t>g</a:t>
            </a:r>
            <a:r>
              <a:rPr sz="3850" spc="-155" dirty="0">
                <a:solidFill>
                  <a:srgbClr val="FFFFFF"/>
                </a:solidFill>
                <a:latin typeface="Verdana"/>
                <a:cs typeface="Verdana"/>
              </a:rPr>
              <a:t>a</a:t>
            </a:r>
            <a:r>
              <a:rPr sz="3850" spc="-30" dirty="0">
                <a:solidFill>
                  <a:srgbClr val="FFFFFF"/>
                </a:solidFill>
                <a:latin typeface="Verdana"/>
                <a:cs typeface="Verdana"/>
              </a:rPr>
              <a:t>n</a:t>
            </a:r>
            <a:r>
              <a:rPr sz="3850" spc="-405" dirty="0">
                <a:solidFill>
                  <a:srgbClr val="FFFFFF"/>
                </a:solidFill>
                <a:latin typeface="Verdana"/>
                <a:cs typeface="Verdana"/>
              </a:rPr>
              <a:t> </a:t>
            </a:r>
            <a:r>
              <a:rPr sz="3850" spc="-185" dirty="0">
                <a:solidFill>
                  <a:srgbClr val="FFFFFF"/>
                </a:solidFill>
                <a:latin typeface="Verdana"/>
                <a:cs typeface="Verdana"/>
              </a:rPr>
              <a:t>m</a:t>
            </a:r>
            <a:r>
              <a:rPr sz="3850" spc="-70" dirty="0">
                <a:solidFill>
                  <a:srgbClr val="FFFFFF"/>
                </a:solidFill>
                <a:latin typeface="Verdana"/>
                <a:cs typeface="Verdana"/>
              </a:rPr>
              <a:t>e</a:t>
            </a:r>
            <a:r>
              <a:rPr sz="3850" spc="-185" dirty="0">
                <a:solidFill>
                  <a:srgbClr val="FFFFFF"/>
                </a:solidFill>
                <a:latin typeface="Verdana"/>
                <a:cs typeface="Verdana"/>
              </a:rPr>
              <a:t>m</a:t>
            </a:r>
            <a:r>
              <a:rPr sz="3850" spc="-155" dirty="0">
                <a:solidFill>
                  <a:srgbClr val="FFFFFF"/>
                </a:solidFill>
                <a:latin typeface="Verdana"/>
                <a:cs typeface="Verdana"/>
              </a:rPr>
              <a:t>a</a:t>
            </a:r>
            <a:r>
              <a:rPr sz="3850" spc="-35" dirty="0">
                <a:solidFill>
                  <a:srgbClr val="FFFFFF"/>
                </a:solidFill>
                <a:latin typeface="Verdana"/>
                <a:cs typeface="Verdana"/>
              </a:rPr>
              <a:t>h</a:t>
            </a:r>
            <a:r>
              <a:rPr sz="3850" spc="-155" dirty="0">
                <a:solidFill>
                  <a:srgbClr val="FFFFFF"/>
                </a:solidFill>
                <a:latin typeface="Verdana"/>
                <a:cs typeface="Verdana"/>
              </a:rPr>
              <a:t>a</a:t>
            </a:r>
            <a:r>
              <a:rPr sz="3850" spc="-185" dirty="0">
                <a:solidFill>
                  <a:srgbClr val="FFFFFF"/>
                </a:solidFill>
                <a:latin typeface="Verdana"/>
                <a:cs typeface="Verdana"/>
              </a:rPr>
              <a:t>m</a:t>
            </a:r>
            <a:r>
              <a:rPr sz="3850" spc="-20" dirty="0">
                <a:solidFill>
                  <a:srgbClr val="FFFFFF"/>
                </a:solidFill>
                <a:latin typeface="Verdana"/>
                <a:cs typeface="Verdana"/>
              </a:rPr>
              <a:t>i</a:t>
            </a:r>
            <a:r>
              <a:rPr sz="3850" spc="-405" dirty="0">
                <a:solidFill>
                  <a:srgbClr val="FFFFFF"/>
                </a:solidFill>
                <a:latin typeface="Verdana"/>
                <a:cs typeface="Verdana"/>
              </a:rPr>
              <a:t> </a:t>
            </a:r>
            <a:r>
              <a:rPr sz="3850" spc="-35" dirty="0">
                <a:solidFill>
                  <a:srgbClr val="FFFFFF"/>
                </a:solidFill>
                <a:latin typeface="Verdana"/>
                <a:cs typeface="Verdana"/>
              </a:rPr>
              <a:t>h</a:t>
            </a:r>
            <a:r>
              <a:rPr sz="3850" spc="-155" dirty="0">
                <a:solidFill>
                  <a:srgbClr val="FFFFFF"/>
                </a:solidFill>
                <a:latin typeface="Verdana"/>
                <a:cs typeface="Verdana"/>
              </a:rPr>
              <a:t>a</a:t>
            </a:r>
            <a:r>
              <a:rPr sz="3850" spc="80" dirty="0">
                <a:solidFill>
                  <a:srgbClr val="FFFFFF"/>
                </a:solidFill>
                <a:latin typeface="Verdana"/>
                <a:cs typeface="Verdana"/>
              </a:rPr>
              <a:t>l</a:t>
            </a:r>
            <a:r>
              <a:rPr sz="3850" spc="-285" dirty="0">
                <a:solidFill>
                  <a:srgbClr val="FFFFFF"/>
                </a:solidFill>
                <a:latin typeface="Verdana"/>
                <a:cs typeface="Verdana"/>
              </a:rPr>
              <a:t>-</a:t>
            </a:r>
            <a:r>
              <a:rPr sz="3850" spc="-35" dirty="0">
                <a:solidFill>
                  <a:srgbClr val="FFFFFF"/>
                </a:solidFill>
                <a:latin typeface="Verdana"/>
                <a:cs typeface="Verdana"/>
              </a:rPr>
              <a:t>h</a:t>
            </a:r>
            <a:r>
              <a:rPr sz="3850" spc="-155" dirty="0">
                <a:solidFill>
                  <a:srgbClr val="FFFFFF"/>
                </a:solidFill>
                <a:latin typeface="Verdana"/>
                <a:cs typeface="Verdana"/>
              </a:rPr>
              <a:t>a</a:t>
            </a:r>
            <a:r>
              <a:rPr sz="3850" spc="80" dirty="0">
                <a:solidFill>
                  <a:srgbClr val="FFFFFF"/>
                </a:solidFill>
                <a:latin typeface="Verdana"/>
                <a:cs typeface="Verdana"/>
              </a:rPr>
              <a:t>l</a:t>
            </a:r>
            <a:r>
              <a:rPr sz="3850" spc="-405" dirty="0">
                <a:solidFill>
                  <a:srgbClr val="FFFFFF"/>
                </a:solidFill>
                <a:latin typeface="Verdana"/>
                <a:cs typeface="Verdana"/>
              </a:rPr>
              <a:t> </a:t>
            </a:r>
            <a:r>
              <a:rPr sz="3850" spc="70" dirty="0">
                <a:solidFill>
                  <a:srgbClr val="FFFFFF"/>
                </a:solidFill>
                <a:latin typeface="Verdana"/>
                <a:cs typeface="Verdana"/>
              </a:rPr>
              <a:t>t</a:t>
            </a:r>
            <a:r>
              <a:rPr sz="3850" spc="-70" dirty="0">
                <a:solidFill>
                  <a:srgbClr val="FFFFFF"/>
                </a:solidFill>
                <a:latin typeface="Verdana"/>
                <a:cs typeface="Verdana"/>
              </a:rPr>
              <a:t>e</a:t>
            </a:r>
            <a:r>
              <a:rPr sz="3850" spc="-35" dirty="0">
                <a:solidFill>
                  <a:srgbClr val="FFFFFF"/>
                </a:solidFill>
                <a:latin typeface="Verdana"/>
                <a:cs typeface="Verdana"/>
              </a:rPr>
              <a:t>r</a:t>
            </a:r>
            <a:r>
              <a:rPr sz="3850" spc="-75" dirty="0">
                <a:solidFill>
                  <a:srgbClr val="FFFFFF"/>
                </a:solidFill>
                <a:latin typeface="Verdana"/>
                <a:cs typeface="Verdana"/>
              </a:rPr>
              <a:t>s</a:t>
            </a:r>
            <a:r>
              <a:rPr sz="3850" spc="-70" dirty="0">
                <a:solidFill>
                  <a:srgbClr val="FFFFFF"/>
                </a:solidFill>
                <a:latin typeface="Verdana"/>
                <a:cs typeface="Verdana"/>
              </a:rPr>
              <a:t>e</a:t>
            </a:r>
            <a:r>
              <a:rPr sz="3850" spc="90" dirty="0">
                <a:solidFill>
                  <a:srgbClr val="FFFFFF"/>
                </a:solidFill>
                <a:latin typeface="Verdana"/>
                <a:cs typeface="Verdana"/>
              </a:rPr>
              <a:t>b</a:t>
            </a:r>
            <a:r>
              <a:rPr sz="3850" spc="-65" dirty="0">
                <a:solidFill>
                  <a:srgbClr val="FFFFFF"/>
                </a:solidFill>
                <a:latin typeface="Verdana"/>
                <a:cs typeface="Verdana"/>
              </a:rPr>
              <a:t>u</a:t>
            </a:r>
            <a:r>
              <a:rPr sz="3850" spc="70" dirty="0">
                <a:solidFill>
                  <a:srgbClr val="FFFFFF"/>
                </a:solidFill>
                <a:latin typeface="Verdana"/>
                <a:cs typeface="Verdana"/>
              </a:rPr>
              <a:t>t</a:t>
            </a:r>
            <a:r>
              <a:rPr sz="3850" spc="-370" dirty="0">
                <a:solidFill>
                  <a:srgbClr val="FFFFFF"/>
                </a:solidFill>
                <a:latin typeface="Verdana"/>
                <a:cs typeface="Verdana"/>
              </a:rPr>
              <a:t>,</a:t>
            </a:r>
            <a:r>
              <a:rPr sz="3850" spc="-405" dirty="0">
                <a:solidFill>
                  <a:srgbClr val="FFFFFF"/>
                </a:solidFill>
                <a:latin typeface="Verdana"/>
                <a:cs typeface="Verdana"/>
              </a:rPr>
              <a:t> </a:t>
            </a:r>
            <a:r>
              <a:rPr sz="3850" spc="-30" dirty="0">
                <a:solidFill>
                  <a:srgbClr val="FFFFFF"/>
                </a:solidFill>
                <a:latin typeface="Verdana"/>
                <a:cs typeface="Verdana"/>
              </a:rPr>
              <a:t>A</a:t>
            </a:r>
            <a:r>
              <a:rPr sz="3850" spc="-35" dirty="0">
                <a:solidFill>
                  <a:srgbClr val="FFFFFF"/>
                </a:solidFill>
                <a:latin typeface="Verdana"/>
                <a:cs typeface="Verdana"/>
              </a:rPr>
              <a:t>n</a:t>
            </a:r>
            <a:r>
              <a:rPr sz="3850" spc="95" dirty="0">
                <a:solidFill>
                  <a:srgbClr val="FFFFFF"/>
                </a:solidFill>
                <a:latin typeface="Verdana"/>
                <a:cs typeface="Verdana"/>
              </a:rPr>
              <a:t>d</a:t>
            </a:r>
            <a:r>
              <a:rPr sz="3850" spc="-110" dirty="0">
                <a:solidFill>
                  <a:srgbClr val="FFFFFF"/>
                </a:solidFill>
                <a:latin typeface="Verdana"/>
                <a:cs typeface="Verdana"/>
              </a:rPr>
              <a:t>a  </a:t>
            </a:r>
            <a:r>
              <a:rPr sz="3850" spc="95" dirty="0">
                <a:solidFill>
                  <a:srgbClr val="FFFFFF"/>
                </a:solidFill>
                <a:latin typeface="Verdana"/>
                <a:cs typeface="Verdana"/>
              </a:rPr>
              <a:t>d</a:t>
            </a:r>
            <a:r>
              <a:rPr sz="3850" spc="-155" dirty="0">
                <a:solidFill>
                  <a:srgbClr val="FFFFFF"/>
                </a:solidFill>
                <a:latin typeface="Verdana"/>
                <a:cs typeface="Verdana"/>
              </a:rPr>
              <a:t>a</a:t>
            </a:r>
            <a:r>
              <a:rPr sz="3850" spc="90" dirty="0">
                <a:solidFill>
                  <a:srgbClr val="FFFFFF"/>
                </a:solidFill>
                <a:latin typeface="Verdana"/>
                <a:cs typeface="Verdana"/>
              </a:rPr>
              <a:t>p</a:t>
            </a:r>
            <a:r>
              <a:rPr sz="3850" spc="-155" dirty="0">
                <a:solidFill>
                  <a:srgbClr val="FFFFFF"/>
                </a:solidFill>
                <a:latin typeface="Verdana"/>
                <a:cs typeface="Verdana"/>
              </a:rPr>
              <a:t>a</a:t>
            </a:r>
            <a:r>
              <a:rPr sz="3850" spc="75" dirty="0">
                <a:solidFill>
                  <a:srgbClr val="FFFFFF"/>
                </a:solidFill>
                <a:latin typeface="Verdana"/>
                <a:cs typeface="Verdana"/>
              </a:rPr>
              <a:t>t</a:t>
            </a:r>
            <a:r>
              <a:rPr sz="3850" spc="-405" dirty="0">
                <a:solidFill>
                  <a:srgbClr val="FFFFFF"/>
                </a:solidFill>
                <a:latin typeface="Verdana"/>
                <a:cs typeface="Verdana"/>
              </a:rPr>
              <a:t> </a:t>
            </a:r>
            <a:r>
              <a:rPr sz="3850" spc="-185" dirty="0">
                <a:solidFill>
                  <a:srgbClr val="FFFFFF"/>
                </a:solidFill>
                <a:latin typeface="Verdana"/>
                <a:cs typeface="Verdana"/>
              </a:rPr>
              <a:t>m</a:t>
            </a:r>
            <a:r>
              <a:rPr sz="3850" spc="-70" dirty="0">
                <a:solidFill>
                  <a:srgbClr val="FFFFFF"/>
                </a:solidFill>
                <a:latin typeface="Verdana"/>
                <a:cs typeface="Verdana"/>
              </a:rPr>
              <a:t>e</a:t>
            </a:r>
            <a:r>
              <a:rPr sz="3850" spc="-35" dirty="0">
                <a:solidFill>
                  <a:srgbClr val="FFFFFF"/>
                </a:solidFill>
                <a:latin typeface="Verdana"/>
                <a:cs typeface="Verdana"/>
              </a:rPr>
              <a:t>n</a:t>
            </a:r>
            <a:r>
              <a:rPr sz="3850" spc="-70" dirty="0">
                <a:solidFill>
                  <a:srgbClr val="FFFFFF"/>
                </a:solidFill>
                <a:latin typeface="Verdana"/>
                <a:cs typeface="Verdana"/>
              </a:rPr>
              <a:t>e</a:t>
            </a:r>
            <a:r>
              <a:rPr sz="3850" spc="-35" dirty="0">
                <a:solidFill>
                  <a:srgbClr val="FFFFFF"/>
                </a:solidFill>
                <a:latin typeface="Verdana"/>
                <a:cs typeface="Verdana"/>
              </a:rPr>
              <a:t>n</a:t>
            </a:r>
            <a:r>
              <a:rPr sz="3850" spc="70" dirty="0">
                <a:solidFill>
                  <a:srgbClr val="FFFFFF"/>
                </a:solidFill>
                <a:latin typeface="Verdana"/>
                <a:cs typeface="Verdana"/>
              </a:rPr>
              <a:t>t</a:t>
            </a:r>
            <a:r>
              <a:rPr sz="3850" spc="-65" dirty="0">
                <a:solidFill>
                  <a:srgbClr val="FFFFFF"/>
                </a:solidFill>
                <a:latin typeface="Verdana"/>
                <a:cs typeface="Verdana"/>
              </a:rPr>
              <a:t>u</a:t>
            </a:r>
            <a:r>
              <a:rPr sz="3850" spc="-340" dirty="0">
                <a:solidFill>
                  <a:srgbClr val="FFFFFF"/>
                </a:solidFill>
                <a:latin typeface="Verdana"/>
                <a:cs typeface="Verdana"/>
              </a:rPr>
              <a:t>k</a:t>
            </a:r>
            <a:r>
              <a:rPr sz="3850" spc="-155" dirty="0">
                <a:solidFill>
                  <a:srgbClr val="FFFFFF"/>
                </a:solidFill>
                <a:latin typeface="Verdana"/>
                <a:cs typeface="Verdana"/>
              </a:rPr>
              <a:t>a</a:t>
            </a:r>
            <a:r>
              <a:rPr sz="3850" spc="-30" dirty="0">
                <a:solidFill>
                  <a:srgbClr val="FFFFFF"/>
                </a:solidFill>
                <a:latin typeface="Verdana"/>
                <a:cs typeface="Verdana"/>
              </a:rPr>
              <a:t>n</a:t>
            </a:r>
            <a:r>
              <a:rPr sz="3850" spc="-405" dirty="0">
                <a:solidFill>
                  <a:srgbClr val="FFFFFF"/>
                </a:solidFill>
                <a:latin typeface="Verdana"/>
                <a:cs typeface="Verdana"/>
              </a:rPr>
              <a:t> </a:t>
            </a:r>
            <a:r>
              <a:rPr sz="3850" spc="-155" dirty="0">
                <a:solidFill>
                  <a:srgbClr val="FFFFFF"/>
                </a:solidFill>
                <a:latin typeface="Verdana"/>
                <a:cs typeface="Verdana"/>
              </a:rPr>
              <a:t>a</a:t>
            </a:r>
            <a:r>
              <a:rPr sz="3850" spc="90" dirty="0">
                <a:solidFill>
                  <a:srgbClr val="FFFFFF"/>
                </a:solidFill>
                <a:latin typeface="Verdana"/>
                <a:cs typeface="Verdana"/>
              </a:rPr>
              <a:t>p</a:t>
            </a:r>
            <a:r>
              <a:rPr sz="3850" spc="-155" dirty="0">
                <a:solidFill>
                  <a:srgbClr val="FFFFFF"/>
                </a:solidFill>
                <a:latin typeface="Verdana"/>
                <a:cs typeface="Verdana"/>
              </a:rPr>
              <a:t>a</a:t>
            </a:r>
            <a:r>
              <a:rPr sz="3850" spc="-340" dirty="0">
                <a:solidFill>
                  <a:srgbClr val="FFFFFF"/>
                </a:solidFill>
                <a:latin typeface="Verdana"/>
                <a:cs typeface="Verdana"/>
              </a:rPr>
              <a:t>k</a:t>
            </a:r>
            <a:r>
              <a:rPr sz="3850" spc="-155" dirty="0">
                <a:solidFill>
                  <a:srgbClr val="FFFFFF"/>
                </a:solidFill>
                <a:latin typeface="Verdana"/>
                <a:cs typeface="Verdana"/>
              </a:rPr>
              <a:t>a</a:t>
            </a:r>
            <a:r>
              <a:rPr sz="3850" spc="-30" dirty="0">
                <a:solidFill>
                  <a:srgbClr val="FFFFFF"/>
                </a:solidFill>
                <a:latin typeface="Verdana"/>
                <a:cs typeface="Verdana"/>
              </a:rPr>
              <a:t>h</a:t>
            </a:r>
            <a:r>
              <a:rPr sz="3850" spc="-405" dirty="0">
                <a:solidFill>
                  <a:srgbClr val="FFFFFF"/>
                </a:solidFill>
                <a:latin typeface="Verdana"/>
                <a:cs typeface="Verdana"/>
              </a:rPr>
              <a:t> </a:t>
            </a:r>
            <a:r>
              <a:rPr sz="3850" spc="-20" dirty="0">
                <a:solidFill>
                  <a:srgbClr val="FFFFFF"/>
                </a:solidFill>
                <a:latin typeface="Verdana"/>
                <a:cs typeface="Verdana"/>
              </a:rPr>
              <a:t>i</a:t>
            </a:r>
            <a:r>
              <a:rPr sz="3850" spc="95" dirty="0">
                <a:solidFill>
                  <a:srgbClr val="FFFFFF"/>
                </a:solidFill>
                <a:latin typeface="Verdana"/>
                <a:cs typeface="Verdana"/>
              </a:rPr>
              <a:t>d</a:t>
            </a:r>
            <a:r>
              <a:rPr sz="3850" spc="-65" dirty="0">
                <a:solidFill>
                  <a:srgbClr val="FFFFFF"/>
                </a:solidFill>
                <a:latin typeface="Verdana"/>
                <a:cs typeface="Verdana"/>
              </a:rPr>
              <a:t>e</a:t>
            </a:r>
            <a:r>
              <a:rPr sz="3850" spc="-405" dirty="0">
                <a:solidFill>
                  <a:srgbClr val="FFFFFF"/>
                </a:solidFill>
                <a:latin typeface="Verdana"/>
                <a:cs typeface="Verdana"/>
              </a:rPr>
              <a:t> </a:t>
            </a:r>
            <a:r>
              <a:rPr sz="3850" spc="90" dirty="0">
                <a:solidFill>
                  <a:srgbClr val="FFFFFF"/>
                </a:solidFill>
                <a:latin typeface="Verdana"/>
                <a:cs typeface="Verdana"/>
              </a:rPr>
              <a:t>b</a:t>
            </a:r>
            <a:r>
              <a:rPr sz="3850" spc="-20" dirty="0">
                <a:solidFill>
                  <a:srgbClr val="FFFFFF"/>
                </a:solidFill>
                <a:latin typeface="Verdana"/>
                <a:cs typeface="Verdana"/>
              </a:rPr>
              <a:t>i</a:t>
            </a:r>
            <a:r>
              <a:rPr sz="3850" spc="-75" dirty="0">
                <a:solidFill>
                  <a:srgbClr val="FFFFFF"/>
                </a:solidFill>
                <a:latin typeface="Verdana"/>
                <a:cs typeface="Verdana"/>
              </a:rPr>
              <a:t>s</a:t>
            </a:r>
            <a:r>
              <a:rPr sz="3850" spc="-35" dirty="0">
                <a:solidFill>
                  <a:srgbClr val="FFFFFF"/>
                </a:solidFill>
                <a:latin typeface="Verdana"/>
                <a:cs typeface="Verdana"/>
              </a:rPr>
              <a:t>n</a:t>
            </a:r>
            <a:r>
              <a:rPr sz="3850" spc="-20" dirty="0">
                <a:solidFill>
                  <a:srgbClr val="FFFFFF"/>
                </a:solidFill>
                <a:latin typeface="Verdana"/>
                <a:cs typeface="Verdana"/>
              </a:rPr>
              <a:t>i</a:t>
            </a:r>
            <a:r>
              <a:rPr sz="3850" spc="-70" dirty="0">
                <a:solidFill>
                  <a:srgbClr val="FFFFFF"/>
                </a:solidFill>
                <a:latin typeface="Verdana"/>
                <a:cs typeface="Verdana"/>
              </a:rPr>
              <a:t>s</a:t>
            </a:r>
            <a:r>
              <a:rPr sz="3850" spc="-405" dirty="0">
                <a:solidFill>
                  <a:srgbClr val="FFFFFF"/>
                </a:solidFill>
                <a:latin typeface="Verdana"/>
                <a:cs typeface="Verdana"/>
              </a:rPr>
              <a:t> </a:t>
            </a:r>
            <a:r>
              <a:rPr sz="3850" spc="-80" dirty="0">
                <a:solidFill>
                  <a:srgbClr val="FFFFFF"/>
                </a:solidFill>
                <a:latin typeface="Verdana"/>
                <a:cs typeface="Verdana"/>
              </a:rPr>
              <a:t>y</a:t>
            </a:r>
            <a:r>
              <a:rPr sz="3850" spc="-155" dirty="0">
                <a:solidFill>
                  <a:srgbClr val="FFFFFF"/>
                </a:solidFill>
                <a:latin typeface="Verdana"/>
                <a:cs typeface="Verdana"/>
              </a:rPr>
              <a:t>a</a:t>
            </a:r>
            <a:r>
              <a:rPr sz="3850" spc="-35" dirty="0">
                <a:solidFill>
                  <a:srgbClr val="FFFFFF"/>
                </a:solidFill>
                <a:latin typeface="Verdana"/>
                <a:cs typeface="Verdana"/>
              </a:rPr>
              <a:t>n</a:t>
            </a:r>
            <a:r>
              <a:rPr sz="3850" spc="-185" dirty="0">
                <a:solidFill>
                  <a:srgbClr val="FFFFFF"/>
                </a:solidFill>
                <a:latin typeface="Verdana"/>
                <a:cs typeface="Verdana"/>
              </a:rPr>
              <a:t>g  </a:t>
            </a:r>
            <a:r>
              <a:rPr sz="3850" spc="95" dirty="0">
                <a:solidFill>
                  <a:srgbClr val="FFFFFF"/>
                </a:solidFill>
                <a:latin typeface="Verdana"/>
                <a:cs typeface="Verdana"/>
              </a:rPr>
              <a:t>d</a:t>
            </a:r>
            <a:r>
              <a:rPr sz="3850" spc="-20" dirty="0">
                <a:solidFill>
                  <a:srgbClr val="FFFFFF"/>
                </a:solidFill>
                <a:latin typeface="Verdana"/>
                <a:cs typeface="Verdana"/>
              </a:rPr>
              <a:t>i</a:t>
            </a:r>
            <a:r>
              <a:rPr sz="3850" spc="-65" dirty="0">
                <a:solidFill>
                  <a:srgbClr val="FFFFFF"/>
                </a:solidFill>
                <a:latin typeface="Verdana"/>
                <a:cs typeface="Verdana"/>
              </a:rPr>
              <a:t>u</a:t>
            </a:r>
            <a:r>
              <a:rPr sz="3850" spc="-75" dirty="0">
                <a:solidFill>
                  <a:srgbClr val="FFFFFF"/>
                </a:solidFill>
                <a:latin typeface="Verdana"/>
                <a:cs typeface="Verdana"/>
              </a:rPr>
              <a:t>s</a:t>
            </a:r>
            <a:r>
              <a:rPr sz="3850" spc="-65" dirty="0">
                <a:solidFill>
                  <a:srgbClr val="FFFFFF"/>
                </a:solidFill>
                <a:latin typeface="Verdana"/>
                <a:cs typeface="Verdana"/>
              </a:rPr>
              <a:t>u</a:t>
            </a:r>
            <a:r>
              <a:rPr sz="3850" spc="80" dirty="0">
                <a:solidFill>
                  <a:srgbClr val="FFFFFF"/>
                </a:solidFill>
                <a:latin typeface="Verdana"/>
                <a:cs typeface="Verdana"/>
              </a:rPr>
              <a:t>l</a:t>
            </a:r>
            <a:r>
              <a:rPr sz="3850" spc="-340" dirty="0">
                <a:solidFill>
                  <a:srgbClr val="FFFFFF"/>
                </a:solidFill>
                <a:latin typeface="Verdana"/>
                <a:cs typeface="Verdana"/>
              </a:rPr>
              <a:t>k</a:t>
            </a:r>
            <a:r>
              <a:rPr sz="3850" spc="-155" dirty="0">
                <a:solidFill>
                  <a:srgbClr val="FFFFFF"/>
                </a:solidFill>
                <a:latin typeface="Verdana"/>
                <a:cs typeface="Verdana"/>
              </a:rPr>
              <a:t>a</a:t>
            </a:r>
            <a:r>
              <a:rPr sz="3850" spc="-30" dirty="0">
                <a:solidFill>
                  <a:srgbClr val="FFFFFF"/>
                </a:solidFill>
                <a:latin typeface="Verdana"/>
                <a:cs typeface="Verdana"/>
              </a:rPr>
              <a:t>n</a:t>
            </a:r>
            <a:r>
              <a:rPr sz="3850" spc="-405" dirty="0">
                <a:solidFill>
                  <a:srgbClr val="FFFFFF"/>
                </a:solidFill>
                <a:latin typeface="Verdana"/>
                <a:cs typeface="Verdana"/>
              </a:rPr>
              <a:t> </a:t>
            </a:r>
            <a:r>
              <a:rPr sz="3850" spc="-185" dirty="0">
                <a:solidFill>
                  <a:srgbClr val="FFFFFF"/>
                </a:solidFill>
                <a:latin typeface="Verdana"/>
                <a:cs typeface="Verdana"/>
              </a:rPr>
              <a:t>m</a:t>
            </a:r>
            <a:r>
              <a:rPr sz="3850" spc="-70" dirty="0">
                <a:solidFill>
                  <a:srgbClr val="FFFFFF"/>
                </a:solidFill>
                <a:latin typeface="Verdana"/>
                <a:cs typeface="Verdana"/>
              </a:rPr>
              <a:t>e</a:t>
            </a:r>
            <a:r>
              <a:rPr sz="3850" spc="-185" dirty="0">
                <a:solidFill>
                  <a:srgbClr val="FFFFFF"/>
                </a:solidFill>
                <a:latin typeface="Verdana"/>
                <a:cs typeface="Verdana"/>
              </a:rPr>
              <a:t>m</a:t>
            </a:r>
            <a:r>
              <a:rPr sz="3850" spc="-20" dirty="0">
                <a:solidFill>
                  <a:srgbClr val="FFFFFF"/>
                </a:solidFill>
                <a:latin typeface="Verdana"/>
                <a:cs typeface="Verdana"/>
              </a:rPr>
              <a:t>i</a:t>
            </a:r>
            <a:r>
              <a:rPr sz="3850" spc="80" dirty="0">
                <a:solidFill>
                  <a:srgbClr val="FFFFFF"/>
                </a:solidFill>
                <a:latin typeface="Verdana"/>
                <a:cs typeface="Verdana"/>
              </a:rPr>
              <a:t>l</a:t>
            </a:r>
            <a:r>
              <a:rPr sz="3850" spc="-20" dirty="0">
                <a:solidFill>
                  <a:srgbClr val="FFFFFF"/>
                </a:solidFill>
                <a:latin typeface="Verdana"/>
                <a:cs typeface="Verdana"/>
              </a:rPr>
              <a:t>i</a:t>
            </a:r>
            <a:r>
              <a:rPr sz="3850" spc="-340" dirty="0">
                <a:solidFill>
                  <a:srgbClr val="FFFFFF"/>
                </a:solidFill>
                <a:latin typeface="Verdana"/>
                <a:cs typeface="Verdana"/>
              </a:rPr>
              <a:t>k</a:t>
            </a:r>
            <a:r>
              <a:rPr sz="3850" spc="-20" dirty="0">
                <a:solidFill>
                  <a:srgbClr val="FFFFFF"/>
                </a:solidFill>
                <a:latin typeface="Verdana"/>
                <a:cs typeface="Verdana"/>
              </a:rPr>
              <a:t>i</a:t>
            </a:r>
            <a:r>
              <a:rPr sz="3850" spc="-405" dirty="0">
                <a:solidFill>
                  <a:srgbClr val="FFFFFF"/>
                </a:solidFill>
                <a:latin typeface="Verdana"/>
                <a:cs typeface="Verdana"/>
              </a:rPr>
              <a:t> </a:t>
            </a:r>
            <a:r>
              <a:rPr sz="3850" spc="90" dirty="0">
                <a:solidFill>
                  <a:srgbClr val="FFFFFF"/>
                </a:solidFill>
                <a:latin typeface="Verdana"/>
                <a:cs typeface="Verdana"/>
              </a:rPr>
              <a:t>p</a:t>
            </a:r>
            <a:r>
              <a:rPr sz="3850" spc="60" dirty="0">
                <a:solidFill>
                  <a:srgbClr val="FFFFFF"/>
                </a:solidFill>
                <a:latin typeface="Verdana"/>
                <a:cs typeface="Verdana"/>
              </a:rPr>
              <a:t>o</a:t>
            </a:r>
            <a:r>
              <a:rPr sz="3850" spc="70" dirty="0">
                <a:solidFill>
                  <a:srgbClr val="FFFFFF"/>
                </a:solidFill>
                <a:latin typeface="Verdana"/>
                <a:cs typeface="Verdana"/>
              </a:rPr>
              <a:t>t</a:t>
            </a:r>
            <a:r>
              <a:rPr sz="3850" spc="-70" dirty="0">
                <a:solidFill>
                  <a:srgbClr val="FFFFFF"/>
                </a:solidFill>
                <a:latin typeface="Verdana"/>
                <a:cs typeface="Verdana"/>
              </a:rPr>
              <a:t>e</a:t>
            </a:r>
            <a:r>
              <a:rPr sz="3850" spc="-35" dirty="0">
                <a:solidFill>
                  <a:srgbClr val="FFFFFF"/>
                </a:solidFill>
                <a:latin typeface="Verdana"/>
                <a:cs typeface="Verdana"/>
              </a:rPr>
              <a:t>n</a:t>
            </a:r>
            <a:r>
              <a:rPr sz="3850" spc="-75" dirty="0">
                <a:solidFill>
                  <a:srgbClr val="FFFFFF"/>
                </a:solidFill>
                <a:latin typeface="Verdana"/>
                <a:cs typeface="Verdana"/>
              </a:rPr>
              <a:t>s</a:t>
            </a:r>
            <a:r>
              <a:rPr sz="3850" spc="-20" dirty="0">
                <a:solidFill>
                  <a:srgbClr val="FFFFFF"/>
                </a:solidFill>
                <a:latin typeface="Verdana"/>
                <a:cs typeface="Verdana"/>
              </a:rPr>
              <a:t>i</a:t>
            </a:r>
            <a:r>
              <a:rPr sz="3850" spc="-405" dirty="0">
                <a:solidFill>
                  <a:srgbClr val="FFFFFF"/>
                </a:solidFill>
                <a:latin typeface="Verdana"/>
                <a:cs typeface="Verdana"/>
              </a:rPr>
              <a:t> </a:t>
            </a:r>
            <a:r>
              <a:rPr sz="3850" spc="-65" dirty="0">
                <a:solidFill>
                  <a:srgbClr val="FFFFFF"/>
                </a:solidFill>
                <a:latin typeface="Verdana"/>
                <a:cs typeface="Verdana"/>
              </a:rPr>
              <a:t>u</a:t>
            </a:r>
            <a:r>
              <a:rPr sz="3850" spc="-35" dirty="0">
                <a:solidFill>
                  <a:srgbClr val="FFFFFF"/>
                </a:solidFill>
                <a:latin typeface="Verdana"/>
                <a:cs typeface="Verdana"/>
              </a:rPr>
              <a:t>n</a:t>
            </a:r>
            <a:r>
              <a:rPr sz="3850" spc="70" dirty="0">
                <a:solidFill>
                  <a:srgbClr val="FFFFFF"/>
                </a:solidFill>
                <a:latin typeface="Verdana"/>
                <a:cs typeface="Verdana"/>
              </a:rPr>
              <a:t>t</a:t>
            </a:r>
            <a:r>
              <a:rPr sz="3850" spc="-65" dirty="0">
                <a:solidFill>
                  <a:srgbClr val="FFFFFF"/>
                </a:solidFill>
                <a:latin typeface="Verdana"/>
                <a:cs typeface="Verdana"/>
              </a:rPr>
              <a:t>u</a:t>
            </a:r>
            <a:r>
              <a:rPr sz="3850" spc="-335" dirty="0">
                <a:solidFill>
                  <a:srgbClr val="FFFFFF"/>
                </a:solidFill>
                <a:latin typeface="Verdana"/>
                <a:cs typeface="Verdana"/>
              </a:rPr>
              <a:t>k</a:t>
            </a:r>
            <a:r>
              <a:rPr sz="3850" spc="-405" dirty="0">
                <a:solidFill>
                  <a:srgbClr val="FFFFFF"/>
                </a:solidFill>
                <a:latin typeface="Verdana"/>
                <a:cs typeface="Verdana"/>
              </a:rPr>
              <a:t> </a:t>
            </a:r>
            <a:r>
              <a:rPr sz="3850" spc="90" dirty="0">
                <a:solidFill>
                  <a:srgbClr val="FFFFFF"/>
                </a:solidFill>
                <a:latin typeface="Verdana"/>
                <a:cs typeface="Verdana"/>
              </a:rPr>
              <a:t>b</a:t>
            </a:r>
            <a:r>
              <a:rPr sz="3850" spc="-70" dirty="0">
                <a:solidFill>
                  <a:srgbClr val="FFFFFF"/>
                </a:solidFill>
                <a:latin typeface="Verdana"/>
                <a:cs typeface="Verdana"/>
              </a:rPr>
              <a:t>e</a:t>
            </a:r>
            <a:r>
              <a:rPr sz="3850" spc="-35" dirty="0">
                <a:solidFill>
                  <a:srgbClr val="FFFFFF"/>
                </a:solidFill>
                <a:latin typeface="Verdana"/>
                <a:cs typeface="Verdana"/>
              </a:rPr>
              <a:t>rh</a:t>
            </a:r>
            <a:r>
              <a:rPr sz="3850" spc="-155" dirty="0">
                <a:solidFill>
                  <a:srgbClr val="FFFFFF"/>
                </a:solidFill>
                <a:latin typeface="Verdana"/>
                <a:cs typeface="Verdana"/>
              </a:rPr>
              <a:t>a</a:t>
            </a:r>
            <a:r>
              <a:rPr sz="3850" spc="-75" dirty="0">
                <a:solidFill>
                  <a:srgbClr val="FFFFFF"/>
                </a:solidFill>
                <a:latin typeface="Verdana"/>
                <a:cs typeface="Verdana"/>
              </a:rPr>
              <a:t>s</a:t>
            </a:r>
            <a:r>
              <a:rPr sz="3850" spc="-20" dirty="0">
                <a:solidFill>
                  <a:srgbClr val="FFFFFF"/>
                </a:solidFill>
                <a:latin typeface="Verdana"/>
                <a:cs typeface="Verdana"/>
              </a:rPr>
              <a:t>i</a:t>
            </a:r>
            <a:r>
              <a:rPr sz="3850" spc="95" dirty="0">
                <a:solidFill>
                  <a:srgbClr val="FFFFFF"/>
                </a:solidFill>
                <a:latin typeface="Verdana"/>
                <a:cs typeface="Verdana"/>
              </a:rPr>
              <a:t>l  d</a:t>
            </a:r>
            <a:r>
              <a:rPr sz="3850" spc="-20" dirty="0">
                <a:solidFill>
                  <a:srgbClr val="FFFFFF"/>
                </a:solidFill>
                <a:latin typeface="Verdana"/>
                <a:cs typeface="Verdana"/>
              </a:rPr>
              <a:t>i</a:t>
            </a:r>
            <a:r>
              <a:rPr sz="3850" spc="-405" dirty="0">
                <a:solidFill>
                  <a:srgbClr val="FFFFFF"/>
                </a:solidFill>
                <a:latin typeface="Verdana"/>
                <a:cs typeface="Verdana"/>
              </a:rPr>
              <a:t> </a:t>
            </a:r>
            <a:r>
              <a:rPr sz="3850" spc="90" dirty="0">
                <a:solidFill>
                  <a:srgbClr val="FFFFFF"/>
                </a:solidFill>
                <a:latin typeface="Verdana"/>
                <a:cs typeface="Verdana"/>
              </a:rPr>
              <a:t>p</a:t>
            </a:r>
            <a:r>
              <a:rPr sz="3850" spc="-155" dirty="0">
                <a:solidFill>
                  <a:srgbClr val="FFFFFF"/>
                </a:solidFill>
                <a:latin typeface="Verdana"/>
                <a:cs typeface="Verdana"/>
              </a:rPr>
              <a:t>a</a:t>
            </a:r>
            <a:r>
              <a:rPr sz="3850" spc="-75" dirty="0">
                <a:solidFill>
                  <a:srgbClr val="FFFFFF"/>
                </a:solidFill>
                <a:latin typeface="Verdana"/>
                <a:cs typeface="Verdana"/>
              </a:rPr>
              <a:t>s</a:t>
            </a:r>
            <a:r>
              <a:rPr sz="3850" spc="-155" dirty="0">
                <a:solidFill>
                  <a:srgbClr val="FFFFFF"/>
                </a:solidFill>
                <a:latin typeface="Verdana"/>
                <a:cs typeface="Verdana"/>
              </a:rPr>
              <a:t>a</a:t>
            </a:r>
            <a:r>
              <a:rPr sz="3850" spc="-35" dirty="0">
                <a:solidFill>
                  <a:srgbClr val="FFFFFF"/>
                </a:solidFill>
                <a:latin typeface="Verdana"/>
                <a:cs typeface="Verdana"/>
              </a:rPr>
              <a:t>r</a:t>
            </a:r>
            <a:r>
              <a:rPr sz="3850" spc="-380" dirty="0">
                <a:solidFill>
                  <a:srgbClr val="FFFFFF"/>
                </a:solidFill>
                <a:latin typeface="Verdana"/>
                <a:cs typeface="Verdana"/>
              </a:rPr>
              <a:t>.</a:t>
            </a:r>
            <a:endParaRPr sz="3850" dirty="0">
              <a:latin typeface="Verdana"/>
              <a:cs typeface="Verdana"/>
            </a:endParaRPr>
          </a:p>
        </p:txBody>
      </p:sp>
      <p:pic>
        <p:nvPicPr>
          <p:cNvPr id="3" name="object 3"/>
          <p:cNvPicPr/>
          <p:nvPr/>
        </p:nvPicPr>
        <p:blipFill>
          <a:blip r:embed="rId2" cstate="print"/>
          <a:stretch>
            <a:fillRect/>
          </a:stretch>
        </p:blipFill>
        <p:spPr>
          <a:xfrm>
            <a:off x="1280841" y="6810383"/>
            <a:ext cx="6276974" cy="1295399"/>
          </a:xfrm>
          <a:prstGeom prst="rect">
            <a:avLst/>
          </a:prstGeom>
        </p:spPr>
      </p:pic>
      <p:grpSp>
        <p:nvGrpSpPr>
          <p:cNvPr id="4" name="object 4"/>
          <p:cNvGrpSpPr/>
          <p:nvPr/>
        </p:nvGrpSpPr>
        <p:grpSpPr>
          <a:xfrm>
            <a:off x="0" y="0"/>
            <a:ext cx="295275" cy="10287000"/>
            <a:chOff x="0" y="0"/>
            <a:chExt cx="295275" cy="10287000"/>
          </a:xfrm>
        </p:grpSpPr>
        <p:sp>
          <p:nvSpPr>
            <p:cNvPr id="5" name="object 5"/>
            <p:cNvSpPr/>
            <p:nvPr/>
          </p:nvSpPr>
          <p:spPr>
            <a:xfrm>
              <a:off x="0" y="2337906"/>
              <a:ext cx="295275" cy="7949565"/>
            </a:xfrm>
            <a:custGeom>
              <a:avLst/>
              <a:gdLst/>
              <a:ahLst/>
              <a:cxnLst/>
              <a:rect l="l" t="t" r="r" b="b"/>
              <a:pathLst>
                <a:path w="295275" h="7949565">
                  <a:moveTo>
                    <a:pt x="0" y="7949092"/>
                  </a:moveTo>
                  <a:lnTo>
                    <a:pt x="295274" y="7949092"/>
                  </a:lnTo>
                  <a:lnTo>
                    <a:pt x="295274" y="0"/>
                  </a:lnTo>
                  <a:lnTo>
                    <a:pt x="0" y="0"/>
                  </a:lnTo>
                  <a:lnTo>
                    <a:pt x="0" y="7949092"/>
                  </a:lnTo>
                  <a:close/>
                </a:path>
              </a:pathLst>
            </a:custGeom>
            <a:solidFill>
              <a:srgbClr val="FDFDFD"/>
            </a:solidFill>
          </p:spPr>
          <p:txBody>
            <a:bodyPr wrap="square" lIns="0" tIns="0" rIns="0" bIns="0" rtlCol="0"/>
            <a:lstStyle/>
            <a:p>
              <a:endParaRPr/>
            </a:p>
          </p:txBody>
        </p:sp>
        <p:sp>
          <p:nvSpPr>
            <p:cNvPr id="6" name="object 6"/>
            <p:cNvSpPr/>
            <p:nvPr/>
          </p:nvSpPr>
          <p:spPr>
            <a:xfrm>
              <a:off x="0" y="0"/>
              <a:ext cx="295275" cy="2338070"/>
            </a:xfrm>
            <a:custGeom>
              <a:avLst/>
              <a:gdLst/>
              <a:ahLst/>
              <a:cxnLst/>
              <a:rect l="l" t="t" r="r" b="b"/>
              <a:pathLst>
                <a:path w="295275" h="2338070">
                  <a:moveTo>
                    <a:pt x="0" y="0"/>
                  </a:moveTo>
                  <a:lnTo>
                    <a:pt x="295274" y="0"/>
                  </a:lnTo>
                  <a:lnTo>
                    <a:pt x="295274" y="2337906"/>
                  </a:lnTo>
                  <a:lnTo>
                    <a:pt x="0" y="2337906"/>
                  </a:lnTo>
                  <a:lnTo>
                    <a:pt x="0"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80841" y="2352351"/>
            <a:ext cx="16244230" cy="3175869"/>
          </a:xfrm>
          <a:prstGeom prst="rect">
            <a:avLst/>
          </a:prstGeom>
        </p:spPr>
        <p:txBody>
          <a:bodyPr vert="horz" wrap="square" lIns="0" tIns="97155" rIns="0" bIns="0" rtlCol="0">
            <a:spAutoFit/>
          </a:bodyPr>
          <a:lstStyle/>
          <a:p>
            <a:pPr marL="12700" marR="5080">
              <a:spcBef>
                <a:spcPts val="765"/>
              </a:spcBef>
            </a:pPr>
            <a:r>
              <a:rPr lang="en-US" sz="4000" spc="-390" dirty="0" err="1">
                <a:solidFill>
                  <a:srgbClr val="FF0000"/>
                </a:solidFill>
                <a:latin typeface="Verdana"/>
                <a:cs typeface="Verdana"/>
              </a:rPr>
              <a:t>Ketiga</a:t>
            </a:r>
            <a:r>
              <a:rPr lang="en-US" sz="4000" spc="-390" dirty="0">
                <a:solidFill>
                  <a:srgbClr val="FFFFFF"/>
                </a:solidFill>
                <a:latin typeface="Verdana"/>
                <a:cs typeface="Verdana"/>
              </a:rPr>
              <a:t> :</a:t>
            </a:r>
            <a:r>
              <a:rPr sz="4000" spc="-420" dirty="0">
                <a:solidFill>
                  <a:srgbClr val="FFFFFF"/>
                </a:solidFill>
                <a:latin typeface="Verdana"/>
                <a:cs typeface="Verdana"/>
              </a:rPr>
              <a:t> </a:t>
            </a:r>
            <a:r>
              <a:rPr sz="4000" spc="145" dirty="0">
                <a:solidFill>
                  <a:srgbClr val="FFFFFF"/>
                </a:solidFill>
                <a:latin typeface="Verdana"/>
                <a:cs typeface="Verdana"/>
              </a:rPr>
              <a:t>c</a:t>
            </a:r>
            <a:r>
              <a:rPr sz="4000" spc="55" dirty="0">
                <a:solidFill>
                  <a:srgbClr val="FFFFFF"/>
                </a:solidFill>
                <a:latin typeface="Verdana"/>
                <a:cs typeface="Verdana"/>
              </a:rPr>
              <a:t>o</a:t>
            </a:r>
            <a:r>
              <a:rPr sz="4000" spc="90" dirty="0">
                <a:solidFill>
                  <a:srgbClr val="FFFFFF"/>
                </a:solidFill>
                <a:latin typeface="Verdana"/>
                <a:cs typeface="Verdana"/>
              </a:rPr>
              <a:t>b</a:t>
            </a:r>
            <a:r>
              <a:rPr sz="4000" spc="-160" dirty="0">
                <a:solidFill>
                  <a:srgbClr val="FFFFFF"/>
                </a:solidFill>
                <a:latin typeface="Verdana"/>
                <a:cs typeface="Verdana"/>
              </a:rPr>
              <a:t>a</a:t>
            </a:r>
            <a:r>
              <a:rPr sz="4000" spc="-420" dirty="0">
                <a:solidFill>
                  <a:srgbClr val="FFFFFF"/>
                </a:solidFill>
                <a:latin typeface="Verdana"/>
                <a:cs typeface="Verdana"/>
              </a:rPr>
              <a:t> </a:t>
            </a:r>
            <a:r>
              <a:rPr sz="4000" spc="-75" dirty="0">
                <a:solidFill>
                  <a:srgbClr val="FFFFFF"/>
                </a:solidFill>
                <a:latin typeface="Verdana"/>
                <a:cs typeface="Verdana"/>
              </a:rPr>
              <a:t>v</a:t>
            </a:r>
            <a:r>
              <a:rPr sz="4000" spc="-165" dirty="0">
                <a:solidFill>
                  <a:srgbClr val="FFFFFF"/>
                </a:solidFill>
                <a:latin typeface="Verdana"/>
                <a:cs typeface="Verdana"/>
              </a:rPr>
              <a:t>a</a:t>
            </a:r>
            <a:r>
              <a:rPr sz="4000" spc="80" dirty="0">
                <a:solidFill>
                  <a:srgbClr val="FFFFFF"/>
                </a:solidFill>
                <a:latin typeface="Verdana"/>
                <a:cs typeface="Verdana"/>
              </a:rPr>
              <a:t>l</a:t>
            </a:r>
            <a:r>
              <a:rPr sz="4000" spc="-25" dirty="0">
                <a:solidFill>
                  <a:srgbClr val="FFFFFF"/>
                </a:solidFill>
                <a:latin typeface="Verdana"/>
                <a:cs typeface="Verdana"/>
              </a:rPr>
              <a:t>i</a:t>
            </a:r>
            <a:r>
              <a:rPr sz="4000" spc="90" dirty="0">
                <a:solidFill>
                  <a:srgbClr val="FFFFFF"/>
                </a:solidFill>
                <a:latin typeface="Verdana"/>
                <a:cs typeface="Verdana"/>
              </a:rPr>
              <a:t>d</a:t>
            </a:r>
            <a:r>
              <a:rPr sz="4000" spc="-165" dirty="0">
                <a:solidFill>
                  <a:srgbClr val="FFFFFF"/>
                </a:solidFill>
                <a:latin typeface="Verdana"/>
                <a:cs typeface="Verdana"/>
              </a:rPr>
              <a:t>a</a:t>
            </a:r>
            <a:r>
              <a:rPr sz="4000" spc="-80" dirty="0">
                <a:solidFill>
                  <a:srgbClr val="FFFFFF"/>
                </a:solidFill>
                <a:latin typeface="Verdana"/>
                <a:cs typeface="Verdana"/>
              </a:rPr>
              <a:t>s</a:t>
            </a:r>
            <a:r>
              <a:rPr sz="4000" spc="-25" dirty="0">
                <a:solidFill>
                  <a:srgbClr val="FFFFFF"/>
                </a:solidFill>
                <a:latin typeface="Verdana"/>
                <a:cs typeface="Verdana"/>
              </a:rPr>
              <a:t>i</a:t>
            </a:r>
            <a:r>
              <a:rPr sz="4000" spc="-420" dirty="0">
                <a:solidFill>
                  <a:srgbClr val="FFFFFF"/>
                </a:solidFill>
                <a:latin typeface="Verdana"/>
                <a:cs typeface="Verdana"/>
              </a:rPr>
              <a:t> </a:t>
            </a:r>
            <a:r>
              <a:rPr sz="4000" spc="-25" dirty="0">
                <a:solidFill>
                  <a:srgbClr val="FFFFFF"/>
                </a:solidFill>
                <a:latin typeface="Verdana"/>
                <a:cs typeface="Verdana"/>
              </a:rPr>
              <a:t>i</a:t>
            </a:r>
            <a:r>
              <a:rPr sz="4000" spc="90" dirty="0">
                <a:solidFill>
                  <a:srgbClr val="FFFFFF"/>
                </a:solidFill>
                <a:latin typeface="Verdana"/>
                <a:cs typeface="Verdana"/>
              </a:rPr>
              <a:t>d</a:t>
            </a:r>
            <a:r>
              <a:rPr sz="4000" spc="-70" dirty="0">
                <a:solidFill>
                  <a:srgbClr val="FFFFFF"/>
                </a:solidFill>
                <a:latin typeface="Verdana"/>
                <a:cs typeface="Verdana"/>
              </a:rPr>
              <a:t>e</a:t>
            </a:r>
            <a:r>
              <a:rPr sz="4000" spc="-420" dirty="0">
                <a:solidFill>
                  <a:srgbClr val="FFFFFF"/>
                </a:solidFill>
                <a:latin typeface="Verdana"/>
                <a:cs typeface="Verdana"/>
              </a:rPr>
              <a:t> </a:t>
            </a:r>
            <a:r>
              <a:rPr sz="4000" spc="90" dirty="0">
                <a:solidFill>
                  <a:srgbClr val="FFFFFF"/>
                </a:solidFill>
                <a:latin typeface="Verdana"/>
                <a:cs typeface="Verdana"/>
              </a:rPr>
              <a:t>b</a:t>
            </a:r>
            <a:r>
              <a:rPr sz="4000" spc="-25" dirty="0">
                <a:solidFill>
                  <a:srgbClr val="FFFFFF"/>
                </a:solidFill>
                <a:latin typeface="Verdana"/>
                <a:cs typeface="Verdana"/>
              </a:rPr>
              <a:t>i</a:t>
            </a:r>
            <a:r>
              <a:rPr sz="4000" spc="-80" dirty="0">
                <a:solidFill>
                  <a:srgbClr val="FFFFFF"/>
                </a:solidFill>
                <a:latin typeface="Verdana"/>
                <a:cs typeface="Verdana"/>
              </a:rPr>
              <a:t>s</a:t>
            </a:r>
            <a:r>
              <a:rPr sz="4000" spc="-40" dirty="0">
                <a:solidFill>
                  <a:srgbClr val="FFFFFF"/>
                </a:solidFill>
                <a:latin typeface="Verdana"/>
                <a:cs typeface="Verdana"/>
              </a:rPr>
              <a:t>n</a:t>
            </a:r>
            <a:r>
              <a:rPr sz="4000" spc="-25" dirty="0">
                <a:solidFill>
                  <a:srgbClr val="FFFFFF"/>
                </a:solidFill>
                <a:latin typeface="Verdana"/>
                <a:cs typeface="Verdana"/>
              </a:rPr>
              <a:t>i</a:t>
            </a:r>
            <a:r>
              <a:rPr sz="4000" spc="-80" dirty="0">
                <a:solidFill>
                  <a:srgbClr val="FFFFFF"/>
                </a:solidFill>
                <a:latin typeface="Verdana"/>
                <a:cs typeface="Verdana"/>
              </a:rPr>
              <a:t>s</a:t>
            </a:r>
            <a:r>
              <a:rPr sz="4000" spc="-420" dirty="0">
                <a:solidFill>
                  <a:srgbClr val="FFFFFF"/>
                </a:solidFill>
                <a:latin typeface="Verdana"/>
                <a:cs typeface="Verdana"/>
              </a:rPr>
              <a:t> </a:t>
            </a:r>
            <a:r>
              <a:rPr sz="4000" spc="-40" dirty="0">
                <a:solidFill>
                  <a:srgbClr val="FFFFFF"/>
                </a:solidFill>
                <a:latin typeface="Verdana"/>
                <a:cs typeface="Verdana"/>
              </a:rPr>
              <a:t>An</a:t>
            </a:r>
            <a:r>
              <a:rPr sz="4000" spc="90" dirty="0">
                <a:solidFill>
                  <a:srgbClr val="FFFFFF"/>
                </a:solidFill>
                <a:latin typeface="Verdana"/>
                <a:cs typeface="Verdana"/>
              </a:rPr>
              <a:t>d</a:t>
            </a:r>
            <a:r>
              <a:rPr sz="4000" spc="-114" dirty="0">
                <a:solidFill>
                  <a:srgbClr val="FFFFFF"/>
                </a:solidFill>
                <a:latin typeface="Verdana"/>
                <a:cs typeface="Verdana"/>
              </a:rPr>
              <a:t>a  </a:t>
            </a:r>
            <a:r>
              <a:rPr sz="4000" spc="90" dirty="0">
                <a:solidFill>
                  <a:srgbClr val="FFFFFF"/>
                </a:solidFill>
                <a:latin typeface="Verdana"/>
                <a:cs typeface="Verdana"/>
              </a:rPr>
              <a:t>d</a:t>
            </a:r>
            <a:r>
              <a:rPr sz="4000" spc="-75" dirty="0">
                <a:solidFill>
                  <a:srgbClr val="FFFFFF"/>
                </a:solidFill>
                <a:latin typeface="Verdana"/>
                <a:cs typeface="Verdana"/>
              </a:rPr>
              <a:t>e</a:t>
            </a:r>
            <a:r>
              <a:rPr sz="4000" spc="-40" dirty="0">
                <a:solidFill>
                  <a:srgbClr val="FFFFFF"/>
                </a:solidFill>
                <a:latin typeface="Verdana"/>
                <a:cs typeface="Verdana"/>
              </a:rPr>
              <a:t>n</a:t>
            </a:r>
            <a:r>
              <a:rPr sz="4000" spc="-275" dirty="0">
                <a:solidFill>
                  <a:srgbClr val="FFFFFF"/>
                </a:solidFill>
                <a:latin typeface="Verdana"/>
                <a:cs typeface="Verdana"/>
              </a:rPr>
              <a:t>g</a:t>
            </a:r>
            <a:r>
              <a:rPr sz="4000" spc="-165" dirty="0">
                <a:solidFill>
                  <a:srgbClr val="FFFFFF"/>
                </a:solidFill>
                <a:latin typeface="Verdana"/>
                <a:cs typeface="Verdana"/>
              </a:rPr>
              <a:t>a</a:t>
            </a:r>
            <a:r>
              <a:rPr sz="4000" spc="-35" dirty="0">
                <a:solidFill>
                  <a:srgbClr val="FFFFFF"/>
                </a:solidFill>
                <a:latin typeface="Verdana"/>
                <a:cs typeface="Verdana"/>
              </a:rPr>
              <a:t>n</a:t>
            </a:r>
            <a:r>
              <a:rPr sz="4000" spc="-420" dirty="0">
                <a:solidFill>
                  <a:srgbClr val="FFFFFF"/>
                </a:solidFill>
                <a:latin typeface="Verdana"/>
                <a:cs typeface="Verdana"/>
              </a:rPr>
              <a:t> </a:t>
            </a:r>
            <a:r>
              <a:rPr sz="4000" spc="-200" dirty="0">
                <a:solidFill>
                  <a:srgbClr val="FFFFFF"/>
                </a:solidFill>
                <a:latin typeface="Verdana"/>
                <a:cs typeface="Verdana"/>
              </a:rPr>
              <a:t>m</a:t>
            </a:r>
            <a:r>
              <a:rPr sz="4000" spc="-75" dirty="0">
                <a:solidFill>
                  <a:srgbClr val="FFFFFF"/>
                </a:solidFill>
                <a:latin typeface="Verdana"/>
                <a:cs typeface="Verdana"/>
              </a:rPr>
              <a:t>e</a:t>
            </a:r>
            <a:r>
              <a:rPr sz="4000" spc="80" dirty="0">
                <a:solidFill>
                  <a:srgbClr val="FFFFFF"/>
                </a:solidFill>
                <a:latin typeface="Verdana"/>
                <a:cs typeface="Verdana"/>
              </a:rPr>
              <a:t>l</a:t>
            </a:r>
            <a:r>
              <a:rPr sz="4000" spc="-165" dirty="0">
                <a:solidFill>
                  <a:srgbClr val="FFFFFF"/>
                </a:solidFill>
                <a:latin typeface="Verdana"/>
                <a:cs typeface="Verdana"/>
              </a:rPr>
              <a:t>a</a:t>
            </a:r>
            <a:r>
              <a:rPr sz="4000" spc="-350" dirty="0">
                <a:solidFill>
                  <a:srgbClr val="FFFFFF"/>
                </a:solidFill>
                <a:latin typeface="Verdana"/>
                <a:cs typeface="Verdana"/>
              </a:rPr>
              <a:t>k</a:t>
            </a:r>
            <a:r>
              <a:rPr sz="4000" spc="-75" dirty="0">
                <a:solidFill>
                  <a:srgbClr val="FFFFFF"/>
                </a:solidFill>
                <a:latin typeface="Verdana"/>
                <a:cs typeface="Verdana"/>
              </a:rPr>
              <a:t>u</a:t>
            </a:r>
            <a:r>
              <a:rPr sz="4000" spc="-350" dirty="0">
                <a:solidFill>
                  <a:srgbClr val="FFFFFF"/>
                </a:solidFill>
                <a:latin typeface="Verdana"/>
                <a:cs typeface="Verdana"/>
              </a:rPr>
              <a:t>k</a:t>
            </a:r>
            <a:r>
              <a:rPr sz="4000" spc="-165" dirty="0">
                <a:solidFill>
                  <a:srgbClr val="FFFFFF"/>
                </a:solidFill>
                <a:latin typeface="Verdana"/>
                <a:cs typeface="Verdana"/>
              </a:rPr>
              <a:t>a</a:t>
            </a:r>
            <a:r>
              <a:rPr sz="4000" spc="-35" dirty="0">
                <a:solidFill>
                  <a:srgbClr val="FFFFFF"/>
                </a:solidFill>
                <a:latin typeface="Verdana"/>
                <a:cs typeface="Verdana"/>
              </a:rPr>
              <a:t>n</a:t>
            </a:r>
            <a:r>
              <a:rPr sz="4000" spc="-420" dirty="0">
                <a:solidFill>
                  <a:srgbClr val="FFFFFF"/>
                </a:solidFill>
                <a:latin typeface="Verdana"/>
                <a:cs typeface="Verdana"/>
              </a:rPr>
              <a:t> </a:t>
            </a:r>
            <a:r>
              <a:rPr sz="4000" spc="-75" dirty="0">
                <a:solidFill>
                  <a:srgbClr val="FFFFFF"/>
                </a:solidFill>
                <a:latin typeface="Verdana"/>
                <a:cs typeface="Verdana"/>
              </a:rPr>
              <a:t>u</a:t>
            </a:r>
            <a:r>
              <a:rPr sz="4000" spc="-305" dirty="0">
                <a:solidFill>
                  <a:srgbClr val="FFFFFF"/>
                </a:solidFill>
                <a:latin typeface="Verdana"/>
                <a:cs typeface="Verdana"/>
              </a:rPr>
              <a:t>j</a:t>
            </a:r>
            <a:r>
              <a:rPr sz="4000" spc="-25" dirty="0">
                <a:solidFill>
                  <a:srgbClr val="FFFFFF"/>
                </a:solidFill>
                <a:latin typeface="Verdana"/>
                <a:cs typeface="Verdana"/>
              </a:rPr>
              <a:t>i</a:t>
            </a:r>
            <a:r>
              <a:rPr sz="4000" spc="-420" dirty="0">
                <a:solidFill>
                  <a:srgbClr val="FFFFFF"/>
                </a:solidFill>
                <a:latin typeface="Verdana"/>
                <a:cs typeface="Verdana"/>
              </a:rPr>
              <a:t> </a:t>
            </a:r>
            <a:r>
              <a:rPr sz="4000" spc="145" dirty="0">
                <a:solidFill>
                  <a:srgbClr val="FFFFFF"/>
                </a:solidFill>
                <a:latin typeface="Verdana"/>
                <a:cs typeface="Verdana"/>
              </a:rPr>
              <a:t>c</a:t>
            </a:r>
            <a:r>
              <a:rPr sz="4000" spc="55" dirty="0">
                <a:solidFill>
                  <a:srgbClr val="FFFFFF"/>
                </a:solidFill>
                <a:latin typeface="Verdana"/>
                <a:cs typeface="Verdana"/>
              </a:rPr>
              <a:t>o</a:t>
            </a:r>
            <a:r>
              <a:rPr sz="4000" spc="90" dirty="0">
                <a:solidFill>
                  <a:srgbClr val="FFFFFF"/>
                </a:solidFill>
                <a:latin typeface="Verdana"/>
                <a:cs typeface="Verdana"/>
              </a:rPr>
              <a:t>b</a:t>
            </a:r>
            <a:r>
              <a:rPr sz="4000" spc="-160" dirty="0">
                <a:solidFill>
                  <a:srgbClr val="FFFFFF"/>
                </a:solidFill>
                <a:latin typeface="Verdana"/>
                <a:cs typeface="Verdana"/>
              </a:rPr>
              <a:t>a</a:t>
            </a:r>
            <a:r>
              <a:rPr sz="4000" spc="-420" dirty="0">
                <a:solidFill>
                  <a:srgbClr val="FFFFFF"/>
                </a:solidFill>
                <a:latin typeface="Verdana"/>
                <a:cs typeface="Verdana"/>
              </a:rPr>
              <a:t> </a:t>
            </a:r>
            <a:r>
              <a:rPr sz="4000" spc="90" dirty="0">
                <a:solidFill>
                  <a:srgbClr val="FFFFFF"/>
                </a:solidFill>
                <a:latin typeface="Verdana"/>
                <a:cs typeface="Verdana"/>
              </a:rPr>
              <a:t>p</a:t>
            </a:r>
            <a:r>
              <a:rPr sz="4000" spc="-35" dirty="0">
                <a:solidFill>
                  <a:srgbClr val="FFFFFF"/>
                </a:solidFill>
                <a:latin typeface="Verdana"/>
                <a:cs typeface="Verdana"/>
              </a:rPr>
              <a:t>r</a:t>
            </a:r>
            <a:r>
              <a:rPr sz="4000" spc="55" dirty="0">
                <a:solidFill>
                  <a:srgbClr val="FFFFFF"/>
                </a:solidFill>
                <a:latin typeface="Verdana"/>
                <a:cs typeface="Verdana"/>
              </a:rPr>
              <a:t>o</a:t>
            </a:r>
            <a:r>
              <a:rPr sz="4000" spc="90" dirty="0">
                <a:solidFill>
                  <a:srgbClr val="FFFFFF"/>
                </a:solidFill>
                <a:latin typeface="Verdana"/>
                <a:cs typeface="Verdana"/>
              </a:rPr>
              <a:t>d</a:t>
            </a:r>
            <a:r>
              <a:rPr sz="4000" spc="-75" dirty="0">
                <a:solidFill>
                  <a:srgbClr val="FFFFFF"/>
                </a:solidFill>
                <a:latin typeface="Verdana"/>
                <a:cs typeface="Verdana"/>
              </a:rPr>
              <a:t>u</a:t>
            </a:r>
            <a:r>
              <a:rPr sz="4000" spc="-350" dirty="0">
                <a:solidFill>
                  <a:srgbClr val="FFFFFF"/>
                </a:solidFill>
                <a:latin typeface="Verdana"/>
                <a:cs typeface="Verdana"/>
              </a:rPr>
              <a:t>k</a:t>
            </a:r>
            <a:r>
              <a:rPr sz="4000" spc="-420" dirty="0">
                <a:solidFill>
                  <a:srgbClr val="FFFFFF"/>
                </a:solidFill>
                <a:latin typeface="Verdana"/>
                <a:cs typeface="Verdana"/>
              </a:rPr>
              <a:t> </a:t>
            </a:r>
            <a:r>
              <a:rPr sz="4000" spc="-165" dirty="0">
                <a:solidFill>
                  <a:srgbClr val="FFFFFF"/>
                </a:solidFill>
                <a:latin typeface="Verdana"/>
                <a:cs typeface="Verdana"/>
              </a:rPr>
              <a:t>a</a:t>
            </a:r>
            <a:r>
              <a:rPr sz="4000" spc="75" dirty="0">
                <a:solidFill>
                  <a:srgbClr val="FFFFFF"/>
                </a:solidFill>
                <a:latin typeface="Verdana"/>
                <a:cs typeface="Verdana"/>
              </a:rPr>
              <a:t>t</a:t>
            </a:r>
            <a:r>
              <a:rPr sz="4000" spc="-165" dirty="0">
                <a:solidFill>
                  <a:srgbClr val="FFFFFF"/>
                </a:solidFill>
                <a:latin typeface="Verdana"/>
                <a:cs typeface="Verdana"/>
              </a:rPr>
              <a:t>a</a:t>
            </a:r>
            <a:r>
              <a:rPr sz="4000" spc="-50" dirty="0">
                <a:solidFill>
                  <a:srgbClr val="FFFFFF"/>
                </a:solidFill>
                <a:latin typeface="Verdana"/>
                <a:cs typeface="Verdana"/>
              </a:rPr>
              <a:t>u  </a:t>
            </a:r>
            <a:r>
              <a:rPr sz="4000" spc="80" dirty="0">
                <a:solidFill>
                  <a:srgbClr val="FFFFFF"/>
                </a:solidFill>
                <a:latin typeface="Verdana"/>
                <a:cs typeface="Verdana"/>
              </a:rPr>
              <a:t>l</a:t>
            </a:r>
            <a:r>
              <a:rPr sz="4000" spc="-165" dirty="0">
                <a:solidFill>
                  <a:srgbClr val="FFFFFF"/>
                </a:solidFill>
                <a:latin typeface="Verdana"/>
                <a:cs typeface="Verdana"/>
              </a:rPr>
              <a:t>a</a:t>
            </a:r>
            <a:r>
              <a:rPr sz="4000" spc="-85" dirty="0">
                <a:solidFill>
                  <a:srgbClr val="FFFFFF"/>
                </a:solidFill>
                <a:latin typeface="Verdana"/>
                <a:cs typeface="Verdana"/>
              </a:rPr>
              <a:t>y</a:t>
            </a:r>
            <a:r>
              <a:rPr sz="4000" spc="-165" dirty="0">
                <a:solidFill>
                  <a:srgbClr val="FFFFFF"/>
                </a:solidFill>
                <a:latin typeface="Verdana"/>
                <a:cs typeface="Verdana"/>
              </a:rPr>
              <a:t>a</a:t>
            </a:r>
            <a:r>
              <a:rPr sz="4000" spc="-40" dirty="0">
                <a:solidFill>
                  <a:srgbClr val="FFFFFF"/>
                </a:solidFill>
                <a:latin typeface="Verdana"/>
                <a:cs typeface="Verdana"/>
              </a:rPr>
              <a:t>n</a:t>
            </a:r>
            <a:r>
              <a:rPr sz="4000" spc="-165" dirty="0">
                <a:solidFill>
                  <a:srgbClr val="FFFFFF"/>
                </a:solidFill>
                <a:latin typeface="Verdana"/>
                <a:cs typeface="Verdana"/>
              </a:rPr>
              <a:t>a</a:t>
            </a:r>
            <a:r>
              <a:rPr sz="4000" spc="-35" dirty="0">
                <a:solidFill>
                  <a:srgbClr val="FFFFFF"/>
                </a:solidFill>
                <a:latin typeface="Verdana"/>
                <a:cs typeface="Verdana"/>
              </a:rPr>
              <a:t>n</a:t>
            </a:r>
            <a:r>
              <a:rPr sz="4000" spc="-420" dirty="0">
                <a:solidFill>
                  <a:srgbClr val="FFFFFF"/>
                </a:solidFill>
                <a:latin typeface="Verdana"/>
                <a:cs typeface="Verdana"/>
              </a:rPr>
              <a:t> </a:t>
            </a:r>
            <a:r>
              <a:rPr sz="4000" spc="90" dirty="0">
                <a:solidFill>
                  <a:srgbClr val="FFFFFF"/>
                </a:solidFill>
                <a:latin typeface="Verdana"/>
                <a:cs typeface="Verdana"/>
              </a:rPr>
              <a:t>d</a:t>
            </a:r>
            <a:r>
              <a:rPr sz="4000" spc="-25" dirty="0">
                <a:solidFill>
                  <a:srgbClr val="FFFFFF"/>
                </a:solidFill>
                <a:latin typeface="Verdana"/>
                <a:cs typeface="Verdana"/>
              </a:rPr>
              <a:t>i</a:t>
            </a:r>
            <a:r>
              <a:rPr sz="4000" spc="-420" dirty="0">
                <a:solidFill>
                  <a:srgbClr val="FFFFFF"/>
                </a:solidFill>
                <a:latin typeface="Verdana"/>
                <a:cs typeface="Verdana"/>
              </a:rPr>
              <a:t> </a:t>
            </a:r>
            <a:r>
              <a:rPr sz="4000" spc="90" dirty="0">
                <a:solidFill>
                  <a:srgbClr val="FFFFFF"/>
                </a:solidFill>
                <a:latin typeface="Verdana"/>
                <a:cs typeface="Verdana"/>
              </a:rPr>
              <a:t>p</a:t>
            </a:r>
            <a:r>
              <a:rPr sz="4000" spc="-165" dirty="0">
                <a:solidFill>
                  <a:srgbClr val="FFFFFF"/>
                </a:solidFill>
                <a:latin typeface="Verdana"/>
                <a:cs typeface="Verdana"/>
              </a:rPr>
              <a:t>a</a:t>
            </a:r>
            <a:r>
              <a:rPr sz="4000" spc="-80" dirty="0">
                <a:solidFill>
                  <a:srgbClr val="FFFFFF"/>
                </a:solidFill>
                <a:latin typeface="Verdana"/>
                <a:cs typeface="Verdana"/>
              </a:rPr>
              <a:t>s</a:t>
            </a:r>
            <a:r>
              <a:rPr sz="4000" spc="-165" dirty="0">
                <a:solidFill>
                  <a:srgbClr val="FFFFFF"/>
                </a:solidFill>
                <a:latin typeface="Verdana"/>
                <a:cs typeface="Verdana"/>
              </a:rPr>
              <a:t>a</a:t>
            </a:r>
            <a:r>
              <a:rPr sz="4000" spc="-35" dirty="0">
                <a:solidFill>
                  <a:srgbClr val="FFFFFF"/>
                </a:solidFill>
                <a:latin typeface="Verdana"/>
                <a:cs typeface="Verdana"/>
              </a:rPr>
              <a:t>r</a:t>
            </a:r>
            <a:r>
              <a:rPr sz="4000" spc="-420" dirty="0">
                <a:solidFill>
                  <a:srgbClr val="FFFFFF"/>
                </a:solidFill>
                <a:latin typeface="Verdana"/>
                <a:cs typeface="Verdana"/>
              </a:rPr>
              <a:t> </a:t>
            </a:r>
            <a:r>
              <a:rPr sz="4000" spc="-85" dirty="0">
                <a:solidFill>
                  <a:srgbClr val="FFFFFF"/>
                </a:solidFill>
                <a:latin typeface="Verdana"/>
                <a:cs typeface="Verdana"/>
              </a:rPr>
              <a:t>y</a:t>
            </a:r>
            <a:r>
              <a:rPr sz="4000" spc="-165" dirty="0">
                <a:solidFill>
                  <a:srgbClr val="FFFFFF"/>
                </a:solidFill>
                <a:latin typeface="Verdana"/>
                <a:cs typeface="Verdana"/>
              </a:rPr>
              <a:t>a</a:t>
            </a:r>
            <a:r>
              <a:rPr sz="4000" spc="-40" dirty="0">
                <a:solidFill>
                  <a:srgbClr val="FFFFFF"/>
                </a:solidFill>
                <a:latin typeface="Verdana"/>
                <a:cs typeface="Verdana"/>
              </a:rPr>
              <a:t>n</a:t>
            </a:r>
            <a:r>
              <a:rPr sz="4000" spc="-270" dirty="0">
                <a:solidFill>
                  <a:srgbClr val="FFFFFF"/>
                </a:solidFill>
                <a:latin typeface="Verdana"/>
                <a:cs typeface="Verdana"/>
              </a:rPr>
              <a:t>g</a:t>
            </a:r>
            <a:r>
              <a:rPr sz="4000" spc="-420" dirty="0">
                <a:solidFill>
                  <a:srgbClr val="FFFFFF"/>
                </a:solidFill>
                <a:latin typeface="Verdana"/>
                <a:cs typeface="Verdana"/>
              </a:rPr>
              <a:t> </a:t>
            </a:r>
            <a:r>
              <a:rPr sz="4000" spc="90" dirty="0">
                <a:solidFill>
                  <a:srgbClr val="FFFFFF"/>
                </a:solidFill>
                <a:latin typeface="Verdana"/>
                <a:cs typeface="Verdana"/>
              </a:rPr>
              <a:t>d</a:t>
            </a:r>
            <a:r>
              <a:rPr sz="4000" spc="-25" dirty="0">
                <a:solidFill>
                  <a:srgbClr val="FFFFFF"/>
                </a:solidFill>
                <a:latin typeface="Verdana"/>
                <a:cs typeface="Verdana"/>
              </a:rPr>
              <a:t>i</a:t>
            </a:r>
            <a:r>
              <a:rPr sz="4000" spc="75" dirty="0">
                <a:solidFill>
                  <a:srgbClr val="FFFFFF"/>
                </a:solidFill>
                <a:latin typeface="Verdana"/>
                <a:cs typeface="Verdana"/>
              </a:rPr>
              <a:t>t</a:t>
            </a:r>
            <a:r>
              <a:rPr sz="4000" spc="-75" dirty="0">
                <a:solidFill>
                  <a:srgbClr val="FFFFFF"/>
                </a:solidFill>
                <a:latin typeface="Verdana"/>
                <a:cs typeface="Verdana"/>
              </a:rPr>
              <a:t>u</a:t>
            </a:r>
            <a:r>
              <a:rPr sz="4000" spc="-305" dirty="0">
                <a:solidFill>
                  <a:srgbClr val="FFFFFF"/>
                </a:solidFill>
                <a:latin typeface="Verdana"/>
                <a:cs typeface="Verdana"/>
              </a:rPr>
              <a:t>j</a:t>
            </a:r>
            <a:r>
              <a:rPr sz="4000" spc="-75" dirty="0">
                <a:solidFill>
                  <a:srgbClr val="FFFFFF"/>
                </a:solidFill>
                <a:latin typeface="Verdana"/>
                <a:cs typeface="Verdana"/>
              </a:rPr>
              <a:t>u</a:t>
            </a:r>
            <a:r>
              <a:rPr sz="4000" spc="-395" dirty="0">
                <a:solidFill>
                  <a:srgbClr val="FFFFFF"/>
                </a:solidFill>
                <a:latin typeface="Verdana"/>
                <a:cs typeface="Verdana"/>
              </a:rPr>
              <a:t>.</a:t>
            </a:r>
            <a:r>
              <a:rPr sz="4000" spc="-420" dirty="0">
                <a:solidFill>
                  <a:srgbClr val="FFFFFF"/>
                </a:solidFill>
                <a:latin typeface="Verdana"/>
                <a:cs typeface="Verdana"/>
              </a:rPr>
              <a:t> </a:t>
            </a:r>
            <a:r>
              <a:rPr sz="4000" spc="30" dirty="0">
                <a:solidFill>
                  <a:srgbClr val="FFFFFF"/>
                </a:solidFill>
                <a:latin typeface="Verdana"/>
                <a:cs typeface="Verdana"/>
              </a:rPr>
              <a:t>H</a:t>
            </a:r>
            <a:r>
              <a:rPr sz="4000" spc="-165" dirty="0">
                <a:solidFill>
                  <a:srgbClr val="FFFFFF"/>
                </a:solidFill>
                <a:latin typeface="Verdana"/>
                <a:cs typeface="Verdana"/>
              </a:rPr>
              <a:t>a</a:t>
            </a:r>
            <a:r>
              <a:rPr sz="4000" spc="80" dirty="0">
                <a:solidFill>
                  <a:srgbClr val="FFFFFF"/>
                </a:solidFill>
                <a:latin typeface="Verdana"/>
                <a:cs typeface="Verdana"/>
              </a:rPr>
              <a:t>l</a:t>
            </a:r>
            <a:r>
              <a:rPr sz="4000" spc="-420" dirty="0">
                <a:solidFill>
                  <a:srgbClr val="FFFFFF"/>
                </a:solidFill>
                <a:latin typeface="Verdana"/>
                <a:cs typeface="Verdana"/>
              </a:rPr>
              <a:t> </a:t>
            </a:r>
            <a:r>
              <a:rPr sz="4000" spc="-25" dirty="0">
                <a:solidFill>
                  <a:srgbClr val="FFFFFF"/>
                </a:solidFill>
                <a:latin typeface="Verdana"/>
                <a:cs typeface="Verdana"/>
              </a:rPr>
              <a:t>i</a:t>
            </a:r>
            <a:r>
              <a:rPr sz="4000" spc="-40" dirty="0">
                <a:solidFill>
                  <a:srgbClr val="FFFFFF"/>
                </a:solidFill>
                <a:latin typeface="Verdana"/>
                <a:cs typeface="Verdana"/>
              </a:rPr>
              <a:t>n</a:t>
            </a:r>
            <a:r>
              <a:rPr sz="4000" spc="-25" dirty="0">
                <a:solidFill>
                  <a:srgbClr val="FFFFFF"/>
                </a:solidFill>
                <a:latin typeface="Verdana"/>
                <a:cs typeface="Verdana"/>
              </a:rPr>
              <a:t>i</a:t>
            </a:r>
            <a:r>
              <a:rPr sz="4000" spc="-420" dirty="0">
                <a:solidFill>
                  <a:srgbClr val="FFFFFF"/>
                </a:solidFill>
                <a:latin typeface="Verdana"/>
                <a:cs typeface="Verdana"/>
              </a:rPr>
              <a:t> </a:t>
            </a:r>
            <a:r>
              <a:rPr sz="4000" spc="-165" dirty="0">
                <a:solidFill>
                  <a:srgbClr val="FFFFFF"/>
                </a:solidFill>
                <a:latin typeface="Verdana"/>
                <a:cs typeface="Verdana"/>
              </a:rPr>
              <a:t>a</a:t>
            </a:r>
            <a:r>
              <a:rPr sz="4000" spc="-350" dirty="0">
                <a:solidFill>
                  <a:srgbClr val="FFFFFF"/>
                </a:solidFill>
                <a:latin typeface="Verdana"/>
                <a:cs typeface="Verdana"/>
              </a:rPr>
              <a:t>k</a:t>
            </a:r>
            <a:r>
              <a:rPr sz="4000" spc="-165" dirty="0">
                <a:solidFill>
                  <a:srgbClr val="FFFFFF"/>
                </a:solidFill>
                <a:latin typeface="Verdana"/>
                <a:cs typeface="Verdana"/>
              </a:rPr>
              <a:t>a</a:t>
            </a:r>
            <a:r>
              <a:rPr sz="4000" spc="-25" dirty="0">
                <a:solidFill>
                  <a:srgbClr val="FFFFFF"/>
                </a:solidFill>
                <a:latin typeface="Verdana"/>
                <a:cs typeface="Verdana"/>
              </a:rPr>
              <a:t>n  </a:t>
            </a:r>
            <a:r>
              <a:rPr sz="4000" spc="-200" dirty="0">
                <a:solidFill>
                  <a:srgbClr val="FFFFFF"/>
                </a:solidFill>
                <a:latin typeface="Verdana"/>
                <a:cs typeface="Verdana"/>
              </a:rPr>
              <a:t>m</a:t>
            </a:r>
            <a:r>
              <a:rPr sz="4000" spc="-75" dirty="0">
                <a:solidFill>
                  <a:srgbClr val="FFFFFF"/>
                </a:solidFill>
                <a:latin typeface="Verdana"/>
                <a:cs typeface="Verdana"/>
              </a:rPr>
              <a:t>e</a:t>
            </a:r>
            <a:r>
              <a:rPr sz="4000" spc="-200" dirty="0">
                <a:solidFill>
                  <a:srgbClr val="FFFFFF"/>
                </a:solidFill>
                <a:latin typeface="Verdana"/>
                <a:cs typeface="Verdana"/>
              </a:rPr>
              <a:t>m</a:t>
            </a:r>
            <a:r>
              <a:rPr sz="4000" spc="90" dirty="0">
                <a:solidFill>
                  <a:srgbClr val="FFFFFF"/>
                </a:solidFill>
                <a:latin typeface="Verdana"/>
                <a:cs typeface="Verdana"/>
              </a:rPr>
              <a:t>b</a:t>
            </a:r>
            <a:r>
              <a:rPr sz="4000" spc="-165" dirty="0">
                <a:solidFill>
                  <a:srgbClr val="FFFFFF"/>
                </a:solidFill>
                <a:latin typeface="Verdana"/>
                <a:cs typeface="Verdana"/>
              </a:rPr>
              <a:t>a</a:t>
            </a:r>
            <a:r>
              <a:rPr sz="4000" spc="-40" dirty="0">
                <a:solidFill>
                  <a:srgbClr val="FFFFFF"/>
                </a:solidFill>
                <a:latin typeface="Verdana"/>
                <a:cs typeface="Verdana"/>
              </a:rPr>
              <a:t>n</a:t>
            </a:r>
            <a:r>
              <a:rPr sz="4000" spc="75" dirty="0">
                <a:solidFill>
                  <a:srgbClr val="FFFFFF"/>
                </a:solidFill>
                <a:latin typeface="Verdana"/>
                <a:cs typeface="Verdana"/>
              </a:rPr>
              <a:t>t</a:t>
            </a:r>
            <a:r>
              <a:rPr sz="4000" spc="-70" dirty="0">
                <a:solidFill>
                  <a:srgbClr val="FFFFFF"/>
                </a:solidFill>
                <a:latin typeface="Verdana"/>
                <a:cs typeface="Verdana"/>
              </a:rPr>
              <a:t>u</a:t>
            </a:r>
            <a:r>
              <a:rPr sz="4000" spc="-420" dirty="0">
                <a:solidFill>
                  <a:srgbClr val="FFFFFF"/>
                </a:solidFill>
                <a:latin typeface="Verdana"/>
                <a:cs typeface="Verdana"/>
              </a:rPr>
              <a:t> </a:t>
            </a:r>
            <a:r>
              <a:rPr sz="4000" spc="-40" dirty="0">
                <a:solidFill>
                  <a:srgbClr val="FFFFFF"/>
                </a:solidFill>
                <a:latin typeface="Verdana"/>
                <a:cs typeface="Verdana"/>
              </a:rPr>
              <a:t>An</a:t>
            </a:r>
            <a:r>
              <a:rPr sz="4000" spc="90" dirty="0">
                <a:solidFill>
                  <a:srgbClr val="FFFFFF"/>
                </a:solidFill>
                <a:latin typeface="Verdana"/>
                <a:cs typeface="Verdana"/>
              </a:rPr>
              <a:t>d</a:t>
            </a:r>
            <a:r>
              <a:rPr sz="4000" spc="-160" dirty="0">
                <a:solidFill>
                  <a:srgbClr val="FFFFFF"/>
                </a:solidFill>
                <a:latin typeface="Verdana"/>
                <a:cs typeface="Verdana"/>
              </a:rPr>
              <a:t>a</a:t>
            </a:r>
            <a:r>
              <a:rPr sz="4000" spc="-420" dirty="0">
                <a:solidFill>
                  <a:srgbClr val="FFFFFF"/>
                </a:solidFill>
                <a:latin typeface="Verdana"/>
                <a:cs typeface="Verdana"/>
              </a:rPr>
              <a:t> </a:t>
            </a:r>
            <a:r>
              <a:rPr sz="4000" spc="-200" dirty="0">
                <a:solidFill>
                  <a:srgbClr val="FFFFFF"/>
                </a:solidFill>
                <a:latin typeface="Verdana"/>
                <a:cs typeface="Verdana"/>
              </a:rPr>
              <a:t>m</a:t>
            </a:r>
            <a:r>
              <a:rPr sz="4000" spc="-75" dirty="0">
                <a:solidFill>
                  <a:srgbClr val="FFFFFF"/>
                </a:solidFill>
                <a:latin typeface="Verdana"/>
                <a:cs typeface="Verdana"/>
              </a:rPr>
              <a:t>e</a:t>
            </a:r>
            <a:r>
              <a:rPr sz="4000" spc="-40" dirty="0">
                <a:solidFill>
                  <a:srgbClr val="FFFFFF"/>
                </a:solidFill>
                <a:latin typeface="Verdana"/>
                <a:cs typeface="Verdana"/>
              </a:rPr>
              <a:t>n</a:t>
            </a:r>
            <a:r>
              <a:rPr sz="4000" spc="-270" dirty="0">
                <a:solidFill>
                  <a:srgbClr val="FFFFFF"/>
                </a:solidFill>
                <a:latin typeface="Verdana"/>
                <a:cs typeface="Verdana"/>
              </a:rPr>
              <a:t>g</a:t>
            </a:r>
            <a:r>
              <a:rPr sz="4000" spc="-75" dirty="0">
                <a:solidFill>
                  <a:srgbClr val="FFFFFF"/>
                </a:solidFill>
                <a:latin typeface="Verdana"/>
                <a:cs typeface="Verdana"/>
              </a:rPr>
              <a:t>u</a:t>
            </a:r>
            <a:r>
              <a:rPr sz="4000" spc="-200" dirty="0">
                <a:solidFill>
                  <a:srgbClr val="FFFFFF"/>
                </a:solidFill>
                <a:latin typeface="Verdana"/>
                <a:cs typeface="Verdana"/>
              </a:rPr>
              <a:t>m</a:t>
            </a:r>
            <a:r>
              <a:rPr sz="4000" spc="90" dirty="0">
                <a:solidFill>
                  <a:srgbClr val="FFFFFF"/>
                </a:solidFill>
                <a:latin typeface="Verdana"/>
                <a:cs typeface="Verdana"/>
              </a:rPr>
              <a:t>p</a:t>
            </a:r>
            <a:r>
              <a:rPr sz="4000" spc="-75" dirty="0">
                <a:solidFill>
                  <a:srgbClr val="FFFFFF"/>
                </a:solidFill>
                <a:latin typeface="Verdana"/>
                <a:cs typeface="Verdana"/>
              </a:rPr>
              <a:t>u</a:t>
            </a:r>
            <a:r>
              <a:rPr sz="4000" spc="80" dirty="0">
                <a:solidFill>
                  <a:srgbClr val="FFFFFF"/>
                </a:solidFill>
                <a:latin typeface="Verdana"/>
                <a:cs typeface="Verdana"/>
              </a:rPr>
              <a:t>l</a:t>
            </a:r>
            <a:r>
              <a:rPr sz="4000" spc="-350" dirty="0">
                <a:solidFill>
                  <a:srgbClr val="FFFFFF"/>
                </a:solidFill>
                <a:latin typeface="Verdana"/>
                <a:cs typeface="Verdana"/>
              </a:rPr>
              <a:t>k</a:t>
            </a:r>
            <a:r>
              <a:rPr sz="4000" spc="-165" dirty="0">
                <a:solidFill>
                  <a:srgbClr val="FFFFFF"/>
                </a:solidFill>
                <a:latin typeface="Verdana"/>
                <a:cs typeface="Verdana"/>
              </a:rPr>
              <a:t>a</a:t>
            </a:r>
            <a:r>
              <a:rPr sz="4000" spc="-35" dirty="0">
                <a:solidFill>
                  <a:srgbClr val="FFFFFF"/>
                </a:solidFill>
                <a:latin typeface="Verdana"/>
                <a:cs typeface="Verdana"/>
              </a:rPr>
              <a:t>n</a:t>
            </a:r>
            <a:r>
              <a:rPr sz="4000" spc="-420" dirty="0">
                <a:solidFill>
                  <a:srgbClr val="FFFFFF"/>
                </a:solidFill>
                <a:latin typeface="Verdana"/>
                <a:cs typeface="Verdana"/>
              </a:rPr>
              <a:t> </a:t>
            </a:r>
            <a:r>
              <a:rPr sz="4000" spc="-75" dirty="0">
                <a:solidFill>
                  <a:srgbClr val="FFFFFF"/>
                </a:solidFill>
                <a:latin typeface="Verdana"/>
                <a:cs typeface="Verdana"/>
              </a:rPr>
              <a:t>u</a:t>
            </a:r>
            <a:r>
              <a:rPr sz="4000" spc="-200" dirty="0">
                <a:solidFill>
                  <a:srgbClr val="FFFFFF"/>
                </a:solidFill>
                <a:latin typeface="Verdana"/>
                <a:cs typeface="Verdana"/>
              </a:rPr>
              <a:t>m</a:t>
            </a:r>
            <a:r>
              <a:rPr sz="4000" spc="90" dirty="0">
                <a:solidFill>
                  <a:srgbClr val="FFFFFF"/>
                </a:solidFill>
                <a:latin typeface="Verdana"/>
                <a:cs typeface="Verdana"/>
              </a:rPr>
              <a:t>p</a:t>
            </a:r>
            <a:r>
              <a:rPr sz="4000" spc="-165" dirty="0">
                <a:solidFill>
                  <a:srgbClr val="FFFFFF"/>
                </a:solidFill>
                <a:latin typeface="Verdana"/>
                <a:cs typeface="Verdana"/>
              </a:rPr>
              <a:t>a</a:t>
            </a:r>
            <a:r>
              <a:rPr sz="4000" spc="-25" dirty="0">
                <a:solidFill>
                  <a:srgbClr val="FFFFFF"/>
                </a:solidFill>
                <a:latin typeface="Verdana"/>
                <a:cs typeface="Verdana"/>
              </a:rPr>
              <a:t>n  </a:t>
            </a:r>
            <a:r>
              <a:rPr sz="4000" spc="90" dirty="0">
                <a:solidFill>
                  <a:srgbClr val="FFFFFF"/>
                </a:solidFill>
                <a:latin typeface="Verdana"/>
                <a:cs typeface="Verdana"/>
              </a:rPr>
              <a:t>b</a:t>
            </a:r>
            <a:r>
              <a:rPr sz="4000" spc="-165" dirty="0">
                <a:solidFill>
                  <a:srgbClr val="FFFFFF"/>
                </a:solidFill>
                <a:latin typeface="Verdana"/>
                <a:cs typeface="Verdana"/>
              </a:rPr>
              <a:t>a</a:t>
            </a:r>
            <a:r>
              <a:rPr sz="4000" spc="80" dirty="0">
                <a:solidFill>
                  <a:srgbClr val="FFFFFF"/>
                </a:solidFill>
                <a:latin typeface="Verdana"/>
                <a:cs typeface="Verdana"/>
              </a:rPr>
              <a:t>l</a:t>
            </a:r>
            <a:r>
              <a:rPr sz="4000" spc="-25" dirty="0">
                <a:solidFill>
                  <a:srgbClr val="FFFFFF"/>
                </a:solidFill>
                <a:latin typeface="Verdana"/>
                <a:cs typeface="Verdana"/>
              </a:rPr>
              <a:t>i</a:t>
            </a:r>
            <a:r>
              <a:rPr sz="4000" spc="-350" dirty="0">
                <a:solidFill>
                  <a:srgbClr val="FFFFFF"/>
                </a:solidFill>
                <a:latin typeface="Verdana"/>
                <a:cs typeface="Verdana"/>
              </a:rPr>
              <a:t>k</a:t>
            </a:r>
            <a:r>
              <a:rPr sz="4000" spc="-420" dirty="0">
                <a:solidFill>
                  <a:srgbClr val="FFFFFF"/>
                </a:solidFill>
                <a:latin typeface="Verdana"/>
                <a:cs typeface="Verdana"/>
              </a:rPr>
              <a:t> </a:t>
            </a:r>
            <a:r>
              <a:rPr sz="4000" spc="90" dirty="0">
                <a:solidFill>
                  <a:srgbClr val="FFFFFF"/>
                </a:solidFill>
                <a:latin typeface="Verdana"/>
                <a:cs typeface="Verdana"/>
              </a:rPr>
              <a:t>d</a:t>
            </a:r>
            <a:r>
              <a:rPr sz="4000" spc="-165" dirty="0">
                <a:solidFill>
                  <a:srgbClr val="FFFFFF"/>
                </a:solidFill>
                <a:latin typeface="Verdana"/>
                <a:cs typeface="Verdana"/>
              </a:rPr>
              <a:t>a</a:t>
            </a:r>
            <a:r>
              <a:rPr sz="4000" spc="-35" dirty="0">
                <a:solidFill>
                  <a:srgbClr val="FFFFFF"/>
                </a:solidFill>
                <a:latin typeface="Verdana"/>
                <a:cs typeface="Verdana"/>
              </a:rPr>
              <a:t>r</a:t>
            </a:r>
            <a:r>
              <a:rPr sz="4000" spc="-25" dirty="0">
                <a:solidFill>
                  <a:srgbClr val="FFFFFF"/>
                </a:solidFill>
                <a:latin typeface="Verdana"/>
                <a:cs typeface="Verdana"/>
              </a:rPr>
              <a:t>i</a:t>
            </a:r>
            <a:r>
              <a:rPr sz="4000" spc="-420" dirty="0">
                <a:solidFill>
                  <a:srgbClr val="FFFFFF"/>
                </a:solidFill>
                <a:latin typeface="Verdana"/>
                <a:cs typeface="Verdana"/>
              </a:rPr>
              <a:t> </a:t>
            </a:r>
            <a:r>
              <a:rPr sz="4000" spc="-350" dirty="0">
                <a:solidFill>
                  <a:srgbClr val="FFFFFF"/>
                </a:solidFill>
                <a:latin typeface="Verdana"/>
                <a:cs typeface="Verdana"/>
              </a:rPr>
              <a:t>k</a:t>
            </a:r>
            <a:r>
              <a:rPr sz="4000" spc="55" dirty="0">
                <a:solidFill>
                  <a:srgbClr val="FFFFFF"/>
                </a:solidFill>
                <a:latin typeface="Verdana"/>
                <a:cs typeface="Verdana"/>
              </a:rPr>
              <a:t>o</a:t>
            </a:r>
            <a:r>
              <a:rPr sz="4000" spc="-40" dirty="0">
                <a:solidFill>
                  <a:srgbClr val="FFFFFF"/>
                </a:solidFill>
                <a:latin typeface="Verdana"/>
                <a:cs typeface="Verdana"/>
              </a:rPr>
              <a:t>n</a:t>
            </a:r>
            <a:r>
              <a:rPr sz="4000" spc="-80" dirty="0">
                <a:solidFill>
                  <a:srgbClr val="FFFFFF"/>
                </a:solidFill>
                <a:latin typeface="Verdana"/>
                <a:cs typeface="Verdana"/>
              </a:rPr>
              <a:t>s</a:t>
            </a:r>
            <a:r>
              <a:rPr sz="4000" spc="-75" dirty="0">
                <a:solidFill>
                  <a:srgbClr val="FFFFFF"/>
                </a:solidFill>
                <a:latin typeface="Verdana"/>
                <a:cs typeface="Verdana"/>
              </a:rPr>
              <a:t>u</a:t>
            </a:r>
            <a:r>
              <a:rPr sz="4000" spc="-200" dirty="0">
                <a:solidFill>
                  <a:srgbClr val="FFFFFF"/>
                </a:solidFill>
                <a:latin typeface="Verdana"/>
                <a:cs typeface="Verdana"/>
              </a:rPr>
              <a:t>m</a:t>
            </a:r>
            <a:r>
              <a:rPr sz="4000" spc="-75" dirty="0">
                <a:solidFill>
                  <a:srgbClr val="FFFFFF"/>
                </a:solidFill>
                <a:latin typeface="Verdana"/>
                <a:cs typeface="Verdana"/>
              </a:rPr>
              <a:t>e</a:t>
            </a:r>
            <a:r>
              <a:rPr sz="4000" spc="-35" dirty="0">
                <a:solidFill>
                  <a:srgbClr val="FFFFFF"/>
                </a:solidFill>
                <a:latin typeface="Verdana"/>
                <a:cs typeface="Verdana"/>
              </a:rPr>
              <a:t>n</a:t>
            </a:r>
            <a:r>
              <a:rPr sz="4000" spc="-420" dirty="0">
                <a:solidFill>
                  <a:srgbClr val="FFFFFF"/>
                </a:solidFill>
                <a:latin typeface="Verdana"/>
                <a:cs typeface="Verdana"/>
              </a:rPr>
              <a:t> </a:t>
            </a:r>
            <a:r>
              <a:rPr sz="4000" spc="90" dirty="0">
                <a:solidFill>
                  <a:srgbClr val="FFFFFF"/>
                </a:solidFill>
                <a:latin typeface="Verdana"/>
                <a:cs typeface="Verdana"/>
              </a:rPr>
              <a:t>d</a:t>
            </a:r>
            <a:r>
              <a:rPr sz="4000" spc="-165" dirty="0">
                <a:solidFill>
                  <a:srgbClr val="FFFFFF"/>
                </a:solidFill>
                <a:latin typeface="Verdana"/>
                <a:cs typeface="Verdana"/>
              </a:rPr>
              <a:t>a</a:t>
            </a:r>
            <a:r>
              <a:rPr sz="4000" spc="-35" dirty="0">
                <a:solidFill>
                  <a:srgbClr val="FFFFFF"/>
                </a:solidFill>
                <a:latin typeface="Verdana"/>
                <a:cs typeface="Verdana"/>
              </a:rPr>
              <a:t>n</a:t>
            </a:r>
            <a:r>
              <a:rPr sz="4000" spc="-420" dirty="0">
                <a:solidFill>
                  <a:srgbClr val="FFFFFF"/>
                </a:solidFill>
                <a:latin typeface="Verdana"/>
                <a:cs typeface="Verdana"/>
              </a:rPr>
              <a:t> </a:t>
            </a:r>
            <a:r>
              <a:rPr sz="4000" spc="-200" dirty="0">
                <a:solidFill>
                  <a:srgbClr val="FFFFFF"/>
                </a:solidFill>
                <a:latin typeface="Verdana"/>
                <a:cs typeface="Verdana"/>
              </a:rPr>
              <a:t>m</a:t>
            </a:r>
            <a:r>
              <a:rPr sz="4000" spc="-75" dirty="0">
                <a:solidFill>
                  <a:srgbClr val="FFFFFF"/>
                </a:solidFill>
                <a:latin typeface="Verdana"/>
                <a:cs typeface="Verdana"/>
              </a:rPr>
              <a:t>e</a:t>
            </a:r>
            <a:r>
              <a:rPr sz="4000" spc="-40" dirty="0">
                <a:solidFill>
                  <a:srgbClr val="FFFFFF"/>
                </a:solidFill>
                <a:latin typeface="Verdana"/>
                <a:cs typeface="Verdana"/>
              </a:rPr>
              <a:t>n</a:t>
            </a:r>
            <a:r>
              <a:rPr sz="4000" spc="-270" dirty="0">
                <a:solidFill>
                  <a:srgbClr val="FFFFFF"/>
                </a:solidFill>
                <a:latin typeface="Verdana"/>
                <a:cs typeface="Verdana"/>
              </a:rPr>
              <a:t>g</a:t>
            </a:r>
            <a:r>
              <a:rPr sz="4000" spc="-75" dirty="0">
                <a:solidFill>
                  <a:srgbClr val="FFFFFF"/>
                </a:solidFill>
                <a:latin typeface="Verdana"/>
                <a:cs typeface="Verdana"/>
              </a:rPr>
              <a:t>e</a:t>
            </a:r>
            <a:r>
              <a:rPr sz="4000" spc="75" dirty="0">
                <a:solidFill>
                  <a:srgbClr val="FFFFFF"/>
                </a:solidFill>
                <a:latin typeface="Verdana"/>
                <a:cs typeface="Verdana"/>
              </a:rPr>
              <a:t>t</a:t>
            </a:r>
            <a:r>
              <a:rPr sz="4000" spc="-165" dirty="0">
                <a:solidFill>
                  <a:srgbClr val="FFFFFF"/>
                </a:solidFill>
                <a:latin typeface="Verdana"/>
                <a:cs typeface="Verdana"/>
              </a:rPr>
              <a:t>a</a:t>
            </a:r>
            <a:r>
              <a:rPr sz="4000" spc="-40" dirty="0">
                <a:solidFill>
                  <a:srgbClr val="FFFFFF"/>
                </a:solidFill>
                <a:latin typeface="Verdana"/>
                <a:cs typeface="Verdana"/>
              </a:rPr>
              <a:t>h</a:t>
            </a:r>
            <a:r>
              <a:rPr sz="4000" spc="-75" dirty="0">
                <a:solidFill>
                  <a:srgbClr val="FFFFFF"/>
                </a:solidFill>
                <a:latin typeface="Verdana"/>
                <a:cs typeface="Verdana"/>
              </a:rPr>
              <a:t>u</a:t>
            </a:r>
            <a:r>
              <a:rPr sz="4000" spc="-30" dirty="0">
                <a:solidFill>
                  <a:srgbClr val="FFFFFF"/>
                </a:solidFill>
                <a:latin typeface="Verdana"/>
                <a:cs typeface="Verdana"/>
              </a:rPr>
              <a:t>i  </a:t>
            </a:r>
            <a:r>
              <a:rPr sz="4000" spc="-165" dirty="0">
                <a:solidFill>
                  <a:srgbClr val="FFFFFF"/>
                </a:solidFill>
                <a:latin typeface="Verdana"/>
                <a:cs typeface="Verdana"/>
              </a:rPr>
              <a:t>a</a:t>
            </a:r>
            <a:r>
              <a:rPr sz="4000" spc="90" dirty="0">
                <a:solidFill>
                  <a:srgbClr val="FFFFFF"/>
                </a:solidFill>
                <a:latin typeface="Verdana"/>
                <a:cs typeface="Verdana"/>
              </a:rPr>
              <a:t>p</a:t>
            </a:r>
            <a:r>
              <a:rPr sz="4000" spc="-165" dirty="0">
                <a:solidFill>
                  <a:srgbClr val="FFFFFF"/>
                </a:solidFill>
                <a:latin typeface="Verdana"/>
                <a:cs typeface="Verdana"/>
              </a:rPr>
              <a:t>a</a:t>
            </a:r>
            <a:r>
              <a:rPr sz="4000" spc="-350" dirty="0">
                <a:solidFill>
                  <a:srgbClr val="FFFFFF"/>
                </a:solidFill>
                <a:latin typeface="Verdana"/>
                <a:cs typeface="Verdana"/>
              </a:rPr>
              <a:t>k</a:t>
            </a:r>
            <a:r>
              <a:rPr sz="4000" spc="-165" dirty="0">
                <a:solidFill>
                  <a:srgbClr val="FFFFFF"/>
                </a:solidFill>
                <a:latin typeface="Verdana"/>
                <a:cs typeface="Verdana"/>
              </a:rPr>
              <a:t>a</a:t>
            </a:r>
            <a:r>
              <a:rPr sz="4000" spc="-35" dirty="0">
                <a:solidFill>
                  <a:srgbClr val="FFFFFF"/>
                </a:solidFill>
                <a:latin typeface="Verdana"/>
                <a:cs typeface="Verdana"/>
              </a:rPr>
              <a:t>h</a:t>
            </a:r>
            <a:r>
              <a:rPr sz="4000" spc="-420" dirty="0">
                <a:solidFill>
                  <a:srgbClr val="FFFFFF"/>
                </a:solidFill>
                <a:latin typeface="Verdana"/>
                <a:cs typeface="Verdana"/>
              </a:rPr>
              <a:t> </a:t>
            </a:r>
            <a:r>
              <a:rPr sz="4000" spc="-25" dirty="0">
                <a:solidFill>
                  <a:srgbClr val="FFFFFF"/>
                </a:solidFill>
                <a:latin typeface="Verdana"/>
                <a:cs typeface="Verdana"/>
              </a:rPr>
              <a:t>i</a:t>
            </a:r>
            <a:r>
              <a:rPr sz="4000" spc="90" dirty="0">
                <a:solidFill>
                  <a:srgbClr val="FFFFFF"/>
                </a:solidFill>
                <a:latin typeface="Verdana"/>
                <a:cs typeface="Verdana"/>
              </a:rPr>
              <a:t>d</a:t>
            </a:r>
            <a:r>
              <a:rPr sz="4000" spc="-70" dirty="0">
                <a:solidFill>
                  <a:srgbClr val="FFFFFF"/>
                </a:solidFill>
                <a:latin typeface="Verdana"/>
                <a:cs typeface="Verdana"/>
              </a:rPr>
              <a:t>e</a:t>
            </a:r>
            <a:r>
              <a:rPr sz="4000" spc="-420" dirty="0">
                <a:solidFill>
                  <a:srgbClr val="FFFFFF"/>
                </a:solidFill>
                <a:latin typeface="Verdana"/>
                <a:cs typeface="Verdana"/>
              </a:rPr>
              <a:t> </a:t>
            </a:r>
            <a:r>
              <a:rPr sz="4000" spc="90" dirty="0">
                <a:solidFill>
                  <a:srgbClr val="FFFFFF"/>
                </a:solidFill>
                <a:latin typeface="Verdana"/>
                <a:cs typeface="Verdana"/>
              </a:rPr>
              <a:t>b</a:t>
            </a:r>
            <a:r>
              <a:rPr sz="4000" spc="-25" dirty="0">
                <a:solidFill>
                  <a:srgbClr val="FFFFFF"/>
                </a:solidFill>
                <a:latin typeface="Verdana"/>
                <a:cs typeface="Verdana"/>
              </a:rPr>
              <a:t>i</a:t>
            </a:r>
            <a:r>
              <a:rPr sz="4000" spc="-80" dirty="0">
                <a:solidFill>
                  <a:srgbClr val="FFFFFF"/>
                </a:solidFill>
                <a:latin typeface="Verdana"/>
                <a:cs typeface="Verdana"/>
              </a:rPr>
              <a:t>s</a:t>
            </a:r>
            <a:r>
              <a:rPr sz="4000" spc="-40" dirty="0">
                <a:solidFill>
                  <a:srgbClr val="FFFFFF"/>
                </a:solidFill>
                <a:latin typeface="Verdana"/>
                <a:cs typeface="Verdana"/>
              </a:rPr>
              <a:t>n</a:t>
            </a:r>
            <a:r>
              <a:rPr sz="4000" spc="-25" dirty="0">
                <a:solidFill>
                  <a:srgbClr val="FFFFFF"/>
                </a:solidFill>
                <a:latin typeface="Verdana"/>
                <a:cs typeface="Verdana"/>
              </a:rPr>
              <a:t>i</a:t>
            </a:r>
            <a:r>
              <a:rPr sz="4000" spc="-80" dirty="0">
                <a:solidFill>
                  <a:srgbClr val="FFFFFF"/>
                </a:solidFill>
                <a:latin typeface="Verdana"/>
                <a:cs typeface="Verdana"/>
              </a:rPr>
              <a:t>s</a:t>
            </a:r>
            <a:r>
              <a:rPr sz="4000" spc="-420" dirty="0">
                <a:solidFill>
                  <a:srgbClr val="FFFFFF"/>
                </a:solidFill>
                <a:latin typeface="Verdana"/>
                <a:cs typeface="Verdana"/>
              </a:rPr>
              <a:t> </a:t>
            </a:r>
            <a:r>
              <a:rPr sz="4000" spc="-85" dirty="0">
                <a:solidFill>
                  <a:srgbClr val="FFFFFF"/>
                </a:solidFill>
                <a:latin typeface="Verdana"/>
                <a:cs typeface="Verdana"/>
              </a:rPr>
              <a:t>y</a:t>
            </a:r>
            <a:r>
              <a:rPr sz="4000" spc="-165" dirty="0">
                <a:solidFill>
                  <a:srgbClr val="FFFFFF"/>
                </a:solidFill>
                <a:latin typeface="Verdana"/>
                <a:cs typeface="Verdana"/>
              </a:rPr>
              <a:t>a</a:t>
            </a:r>
            <a:r>
              <a:rPr sz="4000" spc="-40" dirty="0">
                <a:solidFill>
                  <a:srgbClr val="FFFFFF"/>
                </a:solidFill>
                <a:latin typeface="Verdana"/>
                <a:cs typeface="Verdana"/>
              </a:rPr>
              <a:t>n</a:t>
            </a:r>
            <a:r>
              <a:rPr sz="4000" spc="-270" dirty="0">
                <a:solidFill>
                  <a:srgbClr val="FFFFFF"/>
                </a:solidFill>
                <a:latin typeface="Verdana"/>
                <a:cs typeface="Verdana"/>
              </a:rPr>
              <a:t>g</a:t>
            </a:r>
            <a:r>
              <a:rPr sz="4000" spc="-420" dirty="0">
                <a:solidFill>
                  <a:srgbClr val="FFFFFF"/>
                </a:solidFill>
                <a:latin typeface="Verdana"/>
                <a:cs typeface="Verdana"/>
              </a:rPr>
              <a:t> </a:t>
            </a:r>
            <a:r>
              <a:rPr sz="4000" spc="90" dirty="0">
                <a:solidFill>
                  <a:srgbClr val="FFFFFF"/>
                </a:solidFill>
                <a:latin typeface="Verdana"/>
                <a:cs typeface="Verdana"/>
              </a:rPr>
              <a:t>d</a:t>
            </a:r>
            <a:r>
              <a:rPr sz="4000" spc="-25" dirty="0">
                <a:solidFill>
                  <a:srgbClr val="FFFFFF"/>
                </a:solidFill>
                <a:latin typeface="Verdana"/>
                <a:cs typeface="Verdana"/>
              </a:rPr>
              <a:t>i</a:t>
            </a:r>
            <a:r>
              <a:rPr sz="4000" spc="-75" dirty="0">
                <a:solidFill>
                  <a:srgbClr val="FFFFFF"/>
                </a:solidFill>
                <a:latin typeface="Verdana"/>
                <a:cs typeface="Verdana"/>
              </a:rPr>
              <a:t>u</a:t>
            </a:r>
            <a:r>
              <a:rPr sz="4000" spc="-80" dirty="0">
                <a:solidFill>
                  <a:srgbClr val="FFFFFF"/>
                </a:solidFill>
                <a:latin typeface="Verdana"/>
                <a:cs typeface="Verdana"/>
              </a:rPr>
              <a:t>s</a:t>
            </a:r>
            <a:r>
              <a:rPr sz="4000" spc="-75" dirty="0">
                <a:solidFill>
                  <a:srgbClr val="FFFFFF"/>
                </a:solidFill>
                <a:latin typeface="Verdana"/>
                <a:cs typeface="Verdana"/>
              </a:rPr>
              <a:t>u</a:t>
            </a:r>
            <a:r>
              <a:rPr sz="4000" spc="80" dirty="0">
                <a:solidFill>
                  <a:srgbClr val="FFFFFF"/>
                </a:solidFill>
                <a:latin typeface="Verdana"/>
                <a:cs typeface="Verdana"/>
              </a:rPr>
              <a:t>l</a:t>
            </a:r>
            <a:r>
              <a:rPr sz="4000" spc="-350" dirty="0">
                <a:solidFill>
                  <a:srgbClr val="FFFFFF"/>
                </a:solidFill>
                <a:latin typeface="Verdana"/>
                <a:cs typeface="Verdana"/>
              </a:rPr>
              <a:t>k</a:t>
            </a:r>
            <a:r>
              <a:rPr sz="4000" spc="-165" dirty="0">
                <a:solidFill>
                  <a:srgbClr val="FFFFFF"/>
                </a:solidFill>
                <a:latin typeface="Verdana"/>
                <a:cs typeface="Verdana"/>
              </a:rPr>
              <a:t>a</a:t>
            </a:r>
            <a:r>
              <a:rPr sz="4000" spc="-35" dirty="0">
                <a:solidFill>
                  <a:srgbClr val="FFFFFF"/>
                </a:solidFill>
                <a:latin typeface="Verdana"/>
                <a:cs typeface="Verdana"/>
              </a:rPr>
              <a:t>n</a:t>
            </a:r>
            <a:r>
              <a:rPr sz="4000" spc="-420" dirty="0">
                <a:solidFill>
                  <a:srgbClr val="FFFFFF"/>
                </a:solidFill>
                <a:latin typeface="Verdana"/>
                <a:cs typeface="Verdana"/>
              </a:rPr>
              <a:t> </a:t>
            </a:r>
            <a:r>
              <a:rPr sz="4000" spc="90" dirty="0">
                <a:solidFill>
                  <a:srgbClr val="FFFFFF"/>
                </a:solidFill>
                <a:latin typeface="Verdana"/>
                <a:cs typeface="Verdana"/>
              </a:rPr>
              <a:t>b</a:t>
            </a:r>
            <a:r>
              <a:rPr sz="4000" spc="-75" dirty="0">
                <a:solidFill>
                  <a:srgbClr val="FFFFFF"/>
                </a:solidFill>
                <a:latin typeface="Verdana"/>
                <a:cs typeface="Verdana"/>
              </a:rPr>
              <a:t>e</a:t>
            </a:r>
            <a:r>
              <a:rPr sz="4000" spc="-40" dirty="0">
                <a:solidFill>
                  <a:srgbClr val="FFFFFF"/>
                </a:solidFill>
                <a:latin typeface="Verdana"/>
                <a:cs typeface="Verdana"/>
              </a:rPr>
              <a:t>n</a:t>
            </a:r>
            <a:r>
              <a:rPr sz="4000" spc="-165" dirty="0">
                <a:solidFill>
                  <a:srgbClr val="FFFFFF"/>
                </a:solidFill>
                <a:latin typeface="Verdana"/>
                <a:cs typeface="Verdana"/>
              </a:rPr>
              <a:t>a</a:t>
            </a:r>
            <a:r>
              <a:rPr sz="4000" spc="-35" dirty="0">
                <a:solidFill>
                  <a:srgbClr val="FFFFFF"/>
                </a:solidFill>
                <a:latin typeface="Verdana"/>
                <a:cs typeface="Verdana"/>
              </a:rPr>
              <a:t>r</a:t>
            </a:r>
            <a:r>
              <a:rPr sz="4000" spc="-250" dirty="0">
                <a:solidFill>
                  <a:srgbClr val="FFFFFF"/>
                </a:solidFill>
                <a:latin typeface="Verdana"/>
                <a:cs typeface="Verdana"/>
              </a:rPr>
              <a:t>-  </a:t>
            </a:r>
            <a:r>
              <a:rPr sz="4000" spc="-45" dirty="0">
                <a:solidFill>
                  <a:srgbClr val="FFFFFF"/>
                </a:solidFill>
                <a:latin typeface="Verdana"/>
                <a:cs typeface="Verdana"/>
              </a:rPr>
              <a:t>benar</a:t>
            </a:r>
            <a:r>
              <a:rPr sz="4000" spc="-420" dirty="0">
                <a:solidFill>
                  <a:srgbClr val="FFFFFF"/>
                </a:solidFill>
                <a:latin typeface="Verdana"/>
                <a:cs typeface="Verdana"/>
              </a:rPr>
              <a:t> </a:t>
            </a:r>
            <a:r>
              <a:rPr sz="4000" spc="-85" dirty="0">
                <a:solidFill>
                  <a:srgbClr val="FFFFFF"/>
                </a:solidFill>
                <a:latin typeface="Verdana"/>
                <a:cs typeface="Verdana"/>
              </a:rPr>
              <a:t>sesuai</a:t>
            </a:r>
            <a:r>
              <a:rPr sz="4000" spc="-420" dirty="0">
                <a:solidFill>
                  <a:srgbClr val="FFFFFF"/>
                </a:solidFill>
                <a:latin typeface="Verdana"/>
                <a:cs typeface="Verdana"/>
              </a:rPr>
              <a:t> </a:t>
            </a:r>
            <a:r>
              <a:rPr sz="4000" spc="-85" dirty="0">
                <a:solidFill>
                  <a:srgbClr val="FFFFFF"/>
                </a:solidFill>
                <a:latin typeface="Verdana"/>
                <a:cs typeface="Verdana"/>
              </a:rPr>
              <a:t>dengan</a:t>
            </a:r>
            <a:r>
              <a:rPr sz="4000" spc="-415" dirty="0">
                <a:solidFill>
                  <a:srgbClr val="FFFFFF"/>
                </a:solidFill>
                <a:latin typeface="Verdana"/>
                <a:cs typeface="Verdana"/>
              </a:rPr>
              <a:t> </a:t>
            </a:r>
            <a:r>
              <a:rPr sz="4000" spc="-75" dirty="0">
                <a:solidFill>
                  <a:srgbClr val="FFFFFF"/>
                </a:solidFill>
                <a:latin typeface="Verdana"/>
                <a:cs typeface="Verdana"/>
              </a:rPr>
              <a:t>kebutuhan</a:t>
            </a:r>
            <a:r>
              <a:rPr sz="4000" spc="-420" dirty="0">
                <a:solidFill>
                  <a:srgbClr val="FFFFFF"/>
                </a:solidFill>
                <a:latin typeface="Verdana"/>
                <a:cs typeface="Verdana"/>
              </a:rPr>
              <a:t> </a:t>
            </a:r>
            <a:r>
              <a:rPr sz="4000" spc="-125" dirty="0">
                <a:solidFill>
                  <a:srgbClr val="FFFFFF"/>
                </a:solidFill>
                <a:latin typeface="Verdana"/>
                <a:cs typeface="Verdana"/>
              </a:rPr>
              <a:t>pasar.</a:t>
            </a:r>
            <a:endParaRPr sz="4000" dirty="0">
              <a:latin typeface="Verdana"/>
              <a:cs typeface="Verdana"/>
            </a:endParaRPr>
          </a:p>
        </p:txBody>
      </p:sp>
      <p:pic>
        <p:nvPicPr>
          <p:cNvPr id="3" name="object 3"/>
          <p:cNvPicPr/>
          <p:nvPr/>
        </p:nvPicPr>
        <p:blipFill>
          <a:blip r:embed="rId2" cstate="print"/>
          <a:stretch>
            <a:fillRect/>
          </a:stretch>
        </p:blipFill>
        <p:spPr>
          <a:xfrm>
            <a:off x="1280841" y="6621146"/>
            <a:ext cx="6276974" cy="1295399"/>
          </a:xfrm>
          <a:prstGeom prst="rect">
            <a:avLst/>
          </a:prstGeom>
        </p:spPr>
      </p:pic>
      <p:grpSp>
        <p:nvGrpSpPr>
          <p:cNvPr id="4" name="object 4"/>
          <p:cNvGrpSpPr/>
          <p:nvPr/>
        </p:nvGrpSpPr>
        <p:grpSpPr>
          <a:xfrm>
            <a:off x="0" y="0"/>
            <a:ext cx="295275" cy="10287000"/>
            <a:chOff x="0" y="0"/>
            <a:chExt cx="295275" cy="10287000"/>
          </a:xfrm>
        </p:grpSpPr>
        <p:sp>
          <p:nvSpPr>
            <p:cNvPr id="5" name="object 5"/>
            <p:cNvSpPr/>
            <p:nvPr/>
          </p:nvSpPr>
          <p:spPr>
            <a:xfrm>
              <a:off x="0" y="2337904"/>
              <a:ext cx="295275" cy="7949565"/>
            </a:xfrm>
            <a:custGeom>
              <a:avLst/>
              <a:gdLst/>
              <a:ahLst/>
              <a:cxnLst/>
              <a:rect l="l" t="t" r="r" b="b"/>
              <a:pathLst>
                <a:path w="295275" h="7949565">
                  <a:moveTo>
                    <a:pt x="0" y="7949094"/>
                  </a:moveTo>
                  <a:lnTo>
                    <a:pt x="295274" y="7949094"/>
                  </a:lnTo>
                  <a:lnTo>
                    <a:pt x="295274" y="0"/>
                  </a:lnTo>
                  <a:lnTo>
                    <a:pt x="0" y="0"/>
                  </a:lnTo>
                  <a:lnTo>
                    <a:pt x="0" y="7949094"/>
                  </a:lnTo>
                  <a:close/>
                </a:path>
              </a:pathLst>
            </a:custGeom>
            <a:solidFill>
              <a:srgbClr val="FDFDFD"/>
            </a:solidFill>
          </p:spPr>
          <p:txBody>
            <a:bodyPr wrap="square" lIns="0" tIns="0" rIns="0" bIns="0" rtlCol="0"/>
            <a:lstStyle/>
            <a:p>
              <a:endParaRPr/>
            </a:p>
          </p:txBody>
        </p:sp>
        <p:sp>
          <p:nvSpPr>
            <p:cNvPr id="6" name="object 6"/>
            <p:cNvSpPr/>
            <p:nvPr/>
          </p:nvSpPr>
          <p:spPr>
            <a:xfrm>
              <a:off x="0" y="0"/>
              <a:ext cx="295275" cy="2338070"/>
            </a:xfrm>
            <a:custGeom>
              <a:avLst/>
              <a:gdLst/>
              <a:ahLst/>
              <a:cxnLst/>
              <a:rect l="l" t="t" r="r" b="b"/>
              <a:pathLst>
                <a:path w="295275" h="2338070">
                  <a:moveTo>
                    <a:pt x="0" y="0"/>
                  </a:moveTo>
                  <a:lnTo>
                    <a:pt x="295274" y="0"/>
                  </a:lnTo>
                  <a:lnTo>
                    <a:pt x="295274" y="2337905"/>
                  </a:lnTo>
                  <a:lnTo>
                    <a:pt x="0" y="2337905"/>
                  </a:lnTo>
                  <a:lnTo>
                    <a:pt x="0"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723900"/>
            <a:ext cx="14706600" cy="2621936"/>
          </a:xfrm>
          <a:prstGeom prst="rect">
            <a:avLst/>
          </a:prstGeom>
          <a:solidFill>
            <a:schemeClr val="accent5">
              <a:lumMod val="50000"/>
            </a:schemeClr>
          </a:solidFill>
        </p:spPr>
        <p:txBody>
          <a:bodyPr vert="horz" wrap="square" lIns="0" tIns="204470" rIns="0" bIns="0" rtlCol="0">
            <a:spAutoFit/>
          </a:bodyPr>
          <a:lstStyle/>
          <a:p>
            <a:pPr marL="12700" marR="5080">
              <a:lnSpc>
                <a:spcPts val="10200"/>
              </a:lnSpc>
              <a:spcBef>
                <a:spcPts val="1610"/>
              </a:spcBef>
            </a:pPr>
            <a:r>
              <a:rPr sz="4800" spc="-110" dirty="0"/>
              <a:t>Mengidentifikasi  </a:t>
            </a:r>
            <a:r>
              <a:rPr sz="4800" spc="-170" dirty="0"/>
              <a:t>Peluang</a:t>
            </a:r>
            <a:r>
              <a:rPr sz="4800" spc="-550" dirty="0"/>
              <a:t> </a:t>
            </a:r>
            <a:r>
              <a:rPr sz="4800" spc="-75" dirty="0"/>
              <a:t>Bisnis  </a:t>
            </a:r>
            <a:r>
              <a:rPr sz="4800" spc="-100" dirty="0" err="1"/>
              <a:t>dalam</a:t>
            </a:r>
            <a:r>
              <a:rPr sz="4800" spc="-550" dirty="0"/>
              <a:t> </a:t>
            </a:r>
            <a:r>
              <a:rPr sz="4800" spc="-155" dirty="0" err="1"/>
              <a:t>Teknologi</a:t>
            </a:r>
            <a:br>
              <a:rPr lang="en-US" sz="4800" spc="-155" dirty="0"/>
            </a:br>
            <a:endParaRPr sz="4800" dirty="0"/>
          </a:p>
        </p:txBody>
      </p:sp>
      <p:pic>
        <p:nvPicPr>
          <p:cNvPr id="3" name="object 3"/>
          <p:cNvPicPr/>
          <p:nvPr/>
        </p:nvPicPr>
        <p:blipFill>
          <a:blip r:embed="rId2" cstate="print"/>
          <a:stretch>
            <a:fillRect/>
          </a:stretch>
        </p:blipFill>
        <p:spPr>
          <a:xfrm>
            <a:off x="1280841" y="6747536"/>
            <a:ext cx="6276974" cy="1295399"/>
          </a:xfrm>
          <a:prstGeom prst="rect">
            <a:avLst/>
          </a:prstGeom>
        </p:spPr>
      </p:pic>
      <p:sp>
        <p:nvSpPr>
          <p:cNvPr id="4" name="Text 3">
            <a:extLst>
              <a:ext uri="{FF2B5EF4-FFF2-40B4-BE49-F238E27FC236}">
                <a16:creationId xmlns:a16="http://schemas.microsoft.com/office/drawing/2014/main" id="{60584995-87CC-93F8-5A06-B4415978C95F}"/>
              </a:ext>
            </a:extLst>
          </p:cNvPr>
          <p:cNvSpPr/>
          <p:nvPr/>
        </p:nvSpPr>
        <p:spPr>
          <a:xfrm>
            <a:off x="1447800" y="3771900"/>
            <a:ext cx="14820900" cy="2975636"/>
          </a:xfrm>
          <a:prstGeom prst="rect">
            <a:avLst/>
          </a:prstGeom>
          <a:solidFill>
            <a:schemeClr val="bg1"/>
          </a:solidFill>
          <a:ln/>
        </p:spPr>
        <p:txBody>
          <a:bodyPr wrap="square" rtlCol="0" anchor="t"/>
          <a:lstStyle/>
          <a:p>
            <a:pPr marL="0" indent="0" algn="just">
              <a:buNone/>
            </a:pPr>
            <a:r>
              <a:rPr lang="en-US" sz="4000" i="1" kern="0" spc="-35" dirty="0">
                <a:solidFill>
                  <a:schemeClr val="tx2"/>
                </a:solidFill>
                <a:latin typeface="Inter" pitchFamily="34" charset="0"/>
                <a:ea typeface="Inter" pitchFamily="34" charset="-122"/>
                <a:cs typeface="Inter" pitchFamily="34" charset="-120"/>
              </a:rPr>
              <a:t>Dalam dunia yang terus berkembang ini, sangat penting untuk dapat mengidentifikasi peluang bisnis yang muncul berkat teknologi. Temukan bagaimana teknologi dapat mempengaruhi dan menggali peluang bisnis yang menjanjikan.</a:t>
            </a:r>
            <a:endParaRPr lang="en-US" sz="4000" i="1" dirty="0">
              <a:solidFill>
                <a:schemeClr val="tx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13498" y="2095500"/>
            <a:ext cx="16715059" cy="2516715"/>
          </a:xfrm>
          <a:prstGeom prst="rect">
            <a:avLst/>
          </a:prstGeom>
        </p:spPr>
        <p:txBody>
          <a:bodyPr vert="horz" wrap="square" lIns="0" tIns="104775" rIns="0" bIns="0" rtlCol="0">
            <a:spAutoFit/>
          </a:bodyPr>
          <a:lstStyle/>
          <a:p>
            <a:pPr marL="12700" marR="5080">
              <a:lnSpc>
                <a:spcPts val="4720"/>
              </a:lnSpc>
              <a:spcBef>
                <a:spcPts val="825"/>
              </a:spcBef>
            </a:pPr>
            <a:r>
              <a:rPr lang="en-US" sz="4500" spc="-155" dirty="0" err="1">
                <a:solidFill>
                  <a:srgbClr val="FF0000"/>
                </a:solidFill>
                <a:latin typeface="Verdana"/>
                <a:cs typeface="Verdana"/>
              </a:rPr>
              <a:t>Keempat</a:t>
            </a:r>
            <a:r>
              <a:rPr sz="4500" spc="-445" dirty="0">
                <a:solidFill>
                  <a:srgbClr val="FFFFFF"/>
                </a:solidFill>
                <a:latin typeface="Verdana"/>
                <a:cs typeface="Verdana"/>
              </a:rPr>
              <a:t>,</a:t>
            </a:r>
            <a:r>
              <a:rPr sz="4500" spc="-480" dirty="0">
                <a:solidFill>
                  <a:srgbClr val="FFFFFF"/>
                </a:solidFill>
                <a:latin typeface="Verdana"/>
                <a:cs typeface="Verdana"/>
              </a:rPr>
              <a:t> </a:t>
            </a:r>
            <a:r>
              <a:rPr sz="4500" spc="75" dirty="0">
                <a:solidFill>
                  <a:srgbClr val="FFFFFF"/>
                </a:solidFill>
                <a:latin typeface="Verdana"/>
                <a:cs typeface="Verdana"/>
              </a:rPr>
              <a:t>l</a:t>
            </a:r>
            <a:r>
              <a:rPr sz="4500" spc="-204" dirty="0">
                <a:solidFill>
                  <a:srgbClr val="FFFFFF"/>
                </a:solidFill>
                <a:latin typeface="Verdana"/>
                <a:cs typeface="Verdana"/>
              </a:rPr>
              <a:t>a</a:t>
            </a:r>
            <a:r>
              <a:rPr sz="4500" spc="-415" dirty="0">
                <a:solidFill>
                  <a:srgbClr val="FFFFFF"/>
                </a:solidFill>
                <a:latin typeface="Verdana"/>
                <a:cs typeface="Verdana"/>
              </a:rPr>
              <a:t>k</a:t>
            </a:r>
            <a:r>
              <a:rPr sz="4500" spc="-100" dirty="0">
                <a:solidFill>
                  <a:srgbClr val="FFFFFF"/>
                </a:solidFill>
                <a:latin typeface="Verdana"/>
                <a:cs typeface="Verdana"/>
              </a:rPr>
              <a:t>u</a:t>
            </a:r>
            <a:r>
              <a:rPr sz="4500" spc="-415" dirty="0">
                <a:solidFill>
                  <a:srgbClr val="FFFFFF"/>
                </a:solidFill>
                <a:latin typeface="Verdana"/>
                <a:cs typeface="Verdana"/>
              </a:rPr>
              <a:t>k</a:t>
            </a:r>
            <a:r>
              <a:rPr sz="4500" spc="-204" dirty="0">
                <a:solidFill>
                  <a:srgbClr val="FFFFFF"/>
                </a:solidFill>
                <a:latin typeface="Verdana"/>
                <a:cs typeface="Verdana"/>
              </a:rPr>
              <a:t>a</a:t>
            </a:r>
            <a:r>
              <a:rPr sz="4500" spc="-60" dirty="0">
                <a:solidFill>
                  <a:srgbClr val="FFFFFF"/>
                </a:solidFill>
                <a:latin typeface="Verdana"/>
                <a:cs typeface="Verdana"/>
              </a:rPr>
              <a:t>n</a:t>
            </a:r>
            <a:r>
              <a:rPr sz="4500" spc="-480" dirty="0">
                <a:solidFill>
                  <a:srgbClr val="FFFFFF"/>
                </a:solidFill>
                <a:latin typeface="Verdana"/>
                <a:cs typeface="Verdana"/>
              </a:rPr>
              <a:t> </a:t>
            </a:r>
            <a:r>
              <a:rPr sz="4500" spc="80" dirty="0">
                <a:solidFill>
                  <a:srgbClr val="FFFFFF"/>
                </a:solidFill>
                <a:latin typeface="Verdana"/>
                <a:cs typeface="Verdana"/>
              </a:rPr>
              <a:t>p</a:t>
            </a:r>
            <a:r>
              <a:rPr sz="4500" spc="-105" dirty="0">
                <a:solidFill>
                  <a:srgbClr val="FFFFFF"/>
                </a:solidFill>
                <a:latin typeface="Verdana"/>
                <a:cs typeface="Verdana"/>
              </a:rPr>
              <a:t>e</a:t>
            </a:r>
            <a:r>
              <a:rPr sz="4500" spc="-65" dirty="0">
                <a:solidFill>
                  <a:srgbClr val="FFFFFF"/>
                </a:solidFill>
                <a:latin typeface="Verdana"/>
                <a:cs typeface="Verdana"/>
              </a:rPr>
              <a:t>n</a:t>
            </a:r>
            <a:r>
              <a:rPr sz="4500" spc="-330" dirty="0">
                <a:solidFill>
                  <a:srgbClr val="FFFFFF"/>
                </a:solidFill>
                <a:latin typeface="Verdana"/>
                <a:cs typeface="Verdana"/>
              </a:rPr>
              <a:t>g</a:t>
            </a:r>
            <a:r>
              <a:rPr sz="4500" spc="-100" dirty="0">
                <a:solidFill>
                  <a:srgbClr val="FFFFFF"/>
                </a:solidFill>
                <a:latin typeface="Verdana"/>
                <a:cs typeface="Verdana"/>
              </a:rPr>
              <a:t>u</a:t>
            </a:r>
            <a:r>
              <a:rPr sz="4500" spc="-415" dirty="0">
                <a:solidFill>
                  <a:srgbClr val="FFFFFF"/>
                </a:solidFill>
                <a:latin typeface="Verdana"/>
                <a:cs typeface="Verdana"/>
              </a:rPr>
              <a:t>k</a:t>
            </a:r>
            <a:r>
              <a:rPr sz="4500" spc="-100" dirty="0">
                <a:solidFill>
                  <a:srgbClr val="FFFFFF"/>
                </a:solidFill>
                <a:latin typeface="Verdana"/>
                <a:cs typeface="Verdana"/>
              </a:rPr>
              <a:t>u</a:t>
            </a:r>
            <a:r>
              <a:rPr sz="4500" spc="-55" dirty="0">
                <a:solidFill>
                  <a:srgbClr val="FFFFFF"/>
                </a:solidFill>
                <a:latin typeface="Verdana"/>
                <a:cs typeface="Verdana"/>
              </a:rPr>
              <a:t>r</a:t>
            </a:r>
            <a:r>
              <a:rPr sz="4500" spc="-204" dirty="0">
                <a:solidFill>
                  <a:srgbClr val="FFFFFF"/>
                </a:solidFill>
                <a:latin typeface="Verdana"/>
                <a:cs typeface="Verdana"/>
              </a:rPr>
              <a:t>a</a:t>
            </a:r>
            <a:r>
              <a:rPr sz="4500" spc="-60" dirty="0">
                <a:solidFill>
                  <a:srgbClr val="FFFFFF"/>
                </a:solidFill>
                <a:latin typeface="Verdana"/>
                <a:cs typeface="Verdana"/>
              </a:rPr>
              <a:t>n</a:t>
            </a:r>
            <a:r>
              <a:rPr sz="4500" spc="-480" dirty="0">
                <a:solidFill>
                  <a:srgbClr val="FFFFFF"/>
                </a:solidFill>
                <a:latin typeface="Verdana"/>
                <a:cs typeface="Verdana"/>
              </a:rPr>
              <a:t> </a:t>
            </a:r>
            <a:r>
              <a:rPr sz="4500" spc="-415" dirty="0">
                <a:solidFill>
                  <a:srgbClr val="FFFFFF"/>
                </a:solidFill>
                <a:latin typeface="Verdana"/>
                <a:cs typeface="Verdana"/>
              </a:rPr>
              <a:t>k</a:t>
            </a:r>
            <a:r>
              <a:rPr sz="4500" spc="-40" dirty="0">
                <a:solidFill>
                  <a:srgbClr val="FFFFFF"/>
                </a:solidFill>
                <a:latin typeface="Verdana"/>
                <a:cs typeface="Verdana"/>
              </a:rPr>
              <a:t>i</a:t>
            </a:r>
            <a:r>
              <a:rPr sz="4500" spc="-65" dirty="0">
                <a:solidFill>
                  <a:srgbClr val="FFFFFF"/>
                </a:solidFill>
                <a:latin typeface="Verdana"/>
                <a:cs typeface="Verdana"/>
              </a:rPr>
              <a:t>n</a:t>
            </a:r>
            <a:r>
              <a:rPr sz="4500" spc="-105" dirty="0">
                <a:solidFill>
                  <a:srgbClr val="FFFFFF"/>
                </a:solidFill>
                <a:latin typeface="Verdana"/>
                <a:cs typeface="Verdana"/>
              </a:rPr>
              <a:t>e</a:t>
            </a:r>
            <a:r>
              <a:rPr sz="4500" spc="-55" dirty="0">
                <a:solidFill>
                  <a:srgbClr val="FFFFFF"/>
                </a:solidFill>
                <a:latin typeface="Verdana"/>
                <a:cs typeface="Verdana"/>
              </a:rPr>
              <a:t>r</a:t>
            </a:r>
            <a:r>
              <a:rPr sz="4500" spc="-355" dirty="0">
                <a:solidFill>
                  <a:srgbClr val="FFFFFF"/>
                </a:solidFill>
                <a:latin typeface="Verdana"/>
                <a:cs typeface="Verdana"/>
              </a:rPr>
              <a:t>j</a:t>
            </a:r>
            <a:r>
              <a:rPr sz="4500" spc="-145" dirty="0">
                <a:solidFill>
                  <a:srgbClr val="FFFFFF"/>
                </a:solidFill>
                <a:latin typeface="Verdana"/>
                <a:cs typeface="Verdana"/>
              </a:rPr>
              <a:t>a  </a:t>
            </a:r>
            <a:r>
              <a:rPr sz="4500" spc="80" dirty="0">
                <a:solidFill>
                  <a:srgbClr val="FFFFFF"/>
                </a:solidFill>
                <a:latin typeface="Verdana"/>
                <a:cs typeface="Verdana"/>
              </a:rPr>
              <a:t>b</a:t>
            </a:r>
            <a:r>
              <a:rPr sz="4500" spc="-40" dirty="0">
                <a:solidFill>
                  <a:srgbClr val="FFFFFF"/>
                </a:solidFill>
                <a:latin typeface="Verdana"/>
                <a:cs typeface="Verdana"/>
              </a:rPr>
              <a:t>i</a:t>
            </a:r>
            <a:r>
              <a:rPr sz="4500" spc="-110" dirty="0">
                <a:solidFill>
                  <a:srgbClr val="FFFFFF"/>
                </a:solidFill>
                <a:latin typeface="Verdana"/>
                <a:cs typeface="Verdana"/>
              </a:rPr>
              <a:t>s</a:t>
            </a:r>
            <a:r>
              <a:rPr sz="4500" spc="-65" dirty="0">
                <a:solidFill>
                  <a:srgbClr val="FFFFFF"/>
                </a:solidFill>
                <a:latin typeface="Verdana"/>
                <a:cs typeface="Verdana"/>
              </a:rPr>
              <a:t>n</a:t>
            </a:r>
            <a:r>
              <a:rPr sz="4500" spc="-40" dirty="0">
                <a:solidFill>
                  <a:srgbClr val="FFFFFF"/>
                </a:solidFill>
                <a:latin typeface="Verdana"/>
                <a:cs typeface="Verdana"/>
              </a:rPr>
              <a:t>i</a:t>
            </a:r>
            <a:r>
              <a:rPr sz="4500" spc="-105" dirty="0">
                <a:solidFill>
                  <a:srgbClr val="FFFFFF"/>
                </a:solidFill>
                <a:latin typeface="Verdana"/>
                <a:cs typeface="Verdana"/>
              </a:rPr>
              <a:t>s</a:t>
            </a:r>
            <a:r>
              <a:rPr sz="4500" spc="-480" dirty="0">
                <a:solidFill>
                  <a:srgbClr val="FFFFFF"/>
                </a:solidFill>
                <a:latin typeface="Verdana"/>
                <a:cs typeface="Verdana"/>
              </a:rPr>
              <a:t> </a:t>
            </a:r>
            <a:r>
              <a:rPr sz="4500" spc="-65" dirty="0">
                <a:solidFill>
                  <a:srgbClr val="FFFFFF"/>
                </a:solidFill>
                <a:latin typeface="Verdana"/>
                <a:cs typeface="Verdana"/>
              </a:rPr>
              <a:t>An</a:t>
            </a:r>
            <a:r>
              <a:rPr sz="4500" spc="85" dirty="0">
                <a:solidFill>
                  <a:srgbClr val="FFFFFF"/>
                </a:solidFill>
                <a:latin typeface="Verdana"/>
                <a:cs typeface="Verdana"/>
              </a:rPr>
              <a:t>d</a:t>
            </a:r>
            <a:r>
              <a:rPr sz="4500" spc="-200" dirty="0">
                <a:solidFill>
                  <a:srgbClr val="FFFFFF"/>
                </a:solidFill>
                <a:latin typeface="Verdana"/>
                <a:cs typeface="Verdana"/>
              </a:rPr>
              <a:t>a</a:t>
            </a:r>
            <a:r>
              <a:rPr sz="4500" spc="-480" dirty="0">
                <a:solidFill>
                  <a:srgbClr val="FFFFFF"/>
                </a:solidFill>
                <a:latin typeface="Verdana"/>
                <a:cs typeface="Verdana"/>
              </a:rPr>
              <a:t> </a:t>
            </a:r>
            <a:r>
              <a:rPr sz="4500" spc="-110" dirty="0">
                <a:solidFill>
                  <a:srgbClr val="FFFFFF"/>
                </a:solidFill>
                <a:latin typeface="Verdana"/>
                <a:cs typeface="Verdana"/>
              </a:rPr>
              <a:t>s</a:t>
            </a:r>
            <a:r>
              <a:rPr sz="4500" spc="-105" dirty="0">
                <a:solidFill>
                  <a:srgbClr val="FFFFFF"/>
                </a:solidFill>
                <a:latin typeface="Verdana"/>
                <a:cs typeface="Verdana"/>
              </a:rPr>
              <a:t>e</a:t>
            </a:r>
            <a:r>
              <a:rPr sz="4500" spc="145" dirty="0">
                <a:solidFill>
                  <a:srgbClr val="FFFFFF"/>
                </a:solidFill>
                <a:latin typeface="Verdana"/>
                <a:cs typeface="Verdana"/>
              </a:rPr>
              <a:t>c</a:t>
            </a:r>
            <a:r>
              <a:rPr sz="4500" spc="-204" dirty="0">
                <a:solidFill>
                  <a:srgbClr val="FFFFFF"/>
                </a:solidFill>
                <a:latin typeface="Verdana"/>
                <a:cs typeface="Verdana"/>
              </a:rPr>
              <a:t>a</a:t>
            </a:r>
            <a:r>
              <a:rPr sz="4500" spc="-55" dirty="0">
                <a:solidFill>
                  <a:srgbClr val="FFFFFF"/>
                </a:solidFill>
                <a:latin typeface="Verdana"/>
                <a:cs typeface="Verdana"/>
              </a:rPr>
              <a:t>r</a:t>
            </a:r>
            <a:r>
              <a:rPr sz="4500" spc="-200" dirty="0">
                <a:solidFill>
                  <a:srgbClr val="FFFFFF"/>
                </a:solidFill>
                <a:latin typeface="Verdana"/>
                <a:cs typeface="Verdana"/>
              </a:rPr>
              <a:t>a</a:t>
            </a:r>
            <a:r>
              <a:rPr sz="4500" spc="-480" dirty="0">
                <a:solidFill>
                  <a:srgbClr val="FFFFFF"/>
                </a:solidFill>
                <a:latin typeface="Verdana"/>
                <a:cs typeface="Verdana"/>
              </a:rPr>
              <a:t> </a:t>
            </a:r>
            <a:r>
              <a:rPr sz="4500" spc="65" dirty="0">
                <a:solidFill>
                  <a:srgbClr val="FFFFFF"/>
                </a:solidFill>
                <a:latin typeface="Verdana"/>
                <a:cs typeface="Verdana"/>
              </a:rPr>
              <a:t>t</a:t>
            </a:r>
            <a:r>
              <a:rPr sz="4500" spc="-105" dirty="0">
                <a:solidFill>
                  <a:srgbClr val="FFFFFF"/>
                </a:solidFill>
                <a:latin typeface="Verdana"/>
                <a:cs typeface="Verdana"/>
              </a:rPr>
              <a:t>e</a:t>
            </a:r>
            <a:r>
              <a:rPr sz="4500" spc="-55" dirty="0">
                <a:solidFill>
                  <a:srgbClr val="FFFFFF"/>
                </a:solidFill>
                <a:latin typeface="Verdana"/>
                <a:cs typeface="Verdana"/>
              </a:rPr>
              <a:t>r</a:t>
            </a:r>
            <a:r>
              <a:rPr sz="4500" spc="-204" dirty="0">
                <a:solidFill>
                  <a:srgbClr val="FFFFFF"/>
                </a:solidFill>
                <a:latin typeface="Verdana"/>
                <a:cs typeface="Verdana"/>
              </a:rPr>
              <a:t>a</a:t>
            </a:r>
            <a:r>
              <a:rPr sz="4500" spc="65" dirty="0">
                <a:solidFill>
                  <a:srgbClr val="FFFFFF"/>
                </a:solidFill>
                <a:latin typeface="Verdana"/>
                <a:cs typeface="Verdana"/>
              </a:rPr>
              <a:t>t</a:t>
            </a:r>
            <a:r>
              <a:rPr sz="4500" spc="-100" dirty="0">
                <a:solidFill>
                  <a:srgbClr val="FFFFFF"/>
                </a:solidFill>
                <a:latin typeface="Verdana"/>
                <a:cs typeface="Verdana"/>
              </a:rPr>
              <a:t>u</a:t>
            </a:r>
            <a:r>
              <a:rPr sz="4500" spc="-55" dirty="0">
                <a:solidFill>
                  <a:srgbClr val="FFFFFF"/>
                </a:solidFill>
                <a:latin typeface="Verdana"/>
                <a:cs typeface="Verdana"/>
              </a:rPr>
              <a:t>r</a:t>
            </a:r>
            <a:r>
              <a:rPr sz="4500" spc="-455" dirty="0">
                <a:solidFill>
                  <a:srgbClr val="FFFFFF"/>
                </a:solidFill>
                <a:latin typeface="Verdana"/>
                <a:cs typeface="Verdana"/>
              </a:rPr>
              <a:t>.</a:t>
            </a:r>
            <a:r>
              <a:rPr sz="4500" spc="-480" dirty="0">
                <a:solidFill>
                  <a:srgbClr val="FFFFFF"/>
                </a:solidFill>
                <a:latin typeface="Verdana"/>
                <a:cs typeface="Verdana"/>
              </a:rPr>
              <a:t> </a:t>
            </a:r>
            <a:r>
              <a:rPr sz="4500" spc="10" dirty="0">
                <a:solidFill>
                  <a:srgbClr val="FFFFFF"/>
                </a:solidFill>
                <a:latin typeface="Verdana"/>
                <a:cs typeface="Verdana"/>
              </a:rPr>
              <a:t>H</a:t>
            </a:r>
            <a:r>
              <a:rPr sz="4500" spc="-204" dirty="0">
                <a:solidFill>
                  <a:srgbClr val="FFFFFF"/>
                </a:solidFill>
                <a:latin typeface="Verdana"/>
                <a:cs typeface="Verdana"/>
              </a:rPr>
              <a:t>a</a:t>
            </a:r>
            <a:r>
              <a:rPr sz="4500" spc="80" dirty="0">
                <a:solidFill>
                  <a:srgbClr val="FFFFFF"/>
                </a:solidFill>
                <a:latin typeface="Verdana"/>
                <a:cs typeface="Verdana"/>
              </a:rPr>
              <a:t>l</a:t>
            </a:r>
            <a:r>
              <a:rPr sz="4500" spc="-480" dirty="0">
                <a:solidFill>
                  <a:srgbClr val="FFFFFF"/>
                </a:solidFill>
                <a:latin typeface="Verdana"/>
                <a:cs typeface="Verdana"/>
              </a:rPr>
              <a:t> </a:t>
            </a:r>
            <a:r>
              <a:rPr sz="4500" spc="-40" dirty="0">
                <a:solidFill>
                  <a:srgbClr val="FFFFFF"/>
                </a:solidFill>
                <a:latin typeface="Verdana"/>
                <a:cs typeface="Verdana"/>
              </a:rPr>
              <a:t>i</a:t>
            </a:r>
            <a:r>
              <a:rPr sz="4500" spc="-65" dirty="0">
                <a:solidFill>
                  <a:srgbClr val="FFFFFF"/>
                </a:solidFill>
                <a:latin typeface="Verdana"/>
                <a:cs typeface="Verdana"/>
              </a:rPr>
              <a:t>n</a:t>
            </a:r>
            <a:r>
              <a:rPr sz="4500" spc="-40" dirty="0">
                <a:solidFill>
                  <a:srgbClr val="FFFFFF"/>
                </a:solidFill>
                <a:latin typeface="Verdana"/>
                <a:cs typeface="Verdana"/>
              </a:rPr>
              <a:t>i  </a:t>
            </a:r>
            <a:r>
              <a:rPr sz="4500" spc="-204" dirty="0">
                <a:solidFill>
                  <a:srgbClr val="FFFFFF"/>
                </a:solidFill>
                <a:latin typeface="Verdana"/>
                <a:cs typeface="Verdana"/>
              </a:rPr>
              <a:t>a</a:t>
            </a:r>
            <a:r>
              <a:rPr sz="4500" spc="-415" dirty="0">
                <a:solidFill>
                  <a:srgbClr val="FFFFFF"/>
                </a:solidFill>
                <a:latin typeface="Verdana"/>
                <a:cs typeface="Verdana"/>
              </a:rPr>
              <a:t>k</a:t>
            </a:r>
            <a:r>
              <a:rPr sz="4500" spc="-204" dirty="0">
                <a:solidFill>
                  <a:srgbClr val="FFFFFF"/>
                </a:solidFill>
                <a:latin typeface="Verdana"/>
                <a:cs typeface="Verdana"/>
              </a:rPr>
              <a:t>a</a:t>
            </a:r>
            <a:r>
              <a:rPr sz="4500" spc="-60" dirty="0">
                <a:solidFill>
                  <a:srgbClr val="FFFFFF"/>
                </a:solidFill>
                <a:latin typeface="Verdana"/>
                <a:cs typeface="Verdana"/>
              </a:rPr>
              <a:t>n</a:t>
            </a:r>
            <a:r>
              <a:rPr sz="4500" spc="-480" dirty="0">
                <a:solidFill>
                  <a:srgbClr val="FFFFFF"/>
                </a:solidFill>
                <a:latin typeface="Verdana"/>
                <a:cs typeface="Verdana"/>
              </a:rPr>
              <a:t> </a:t>
            </a:r>
            <a:r>
              <a:rPr sz="4500" spc="-254" dirty="0">
                <a:solidFill>
                  <a:srgbClr val="FFFFFF"/>
                </a:solidFill>
                <a:latin typeface="Verdana"/>
                <a:cs typeface="Verdana"/>
              </a:rPr>
              <a:t>m</a:t>
            </a:r>
            <a:r>
              <a:rPr sz="4500" spc="-105" dirty="0">
                <a:solidFill>
                  <a:srgbClr val="FFFFFF"/>
                </a:solidFill>
                <a:latin typeface="Verdana"/>
                <a:cs typeface="Verdana"/>
              </a:rPr>
              <a:t>e</a:t>
            </a:r>
            <a:r>
              <a:rPr sz="4500" spc="-254" dirty="0">
                <a:solidFill>
                  <a:srgbClr val="FFFFFF"/>
                </a:solidFill>
                <a:latin typeface="Verdana"/>
                <a:cs typeface="Verdana"/>
              </a:rPr>
              <a:t>m</a:t>
            </a:r>
            <a:r>
              <a:rPr sz="4500" spc="80" dirty="0">
                <a:solidFill>
                  <a:srgbClr val="FFFFFF"/>
                </a:solidFill>
                <a:latin typeface="Verdana"/>
                <a:cs typeface="Verdana"/>
              </a:rPr>
              <a:t>b</a:t>
            </a:r>
            <a:r>
              <a:rPr sz="4500" spc="-204" dirty="0">
                <a:solidFill>
                  <a:srgbClr val="FFFFFF"/>
                </a:solidFill>
                <a:latin typeface="Verdana"/>
                <a:cs typeface="Verdana"/>
              </a:rPr>
              <a:t>a</a:t>
            </a:r>
            <a:r>
              <a:rPr sz="4500" spc="-65" dirty="0">
                <a:solidFill>
                  <a:srgbClr val="FFFFFF"/>
                </a:solidFill>
                <a:latin typeface="Verdana"/>
                <a:cs typeface="Verdana"/>
              </a:rPr>
              <a:t>n</a:t>
            </a:r>
            <a:r>
              <a:rPr sz="4500" spc="65" dirty="0">
                <a:solidFill>
                  <a:srgbClr val="FFFFFF"/>
                </a:solidFill>
                <a:latin typeface="Verdana"/>
                <a:cs typeface="Verdana"/>
              </a:rPr>
              <a:t>t</a:t>
            </a:r>
            <a:r>
              <a:rPr sz="4500" spc="-95" dirty="0">
                <a:solidFill>
                  <a:srgbClr val="FFFFFF"/>
                </a:solidFill>
                <a:latin typeface="Verdana"/>
                <a:cs typeface="Verdana"/>
              </a:rPr>
              <a:t>u</a:t>
            </a:r>
            <a:r>
              <a:rPr sz="4500" spc="-480" dirty="0">
                <a:solidFill>
                  <a:srgbClr val="FFFFFF"/>
                </a:solidFill>
                <a:latin typeface="Verdana"/>
                <a:cs typeface="Verdana"/>
              </a:rPr>
              <a:t> </a:t>
            </a:r>
            <a:r>
              <a:rPr sz="4500" spc="-65" dirty="0">
                <a:solidFill>
                  <a:srgbClr val="FFFFFF"/>
                </a:solidFill>
                <a:latin typeface="Verdana"/>
                <a:cs typeface="Verdana"/>
              </a:rPr>
              <a:t>An</a:t>
            </a:r>
            <a:r>
              <a:rPr sz="4500" spc="85" dirty="0">
                <a:solidFill>
                  <a:srgbClr val="FFFFFF"/>
                </a:solidFill>
                <a:latin typeface="Verdana"/>
                <a:cs typeface="Verdana"/>
              </a:rPr>
              <a:t>d</a:t>
            </a:r>
            <a:r>
              <a:rPr sz="4500" spc="-200" dirty="0">
                <a:solidFill>
                  <a:srgbClr val="FFFFFF"/>
                </a:solidFill>
                <a:latin typeface="Verdana"/>
                <a:cs typeface="Verdana"/>
              </a:rPr>
              <a:t>a</a:t>
            </a:r>
            <a:r>
              <a:rPr sz="4500" spc="-480" dirty="0">
                <a:solidFill>
                  <a:srgbClr val="FFFFFF"/>
                </a:solidFill>
                <a:latin typeface="Verdana"/>
                <a:cs typeface="Verdana"/>
              </a:rPr>
              <a:t> </a:t>
            </a:r>
            <a:r>
              <a:rPr sz="4500" spc="-254" dirty="0">
                <a:solidFill>
                  <a:srgbClr val="FFFFFF"/>
                </a:solidFill>
                <a:latin typeface="Verdana"/>
                <a:cs typeface="Verdana"/>
              </a:rPr>
              <a:t>m</a:t>
            </a:r>
            <a:r>
              <a:rPr sz="4500" spc="-105" dirty="0">
                <a:solidFill>
                  <a:srgbClr val="FFFFFF"/>
                </a:solidFill>
                <a:latin typeface="Verdana"/>
                <a:cs typeface="Verdana"/>
              </a:rPr>
              <a:t>e</a:t>
            </a:r>
            <a:r>
              <a:rPr sz="4500" spc="-65" dirty="0">
                <a:solidFill>
                  <a:srgbClr val="FFFFFF"/>
                </a:solidFill>
                <a:latin typeface="Verdana"/>
                <a:cs typeface="Verdana"/>
              </a:rPr>
              <a:t>n</a:t>
            </a:r>
            <a:r>
              <a:rPr sz="4500" spc="-330" dirty="0">
                <a:solidFill>
                  <a:srgbClr val="FFFFFF"/>
                </a:solidFill>
                <a:latin typeface="Verdana"/>
                <a:cs typeface="Verdana"/>
              </a:rPr>
              <a:t>g</a:t>
            </a:r>
            <a:r>
              <a:rPr sz="4500" spc="-105" dirty="0">
                <a:solidFill>
                  <a:srgbClr val="FFFFFF"/>
                </a:solidFill>
                <a:latin typeface="Verdana"/>
                <a:cs typeface="Verdana"/>
              </a:rPr>
              <a:t>e</a:t>
            </a:r>
            <a:r>
              <a:rPr sz="4500" spc="65" dirty="0">
                <a:solidFill>
                  <a:srgbClr val="FFFFFF"/>
                </a:solidFill>
                <a:latin typeface="Verdana"/>
                <a:cs typeface="Verdana"/>
              </a:rPr>
              <a:t>t</a:t>
            </a:r>
            <a:r>
              <a:rPr sz="4500" spc="-204" dirty="0">
                <a:solidFill>
                  <a:srgbClr val="FFFFFF"/>
                </a:solidFill>
                <a:latin typeface="Verdana"/>
                <a:cs typeface="Verdana"/>
              </a:rPr>
              <a:t>a</a:t>
            </a:r>
            <a:r>
              <a:rPr sz="4500" spc="-65" dirty="0">
                <a:solidFill>
                  <a:srgbClr val="FFFFFF"/>
                </a:solidFill>
                <a:latin typeface="Verdana"/>
                <a:cs typeface="Verdana"/>
              </a:rPr>
              <a:t>h</a:t>
            </a:r>
            <a:r>
              <a:rPr sz="4500" spc="-100" dirty="0">
                <a:solidFill>
                  <a:srgbClr val="FFFFFF"/>
                </a:solidFill>
                <a:latin typeface="Verdana"/>
                <a:cs typeface="Verdana"/>
              </a:rPr>
              <a:t>u</a:t>
            </a:r>
            <a:r>
              <a:rPr sz="4500" spc="-40" dirty="0">
                <a:solidFill>
                  <a:srgbClr val="FFFFFF"/>
                </a:solidFill>
                <a:latin typeface="Verdana"/>
                <a:cs typeface="Verdana"/>
              </a:rPr>
              <a:t>i  </a:t>
            </a:r>
            <a:r>
              <a:rPr sz="4500" spc="-110" dirty="0">
                <a:solidFill>
                  <a:srgbClr val="FFFFFF"/>
                </a:solidFill>
                <a:latin typeface="Verdana"/>
                <a:cs typeface="Verdana"/>
              </a:rPr>
              <a:t>s</a:t>
            </a:r>
            <a:r>
              <a:rPr sz="4500" spc="-105" dirty="0">
                <a:solidFill>
                  <a:srgbClr val="FFFFFF"/>
                </a:solidFill>
                <a:latin typeface="Verdana"/>
                <a:cs typeface="Verdana"/>
              </a:rPr>
              <a:t>e</a:t>
            </a:r>
            <a:r>
              <a:rPr sz="4500" spc="80" dirty="0">
                <a:solidFill>
                  <a:srgbClr val="FFFFFF"/>
                </a:solidFill>
                <a:latin typeface="Verdana"/>
                <a:cs typeface="Verdana"/>
              </a:rPr>
              <a:t>b</a:t>
            </a:r>
            <a:r>
              <a:rPr sz="4500" spc="-105" dirty="0">
                <a:solidFill>
                  <a:srgbClr val="FFFFFF"/>
                </a:solidFill>
                <a:latin typeface="Verdana"/>
                <a:cs typeface="Verdana"/>
              </a:rPr>
              <a:t>e</a:t>
            </a:r>
            <a:r>
              <a:rPr sz="4500" spc="-55" dirty="0">
                <a:solidFill>
                  <a:srgbClr val="FFFFFF"/>
                </a:solidFill>
                <a:latin typeface="Verdana"/>
                <a:cs typeface="Verdana"/>
              </a:rPr>
              <a:t>r</a:t>
            </a:r>
            <a:r>
              <a:rPr sz="4500" spc="-204" dirty="0">
                <a:solidFill>
                  <a:srgbClr val="FFFFFF"/>
                </a:solidFill>
                <a:latin typeface="Verdana"/>
                <a:cs typeface="Verdana"/>
              </a:rPr>
              <a:t>a</a:t>
            </a:r>
            <a:r>
              <a:rPr sz="4500" spc="80" dirty="0">
                <a:solidFill>
                  <a:srgbClr val="FFFFFF"/>
                </a:solidFill>
                <a:latin typeface="Verdana"/>
                <a:cs typeface="Verdana"/>
              </a:rPr>
              <a:t>p</a:t>
            </a:r>
            <a:r>
              <a:rPr sz="4500" spc="-200" dirty="0">
                <a:solidFill>
                  <a:srgbClr val="FFFFFF"/>
                </a:solidFill>
                <a:latin typeface="Verdana"/>
                <a:cs typeface="Verdana"/>
              </a:rPr>
              <a:t>a</a:t>
            </a:r>
            <a:r>
              <a:rPr sz="4500" spc="-480" dirty="0">
                <a:solidFill>
                  <a:srgbClr val="FFFFFF"/>
                </a:solidFill>
                <a:latin typeface="Verdana"/>
                <a:cs typeface="Verdana"/>
              </a:rPr>
              <a:t> </a:t>
            </a:r>
            <a:r>
              <a:rPr sz="4500" spc="-110" dirty="0">
                <a:solidFill>
                  <a:srgbClr val="FFFFFF"/>
                </a:solidFill>
                <a:latin typeface="Verdana"/>
                <a:cs typeface="Verdana"/>
              </a:rPr>
              <a:t>s</a:t>
            </a:r>
            <a:r>
              <a:rPr sz="4500" spc="-100" dirty="0">
                <a:solidFill>
                  <a:srgbClr val="FFFFFF"/>
                </a:solidFill>
                <a:latin typeface="Verdana"/>
                <a:cs typeface="Verdana"/>
              </a:rPr>
              <a:t>u</a:t>
            </a:r>
            <a:r>
              <a:rPr sz="4500" spc="-415" dirty="0">
                <a:solidFill>
                  <a:srgbClr val="FFFFFF"/>
                </a:solidFill>
                <a:latin typeface="Verdana"/>
                <a:cs typeface="Verdana"/>
              </a:rPr>
              <a:t>k</a:t>
            </a:r>
            <a:r>
              <a:rPr sz="4500" spc="-110" dirty="0">
                <a:solidFill>
                  <a:srgbClr val="FFFFFF"/>
                </a:solidFill>
                <a:latin typeface="Verdana"/>
                <a:cs typeface="Verdana"/>
              </a:rPr>
              <a:t>s</a:t>
            </a:r>
            <a:r>
              <a:rPr sz="4500" spc="-105" dirty="0">
                <a:solidFill>
                  <a:srgbClr val="FFFFFF"/>
                </a:solidFill>
                <a:latin typeface="Verdana"/>
                <a:cs typeface="Verdana"/>
              </a:rPr>
              <a:t>es</a:t>
            </a:r>
            <a:r>
              <a:rPr sz="4500" spc="-480" dirty="0">
                <a:solidFill>
                  <a:srgbClr val="FFFFFF"/>
                </a:solidFill>
                <a:latin typeface="Verdana"/>
                <a:cs typeface="Verdana"/>
              </a:rPr>
              <a:t> </a:t>
            </a:r>
            <a:r>
              <a:rPr sz="4500" spc="-40" dirty="0">
                <a:solidFill>
                  <a:srgbClr val="FFFFFF"/>
                </a:solidFill>
                <a:latin typeface="Verdana"/>
                <a:cs typeface="Verdana"/>
              </a:rPr>
              <a:t>i</a:t>
            </a:r>
            <a:r>
              <a:rPr sz="4500" spc="85" dirty="0">
                <a:solidFill>
                  <a:srgbClr val="FFFFFF"/>
                </a:solidFill>
                <a:latin typeface="Verdana"/>
                <a:cs typeface="Verdana"/>
              </a:rPr>
              <a:t>d</a:t>
            </a:r>
            <a:r>
              <a:rPr sz="4500" spc="-100" dirty="0">
                <a:solidFill>
                  <a:srgbClr val="FFFFFF"/>
                </a:solidFill>
                <a:latin typeface="Verdana"/>
                <a:cs typeface="Verdana"/>
              </a:rPr>
              <a:t>e</a:t>
            </a:r>
            <a:r>
              <a:rPr sz="4500" spc="-480" dirty="0">
                <a:solidFill>
                  <a:srgbClr val="FFFFFF"/>
                </a:solidFill>
                <a:latin typeface="Verdana"/>
                <a:cs typeface="Verdana"/>
              </a:rPr>
              <a:t> </a:t>
            </a:r>
            <a:r>
              <a:rPr sz="4500" spc="80" dirty="0">
                <a:solidFill>
                  <a:srgbClr val="FFFFFF"/>
                </a:solidFill>
                <a:latin typeface="Verdana"/>
                <a:cs typeface="Verdana"/>
              </a:rPr>
              <a:t>b</a:t>
            </a:r>
            <a:r>
              <a:rPr sz="4500" spc="-40" dirty="0">
                <a:solidFill>
                  <a:srgbClr val="FFFFFF"/>
                </a:solidFill>
                <a:latin typeface="Verdana"/>
                <a:cs typeface="Verdana"/>
              </a:rPr>
              <a:t>i</a:t>
            </a:r>
            <a:r>
              <a:rPr sz="4500" spc="-110" dirty="0">
                <a:solidFill>
                  <a:srgbClr val="FFFFFF"/>
                </a:solidFill>
                <a:latin typeface="Verdana"/>
                <a:cs typeface="Verdana"/>
              </a:rPr>
              <a:t>s</a:t>
            </a:r>
            <a:r>
              <a:rPr sz="4500" spc="-65" dirty="0">
                <a:solidFill>
                  <a:srgbClr val="FFFFFF"/>
                </a:solidFill>
                <a:latin typeface="Verdana"/>
                <a:cs typeface="Verdana"/>
              </a:rPr>
              <a:t>n</a:t>
            </a:r>
            <a:r>
              <a:rPr sz="4500" spc="-40" dirty="0">
                <a:solidFill>
                  <a:srgbClr val="FFFFFF"/>
                </a:solidFill>
                <a:latin typeface="Verdana"/>
                <a:cs typeface="Verdana"/>
              </a:rPr>
              <a:t>i</a:t>
            </a:r>
            <a:r>
              <a:rPr sz="4500" spc="-105" dirty="0">
                <a:solidFill>
                  <a:srgbClr val="FFFFFF"/>
                </a:solidFill>
                <a:latin typeface="Verdana"/>
                <a:cs typeface="Verdana"/>
              </a:rPr>
              <a:t>s</a:t>
            </a:r>
            <a:r>
              <a:rPr sz="4500" spc="-480" dirty="0">
                <a:solidFill>
                  <a:srgbClr val="FFFFFF"/>
                </a:solidFill>
                <a:latin typeface="Verdana"/>
                <a:cs typeface="Verdana"/>
              </a:rPr>
              <a:t> </a:t>
            </a:r>
            <a:r>
              <a:rPr sz="4500" spc="-114" dirty="0">
                <a:solidFill>
                  <a:srgbClr val="FFFFFF"/>
                </a:solidFill>
                <a:latin typeface="Verdana"/>
                <a:cs typeface="Verdana"/>
              </a:rPr>
              <a:t>y</a:t>
            </a:r>
            <a:r>
              <a:rPr sz="4500" spc="-204" dirty="0">
                <a:solidFill>
                  <a:srgbClr val="FFFFFF"/>
                </a:solidFill>
                <a:latin typeface="Verdana"/>
                <a:cs typeface="Verdana"/>
              </a:rPr>
              <a:t>a</a:t>
            </a:r>
            <a:r>
              <a:rPr sz="4500" spc="-65" dirty="0">
                <a:solidFill>
                  <a:srgbClr val="FFFFFF"/>
                </a:solidFill>
                <a:latin typeface="Verdana"/>
                <a:cs typeface="Verdana"/>
              </a:rPr>
              <a:t>n</a:t>
            </a:r>
            <a:r>
              <a:rPr sz="4500" spc="-229" dirty="0">
                <a:solidFill>
                  <a:srgbClr val="FFFFFF"/>
                </a:solidFill>
                <a:latin typeface="Verdana"/>
                <a:cs typeface="Verdana"/>
              </a:rPr>
              <a:t>g  </a:t>
            </a:r>
            <a:r>
              <a:rPr sz="4500" spc="85" dirty="0">
                <a:solidFill>
                  <a:srgbClr val="FFFFFF"/>
                </a:solidFill>
                <a:latin typeface="Verdana"/>
                <a:cs typeface="Verdana"/>
              </a:rPr>
              <a:t>d</a:t>
            </a:r>
            <a:r>
              <a:rPr sz="4500" spc="-40" dirty="0">
                <a:solidFill>
                  <a:srgbClr val="FFFFFF"/>
                </a:solidFill>
                <a:latin typeface="Verdana"/>
                <a:cs typeface="Verdana"/>
              </a:rPr>
              <a:t>i</a:t>
            </a:r>
            <a:r>
              <a:rPr sz="4500" spc="-100" dirty="0">
                <a:solidFill>
                  <a:srgbClr val="FFFFFF"/>
                </a:solidFill>
                <a:latin typeface="Verdana"/>
                <a:cs typeface="Verdana"/>
              </a:rPr>
              <a:t>u</a:t>
            </a:r>
            <a:r>
              <a:rPr sz="4500" spc="-110" dirty="0">
                <a:solidFill>
                  <a:srgbClr val="FFFFFF"/>
                </a:solidFill>
                <a:latin typeface="Verdana"/>
                <a:cs typeface="Verdana"/>
              </a:rPr>
              <a:t>s</a:t>
            </a:r>
            <a:r>
              <a:rPr sz="4500" spc="-100" dirty="0">
                <a:solidFill>
                  <a:srgbClr val="FFFFFF"/>
                </a:solidFill>
                <a:latin typeface="Verdana"/>
                <a:cs typeface="Verdana"/>
              </a:rPr>
              <a:t>u</a:t>
            </a:r>
            <a:r>
              <a:rPr sz="4500" spc="75" dirty="0">
                <a:solidFill>
                  <a:srgbClr val="FFFFFF"/>
                </a:solidFill>
                <a:latin typeface="Verdana"/>
                <a:cs typeface="Verdana"/>
              </a:rPr>
              <a:t>l</a:t>
            </a:r>
            <a:r>
              <a:rPr sz="4500" spc="-415" dirty="0">
                <a:solidFill>
                  <a:srgbClr val="FFFFFF"/>
                </a:solidFill>
                <a:latin typeface="Verdana"/>
                <a:cs typeface="Verdana"/>
              </a:rPr>
              <a:t>k</a:t>
            </a:r>
            <a:r>
              <a:rPr sz="4500" spc="-204" dirty="0">
                <a:solidFill>
                  <a:srgbClr val="FFFFFF"/>
                </a:solidFill>
                <a:latin typeface="Verdana"/>
                <a:cs typeface="Verdana"/>
              </a:rPr>
              <a:t>a</a:t>
            </a:r>
            <a:r>
              <a:rPr sz="4500" spc="-60" dirty="0">
                <a:solidFill>
                  <a:srgbClr val="FFFFFF"/>
                </a:solidFill>
                <a:latin typeface="Verdana"/>
                <a:cs typeface="Verdana"/>
              </a:rPr>
              <a:t>n</a:t>
            </a:r>
            <a:r>
              <a:rPr sz="4500" spc="-480" dirty="0">
                <a:solidFill>
                  <a:srgbClr val="FFFFFF"/>
                </a:solidFill>
                <a:latin typeface="Verdana"/>
                <a:cs typeface="Verdana"/>
              </a:rPr>
              <a:t> </a:t>
            </a:r>
            <a:r>
              <a:rPr sz="4500" spc="85" dirty="0">
                <a:solidFill>
                  <a:srgbClr val="FFFFFF"/>
                </a:solidFill>
                <a:latin typeface="Verdana"/>
                <a:cs typeface="Verdana"/>
              </a:rPr>
              <a:t>d</a:t>
            </a:r>
            <a:r>
              <a:rPr sz="4500" spc="-204" dirty="0">
                <a:solidFill>
                  <a:srgbClr val="FFFFFF"/>
                </a:solidFill>
                <a:latin typeface="Verdana"/>
                <a:cs typeface="Verdana"/>
              </a:rPr>
              <a:t>a</a:t>
            </a:r>
            <a:r>
              <a:rPr sz="4500" spc="-60" dirty="0">
                <a:solidFill>
                  <a:srgbClr val="FFFFFF"/>
                </a:solidFill>
                <a:latin typeface="Verdana"/>
                <a:cs typeface="Verdana"/>
              </a:rPr>
              <a:t>n</a:t>
            </a:r>
            <a:r>
              <a:rPr sz="4500" spc="-480" dirty="0">
                <a:solidFill>
                  <a:srgbClr val="FFFFFF"/>
                </a:solidFill>
                <a:latin typeface="Verdana"/>
                <a:cs typeface="Verdana"/>
              </a:rPr>
              <a:t> </a:t>
            </a:r>
            <a:r>
              <a:rPr sz="4500" spc="-254" dirty="0">
                <a:solidFill>
                  <a:srgbClr val="FFFFFF"/>
                </a:solidFill>
                <a:latin typeface="Verdana"/>
                <a:cs typeface="Verdana"/>
              </a:rPr>
              <a:t>m</a:t>
            </a:r>
            <a:r>
              <a:rPr sz="4500" spc="-105" dirty="0">
                <a:solidFill>
                  <a:srgbClr val="FFFFFF"/>
                </a:solidFill>
                <a:latin typeface="Verdana"/>
                <a:cs typeface="Verdana"/>
              </a:rPr>
              <a:t>e</a:t>
            </a:r>
            <a:r>
              <a:rPr sz="4500" spc="-65" dirty="0">
                <a:solidFill>
                  <a:srgbClr val="FFFFFF"/>
                </a:solidFill>
                <a:latin typeface="Verdana"/>
                <a:cs typeface="Verdana"/>
              </a:rPr>
              <a:t>n</a:t>
            </a:r>
            <a:r>
              <a:rPr sz="4500" spc="-105" dirty="0">
                <a:solidFill>
                  <a:srgbClr val="FFFFFF"/>
                </a:solidFill>
                <a:latin typeface="Verdana"/>
                <a:cs typeface="Verdana"/>
              </a:rPr>
              <a:t>e</a:t>
            </a:r>
            <a:r>
              <a:rPr sz="4500" spc="-65" dirty="0">
                <a:solidFill>
                  <a:srgbClr val="FFFFFF"/>
                </a:solidFill>
                <a:latin typeface="Verdana"/>
                <a:cs typeface="Verdana"/>
              </a:rPr>
              <a:t>n</a:t>
            </a:r>
            <a:r>
              <a:rPr sz="4500" spc="65" dirty="0">
                <a:solidFill>
                  <a:srgbClr val="FFFFFF"/>
                </a:solidFill>
                <a:latin typeface="Verdana"/>
                <a:cs typeface="Verdana"/>
              </a:rPr>
              <a:t>t</a:t>
            </a:r>
            <a:r>
              <a:rPr sz="4500" spc="-100" dirty="0">
                <a:solidFill>
                  <a:srgbClr val="FFFFFF"/>
                </a:solidFill>
                <a:latin typeface="Verdana"/>
                <a:cs typeface="Verdana"/>
              </a:rPr>
              <a:t>u</a:t>
            </a:r>
            <a:r>
              <a:rPr sz="4500" spc="-415" dirty="0">
                <a:solidFill>
                  <a:srgbClr val="FFFFFF"/>
                </a:solidFill>
                <a:latin typeface="Verdana"/>
                <a:cs typeface="Verdana"/>
              </a:rPr>
              <a:t>k</a:t>
            </a:r>
            <a:r>
              <a:rPr sz="4500" spc="-204" dirty="0">
                <a:solidFill>
                  <a:srgbClr val="FFFFFF"/>
                </a:solidFill>
                <a:latin typeface="Verdana"/>
                <a:cs typeface="Verdana"/>
              </a:rPr>
              <a:t>a</a:t>
            </a:r>
            <a:r>
              <a:rPr sz="4500" spc="-60" dirty="0">
                <a:solidFill>
                  <a:srgbClr val="FFFFFF"/>
                </a:solidFill>
                <a:latin typeface="Verdana"/>
                <a:cs typeface="Verdana"/>
              </a:rPr>
              <a:t>n</a:t>
            </a:r>
            <a:r>
              <a:rPr sz="4500" spc="-480" dirty="0">
                <a:solidFill>
                  <a:srgbClr val="FFFFFF"/>
                </a:solidFill>
                <a:latin typeface="Verdana"/>
                <a:cs typeface="Verdana"/>
              </a:rPr>
              <a:t> </a:t>
            </a:r>
            <a:r>
              <a:rPr sz="4500" spc="-204" dirty="0">
                <a:solidFill>
                  <a:srgbClr val="FFFFFF"/>
                </a:solidFill>
                <a:latin typeface="Verdana"/>
                <a:cs typeface="Verdana"/>
              </a:rPr>
              <a:t>a</a:t>
            </a:r>
            <a:r>
              <a:rPr sz="4500" spc="80" dirty="0">
                <a:solidFill>
                  <a:srgbClr val="FFFFFF"/>
                </a:solidFill>
                <a:latin typeface="Verdana"/>
                <a:cs typeface="Verdana"/>
              </a:rPr>
              <a:t>p</a:t>
            </a:r>
            <a:r>
              <a:rPr sz="4500" spc="-204" dirty="0">
                <a:solidFill>
                  <a:srgbClr val="FFFFFF"/>
                </a:solidFill>
                <a:latin typeface="Verdana"/>
                <a:cs typeface="Verdana"/>
              </a:rPr>
              <a:t>a</a:t>
            </a:r>
            <a:r>
              <a:rPr sz="4500" spc="-415" dirty="0">
                <a:solidFill>
                  <a:srgbClr val="FFFFFF"/>
                </a:solidFill>
                <a:latin typeface="Verdana"/>
                <a:cs typeface="Verdana"/>
              </a:rPr>
              <a:t>k</a:t>
            </a:r>
            <a:r>
              <a:rPr sz="4500" spc="-204" dirty="0">
                <a:solidFill>
                  <a:srgbClr val="FFFFFF"/>
                </a:solidFill>
                <a:latin typeface="Verdana"/>
                <a:cs typeface="Verdana"/>
              </a:rPr>
              <a:t>a</a:t>
            </a:r>
            <a:r>
              <a:rPr sz="4500" spc="-45" dirty="0">
                <a:solidFill>
                  <a:srgbClr val="FFFFFF"/>
                </a:solidFill>
                <a:latin typeface="Verdana"/>
                <a:cs typeface="Verdana"/>
              </a:rPr>
              <a:t>h  </a:t>
            </a:r>
            <a:r>
              <a:rPr sz="4500" spc="-204" dirty="0">
                <a:solidFill>
                  <a:srgbClr val="FFFFFF"/>
                </a:solidFill>
                <a:latin typeface="Verdana"/>
                <a:cs typeface="Verdana"/>
              </a:rPr>
              <a:t>a</a:t>
            </a:r>
            <a:r>
              <a:rPr sz="4500" spc="85" dirty="0">
                <a:solidFill>
                  <a:srgbClr val="FFFFFF"/>
                </a:solidFill>
                <a:latin typeface="Verdana"/>
                <a:cs typeface="Verdana"/>
              </a:rPr>
              <a:t>d</a:t>
            </a:r>
            <a:r>
              <a:rPr sz="4500" spc="-200" dirty="0">
                <a:solidFill>
                  <a:srgbClr val="FFFFFF"/>
                </a:solidFill>
                <a:latin typeface="Verdana"/>
                <a:cs typeface="Verdana"/>
              </a:rPr>
              <a:t>a</a:t>
            </a:r>
            <a:r>
              <a:rPr sz="4500" spc="-480" dirty="0">
                <a:solidFill>
                  <a:srgbClr val="FFFFFF"/>
                </a:solidFill>
                <a:latin typeface="Verdana"/>
                <a:cs typeface="Verdana"/>
              </a:rPr>
              <a:t> </a:t>
            </a:r>
            <a:r>
              <a:rPr sz="4500" spc="-114" dirty="0">
                <a:solidFill>
                  <a:srgbClr val="FFFFFF"/>
                </a:solidFill>
                <a:latin typeface="Verdana"/>
                <a:cs typeface="Verdana"/>
              </a:rPr>
              <a:t>y</a:t>
            </a:r>
            <a:r>
              <a:rPr sz="4500" spc="-204" dirty="0">
                <a:solidFill>
                  <a:srgbClr val="FFFFFF"/>
                </a:solidFill>
                <a:latin typeface="Verdana"/>
                <a:cs typeface="Verdana"/>
              </a:rPr>
              <a:t>a</a:t>
            </a:r>
            <a:r>
              <a:rPr sz="4500" spc="-65" dirty="0">
                <a:solidFill>
                  <a:srgbClr val="FFFFFF"/>
                </a:solidFill>
                <a:latin typeface="Verdana"/>
                <a:cs typeface="Verdana"/>
              </a:rPr>
              <a:t>n</a:t>
            </a:r>
            <a:r>
              <a:rPr sz="4500" spc="-325" dirty="0">
                <a:solidFill>
                  <a:srgbClr val="FFFFFF"/>
                </a:solidFill>
                <a:latin typeface="Verdana"/>
                <a:cs typeface="Verdana"/>
              </a:rPr>
              <a:t>g</a:t>
            </a:r>
            <a:r>
              <a:rPr sz="4500" spc="-480" dirty="0">
                <a:solidFill>
                  <a:srgbClr val="FFFFFF"/>
                </a:solidFill>
                <a:latin typeface="Verdana"/>
                <a:cs typeface="Verdana"/>
              </a:rPr>
              <a:t> </a:t>
            </a:r>
            <a:r>
              <a:rPr sz="4500" spc="80" dirty="0">
                <a:solidFill>
                  <a:srgbClr val="FFFFFF"/>
                </a:solidFill>
                <a:latin typeface="Verdana"/>
                <a:cs typeface="Verdana"/>
              </a:rPr>
              <a:t>p</a:t>
            </a:r>
            <a:r>
              <a:rPr sz="4500" spc="-105" dirty="0">
                <a:solidFill>
                  <a:srgbClr val="FFFFFF"/>
                </a:solidFill>
                <a:latin typeface="Verdana"/>
                <a:cs typeface="Verdana"/>
              </a:rPr>
              <a:t>e</a:t>
            </a:r>
            <a:r>
              <a:rPr sz="4500" spc="-55" dirty="0">
                <a:solidFill>
                  <a:srgbClr val="FFFFFF"/>
                </a:solidFill>
                <a:latin typeface="Verdana"/>
                <a:cs typeface="Verdana"/>
              </a:rPr>
              <a:t>r</a:t>
            </a:r>
            <a:r>
              <a:rPr sz="4500" spc="75" dirty="0">
                <a:solidFill>
                  <a:srgbClr val="FFFFFF"/>
                </a:solidFill>
                <a:latin typeface="Verdana"/>
                <a:cs typeface="Verdana"/>
              </a:rPr>
              <a:t>l</a:t>
            </a:r>
            <a:r>
              <a:rPr sz="4500" spc="-95" dirty="0">
                <a:solidFill>
                  <a:srgbClr val="FFFFFF"/>
                </a:solidFill>
                <a:latin typeface="Verdana"/>
                <a:cs typeface="Verdana"/>
              </a:rPr>
              <a:t>u</a:t>
            </a:r>
            <a:r>
              <a:rPr sz="4500" spc="-480" dirty="0">
                <a:solidFill>
                  <a:srgbClr val="FFFFFF"/>
                </a:solidFill>
                <a:latin typeface="Verdana"/>
                <a:cs typeface="Verdana"/>
              </a:rPr>
              <a:t> </a:t>
            </a:r>
            <a:r>
              <a:rPr sz="4500" spc="85" dirty="0">
                <a:solidFill>
                  <a:srgbClr val="FFFFFF"/>
                </a:solidFill>
                <a:latin typeface="Verdana"/>
                <a:cs typeface="Verdana"/>
              </a:rPr>
              <a:t>d</a:t>
            </a:r>
            <a:r>
              <a:rPr sz="4500" spc="-40" dirty="0">
                <a:solidFill>
                  <a:srgbClr val="FFFFFF"/>
                </a:solidFill>
                <a:latin typeface="Verdana"/>
                <a:cs typeface="Verdana"/>
              </a:rPr>
              <a:t>i</a:t>
            </a:r>
            <a:r>
              <a:rPr sz="4500" spc="80" dirty="0">
                <a:solidFill>
                  <a:srgbClr val="FFFFFF"/>
                </a:solidFill>
                <a:latin typeface="Verdana"/>
                <a:cs typeface="Verdana"/>
              </a:rPr>
              <a:t>p</a:t>
            </a:r>
            <a:r>
              <a:rPr sz="4500" spc="-105" dirty="0">
                <a:solidFill>
                  <a:srgbClr val="FFFFFF"/>
                </a:solidFill>
                <a:latin typeface="Verdana"/>
                <a:cs typeface="Verdana"/>
              </a:rPr>
              <a:t>e</a:t>
            </a:r>
            <a:r>
              <a:rPr sz="4500" spc="-55" dirty="0">
                <a:solidFill>
                  <a:srgbClr val="FFFFFF"/>
                </a:solidFill>
                <a:latin typeface="Verdana"/>
                <a:cs typeface="Verdana"/>
              </a:rPr>
              <a:t>r</a:t>
            </a:r>
            <a:r>
              <a:rPr sz="4500" spc="80" dirty="0">
                <a:solidFill>
                  <a:srgbClr val="FFFFFF"/>
                </a:solidFill>
                <a:latin typeface="Verdana"/>
                <a:cs typeface="Verdana"/>
              </a:rPr>
              <a:t>b</a:t>
            </a:r>
            <a:r>
              <a:rPr sz="4500" spc="-204" dirty="0">
                <a:solidFill>
                  <a:srgbClr val="FFFFFF"/>
                </a:solidFill>
                <a:latin typeface="Verdana"/>
                <a:cs typeface="Verdana"/>
              </a:rPr>
              <a:t>a</a:t>
            </a:r>
            <a:r>
              <a:rPr sz="4500" spc="-40" dirty="0">
                <a:solidFill>
                  <a:srgbClr val="FFFFFF"/>
                </a:solidFill>
                <a:latin typeface="Verdana"/>
                <a:cs typeface="Verdana"/>
              </a:rPr>
              <a:t>i</a:t>
            </a:r>
            <a:r>
              <a:rPr sz="4500" spc="-415" dirty="0">
                <a:solidFill>
                  <a:srgbClr val="FFFFFF"/>
                </a:solidFill>
                <a:latin typeface="Verdana"/>
                <a:cs typeface="Verdana"/>
              </a:rPr>
              <a:t>k</a:t>
            </a:r>
            <a:r>
              <a:rPr sz="4500" spc="-35" dirty="0">
                <a:solidFill>
                  <a:srgbClr val="FFFFFF"/>
                </a:solidFill>
                <a:latin typeface="Verdana"/>
                <a:cs typeface="Verdana"/>
              </a:rPr>
              <a:t>i</a:t>
            </a:r>
            <a:r>
              <a:rPr sz="4500" spc="-480" dirty="0">
                <a:solidFill>
                  <a:srgbClr val="FFFFFF"/>
                </a:solidFill>
                <a:latin typeface="Verdana"/>
                <a:cs typeface="Verdana"/>
              </a:rPr>
              <a:t> </a:t>
            </a:r>
            <a:r>
              <a:rPr sz="4500" spc="-204" dirty="0">
                <a:solidFill>
                  <a:srgbClr val="FFFFFF"/>
                </a:solidFill>
                <a:latin typeface="Verdana"/>
                <a:cs typeface="Verdana"/>
              </a:rPr>
              <a:t>a</a:t>
            </a:r>
            <a:r>
              <a:rPr sz="4500" spc="65" dirty="0">
                <a:solidFill>
                  <a:srgbClr val="FFFFFF"/>
                </a:solidFill>
                <a:latin typeface="Verdana"/>
                <a:cs typeface="Verdana"/>
              </a:rPr>
              <a:t>t</a:t>
            </a:r>
            <a:r>
              <a:rPr sz="4500" spc="-204" dirty="0">
                <a:solidFill>
                  <a:srgbClr val="FFFFFF"/>
                </a:solidFill>
                <a:latin typeface="Verdana"/>
                <a:cs typeface="Verdana"/>
              </a:rPr>
              <a:t>a</a:t>
            </a:r>
            <a:r>
              <a:rPr sz="4500" spc="-95" dirty="0">
                <a:solidFill>
                  <a:srgbClr val="FFFFFF"/>
                </a:solidFill>
                <a:latin typeface="Verdana"/>
                <a:cs typeface="Verdana"/>
              </a:rPr>
              <a:t>u</a:t>
            </a:r>
            <a:r>
              <a:rPr sz="4500" spc="-480" dirty="0">
                <a:solidFill>
                  <a:srgbClr val="FFFFFF"/>
                </a:solidFill>
                <a:latin typeface="Verdana"/>
                <a:cs typeface="Verdana"/>
              </a:rPr>
              <a:t> </a:t>
            </a:r>
            <a:r>
              <a:rPr sz="4500" spc="65" dirty="0">
                <a:solidFill>
                  <a:srgbClr val="FFFFFF"/>
                </a:solidFill>
                <a:latin typeface="Verdana"/>
                <a:cs typeface="Verdana"/>
              </a:rPr>
              <a:t>t</a:t>
            </a:r>
            <a:r>
              <a:rPr sz="4500" spc="-40" dirty="0">
                <a:solidFill>
                  <a:srgbClr val="FFFFFF"/>
                </a:solidFill>
                <a:latin typeface="Verdana"/>
                <a:cs typeface="Verdana"/>
              </a:rPr>
              <a:t>i</a:t>
            </a:r>
            <a:r>
              <a:rPr sz="4500" spc="85" dirty="0">
                <a:solidFill>
                  <a:srgbClr val="FFFFFF"/>
                </a:solidFill>
                <a:latin typeface="Verdana"/>
                <a:cs typeface="Verdana"/>
              </a:rPr>
              <a:t>d</a:t>
            </a:r>
            <a:r>
              <a:rPr sz="4500" spc="-204" dirty="0">
                <a:solidFill>
                  <a:srgbClr val="FFFFFF"/>
                </a:solidFill>
                <a:latin typeface="Verdana"/>
                <a:cs typeface="Verdana"/>
              </a:rPr>
              <a:t>a</a:t>
            </a:r>
            <a:r>
              <a:rPr sz="4500" spc="-415" dirty="0">
                <a:solidFill>
                  <a:srgbClr val="FFFFFF"/>
                </a:solidFill>
                <a:latin typeface="Verdana"/>
                <a:cs typeface="Verdana"/>
              </a:rPr>
              <a:t>k</a:t>
            </a:r>
            <a:r>
              <a:rPr sz="4500" spc="-455" dirty="0">
                <a:solidFill>
                  <a:srgbClr val="FFFFFF"/>
                </a:solidFill>
                <a:latin typeface="Verdana"/>
                <a:cs typeface="Verdana"/>
              </a:rPr>
              <a:t>.</a:t>
            </a:r>
            <a:endParaRPr sz="4500" dirty="0">
              <a:latin typeface="Verdana"/>
              <a:cs typeface="Verdana"/>
            </a:endParaRPr>
          </a:p>
        </p:txBody>
      </p:sp>
      <p:pic>
        <p:nvPicPr>
          <p:cNvPr id="3" name="object 3"/>
          <p:cNvPicPr/>
          <p:nvPr/>
        </p:nvPicPr>
        <p:blipFill>
          <a:blip r:embed="rId2" cstate="print"/>
          <a:stretch>
            <a:fillRect/>
          </a:stretch>
        </p:blipFill>
        <p:spPr>
          <a:xfrm>
            <a:off x="1280841" y="6558670"/>
            <a:ext cx="6276974" cy="1295399"/>
          </a:xfrm>
          <a:prstGeom prst="rect">
            <a:avLst/>
          </a:prstGeom>
        </p:spPr>
      </p:pic>
      <p:grpSp>
        <p:nvGrpSpPr>
          <p:cNvPr id="4" name="object 4"/>
          <p:cNvGrpSpPr/>
          <p:nvPr/>
        </p:nvGrpSpPr>
        <p:grpSpPr>
          <a:xfrm>
            <a:off x="0" y="0"/>
            <a:ext cx="295275" cy="10287000"/>
            <a:chOff x="0" y="0"/>
            <a:chExt cx="295275" cy="10287000"/>
          </a:xfrm>
        </p:grpSpPr>
        <p:sp>
          <p:nvSpPr>
            <p:cNvPr id="5" name="object 5"/>
            <p:cNvSpPr/>
            <p:nvPr/>
          </p:nvSpPr>
          <p:spPr>
            <a:xfrm>
              <a:off x="0" y="2337904"/>
              <a:ext cx="295275" cy="7949565"/>
            </a:xfrm>
            <a:custGeom>
              <a:avLst/>
              <a:gdLst/>
              <a:ahLst/>
              <a:cxnLst/>
              <a:rect l="l" t="t" r="r" b="b"/>
              <a:pathLst>
                <a:path w="295275" h="7949565">
                  <a:moveTo>
                    <a:pt x="0" y="7949094"/>
                  </a:moveTo>
                  <a:lnTo>
                    <a:pt x="295274" y="7949094"/>
                  </a:lnTo>
                  <a:lnTo>
                    <a:pt x="295274" y="0"/>
                  </a:lnTo>
                  <a:lnTo>
                    <a:pt x="0" y="0"/>
                  </a:lnTo>
                  <a:lnTo>
                    <a:pt x="0" y="7949094"/>
                  </a:lnTo>
                  <a:close/>
                </a:path>
              </a:pathLst>
            </a:custGeom>
            <a:solidFill>
              <a:srgbClr val="FDFDFD"/>
            </a:solidFill>
          </p:spPr>
          <p:txBody>
            <a:bodyPr wrap="square" lIns="0" tIns="0" rIns="0" bIns="0" rtlCol="0"/>
            <a:lstStyle/>
            <a:p>
              <a:endParaRPr/>
            </a:p>
          </p:txBody>
        </p:sp>
        <p:sp>
          <p:nvSpPr>
            <p:cNvPr id="6" name="object 6"/>
            <p:cNvSpPr/>
            <p:nvPr/>
          </p:nvSpPr>
          <p:spPr>
            <a:xfrm>
              <a:off x="0" y="0"/>
              <a:ext cx="295275" cy="2338070"/>
            </a:xfrm>
            <a:custGeom>
              <a:avLst/>
              <a:gdLst/>
              <a:ahLst/>
              <a:cxnLst/>
              <a:rect l="l" t="t" r="r" b="b"/>
              <a:pathLst>
                <a:path w="295275" h="2338070">
                  <a:moveTo>
                    <a:pt x="0" y="0"/>
                  </a:moveTo>
                  <a:lnTo>
                    <a:pt x="295274" y="0"/>
                  </a:lnTo>
                  <a:lnTo>
                    <a:pt x="295274" y="2337905"/>
                  </a:lnTo>
                  <a:lnTo>
                    <a:pt x="0" y="2337905"/>
                  </a:lnTo>
                  <a:lnTo>
                    <a:pt x="0"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10370" y="812026"/>
            <a:ext cx="15267259" cy="5657383"/>
          </a:xfrm>
          <a:prstGeom prst="rect">
            <a:avLst/>
          </a:prstGeom>
        </p:spPr>
        <p:txBody>
          <a:bodyPr vert="horz" wrap="square" lIns="0" tIns="107950" rIns="0" bIns="0" rtlCol="0">
            <a:spAutoFit/>
          </a:bodyPr>
          <a:lstStyle/>
          <a:p>
            <a:pPr marL="12700" marR="5080" algn="just">
              <a:lnSpc>
                <a:spcPct val="200000"/>
              </a:lnSpc>
              <a:spcBef>
                <a:spcPts val="850"/>
              </a:spcBef>
            </a:pPr>
            <a:r>
              <a:rPr sz="4700" b="1" spc="30" dirty="0">
                <a:solidFill>
                  <a:srgbClr val="FF0000"/>
                </a:solidFill>
                <a:latin typeface="Tahoma"/>
                <a:cs typeface="Tahoma"/>
              </a:rPr>
              <a:t>D</a:t>
            </a:r>
            <a:r>
              <a:rPr sz="4700" b="1" spc="-40" dirty="0">
                <a:solidFill>
                  <a:srgbClr val="FF0000"/>
                </a:solidFill>
                <a:latin typeface="Tahoma"/>
                <a:cs typeface="Tahoma"/>
              </a:rPr>
              <a:t>en</a:t>
            </a:r>
            <a:r>
              <a:rPr sz="4700" b="1" spc="-325" dirty="0">
                <a:solidFill>
                  <a:srgbClr val="FF0000"/>
                </a:solidFill>
                <a:latin typeface="Tahoma"/>
                <a:cs typeface="Tahoma"/>
              </a:rPr>
              <a:t>g</a:t>
            </a:r>
            <a:r>
              <a:rPr sz="4700" b="1" spc="-145" dirty="0">
                <a:solidFill>
                  <a:srgbClr val="FF0000"/>
                </a:solidFill>
                <a:latin typeface="Tahoma"/>
                <a:cs typeface="Tahoma"/>
              </a:rPr>
              <a:t>a</a:t>
            </a:r>
            <a:r>
              <a:rPr sz="4700" b="1" spc="-35" dirty="0">
                <a:solidFill>
                  <a:srgbClr val="FF0000"/>
                </a:solidFill>
                <a:latin typeface="Tahoma"/>
                <a:cs typeface="Tahoma"/>
              </a:rPr>
              <a:t>n</a:t>
            </a:r>
            <a:r>
              <a:rPr sz="4700" b="1" spc="-270" dirty="0">
                <a:solidFill>
                  <a:srgbClr val="FF0000"/>
                </a:solidFill>
                <a:latin typeface="Tahoma"/>
                <a:cs typeface="Tahoma"/>
              </a:rPr>
              <a:t> </a:t>
            </a:r>
            <a:r>
              <a:rPr sz="4700" b="1" spc="-100" dirty="0">
                <a:solidFill>
                  <a:srgbClr val="FF0000"/>
                </a:solidFill>
                <a:latin typeface="Tahoma"/>
                <a:cs typeface="Tahoma"/>
              </a:rPr>
              <a:t>m</a:t>
            </a:r>
            <a:r>
              <a:rPr sz="4700" b="1" spc="-40" dirty="0">
                <a:solidFill>
                  <a:srgbClr val="FF0000"/>
                </a:solidFill>
                <a:latin typeface="Tahoma"/>
                <a:cs typeface="Tahoma"/>
              </a:rPr>
              <a:t>en</a:t>
            </a:r>
            <a:r>
              <a:rPr sz="4700" b="1" spc="-325" dirty="0">
                <a:solidFill>
                  <a:srgbClr val="FF0000"/>
                </a:solidFill>
                <a:latin typeface="Tahoma"/>
                <a:cs typeface="Tahoma"/>
              </a:rPr>
              <a:t>g</a:t>
            </a:r>
            <a:r>
              <a:rPr sz="4700" b="1" spc="-60" dirty="0">
                <a:solidFill>
                  <a:srgbClr val="FF0000"/>
                </a:solidFill>
                <a:latin typeface="Tahoma"/>
                <a:cs typeface="Tahoma"/>
              </a:rPr>
              <a:t>i</a:t>
            </a:r>
            <a:r>
              <a:rPr sz="4700" b="1" spc="-290" dirty="0">
                <a:solidFill>
                  <a:srgbClr val="FF0000"/>
                </a:solidFill>
                <a:latin typeface="Tahoma"/>
                <a:cs typeface="Tahoma"/>
              </a:rPr>
              <a:t>k</a:t>
            </a:r>
            <a:r>
              <a:rPr sz="4700" b="1" spc="-80" dirty="0">
                <a:solidFill>
                  <a:srgbClr val="FF0000"/>
                </a:solidFill>
                <a:latin typeface="Tahoma"/>
                <a:cs typeface="Tahoma"/>
              </a:rPr>
              <a:t>u</a:t>
            </a:r>
            <a:r>
              <a:rPr sz="4700" b="1" spc="10" dirty="0">
                <a:solidFill>
                  <a:srgbClr val="FF0000"/>
                </a:solidFill>
                <a:latin typeface="Tahoma"/>
                <a:cs typeface="Tahoma"/>
              </a:rPr>
              <a:t>t</a:t>
            </a:r>
            <a:r>
              <a:rPr sz="4700" b="1" spc="-55" dirty="0">
                <a:solidFill>
                  <a:srgbClr val="FF0000"/>
                </a:solidFill>
                <a:latin typeface="Tahoma"/>
                <a:cs typeface="Tahoma"/>
              </a:rPr>
              <a:t>i</a:t>
            </a:r>
            <a:r>
              <a:rPr sz="4700" b="1" spc="-270" dirty="0">
                <a:solidFill>
                  <a:srgbClr val="FF0000"/>
                </a:solidFill>
                <a:latin typeface="Tahoma"/>
                <a:cs typeface="Tahoma"/>
              </a:rPr>
              <a:t> </a:t>
            </a:r>
            <a:r>
              <a:rPr sz="4700" b="1" spc="35" dirty="0">
                <a:solidFill>
                  <a:srgbClr val="FF0000"/>
                </a:solidFill>
                <a:latin typeface="Tahoma"/>
                <a:cs typeface="Tahoma"/>
              </a:rPr>
              <a:t>l</a:t>
            </a:r>
            <a:r>
              <a:rPr sz="4700" b="1" spc="-145" dirty="0">
                <a:solidFill>
                  <a:srgbClr val="FF0000"/>
                </a:solidFill>
                <a:latin typeface="Tahoma"/>
                <a:cs typeface="Tahoma"/>
              </a:rPr>
              <a:t>a</a:t>
            </a:r>
            <a:r>
              <a:rPr sz="4700" b="1" spc="-40" dirty="0">
                <a:solidFill>
                  <a:srgbClr val="FF0000"/>
                </a:solidFill>
                <a:latin typeface="Tahoma"/>
                <a:cs typeface="Tahoma"/>
              </a:rPr>
              <a:t>n</a:t>
            </a:r>
            <a:r>
              <a:rPr sz="4700" b="1" spc="-325" dirty="0">
                <a:solidFill>
                  <a:srgbClr val="FF0000"/>
                </a:solidFill>
                <a:latin typeface="Tahoma"/>
                <a:cs typeface="Tahoma"/>
              </a:rPr>
              <a:t>g</a:t>
            </a:r>
            <a:r>
              <a:rPr sz="4700" b="1" spc="-290" dirty="0">
                <a:solidFill>
                  <a:srgbClr val="FF0000"/>
                </a:solidFill>
                <a:latin typeface="Tahoma"/>
                <a:cs typeface="Tahoma"/>
              </a:rPr>
              <a:t>k</a:t>
            </a:r>
            <a:r>
              <a:rPr sz="4700" b="1" spc="-145" dirty="0">
                <a:solidFill>
                  <a:srgbClr val="FF0000"/>
                </a:solidFill>
                <a:latin typeface="Tahoma"/>
                <a:cs typeface="Tahoma"/>
              </a:rPr>
              <a:t>a</a:t>
            </a:r>
            <a:r>
              <a:rPr sz="4700" b="1" spc="-40" dirty="0">
                <a:solidFill>
                  <a:srgbClr val="FF0000"/>
                </a:solidFill>
                <a:latin typeface="Tahoma"/>
                <a:cs typeface="Tahoma"/>
              </a:rPr>
              <a:t>h</a:t>
            </a:r>
            <a:r>
              <a:rPr sz="4700" b="1" spc="-170" dirty="0">
                <a:solidFill>
                  <a:srgbClr val="FF0000"/>
                </a:solidFill>
                <a:latin typeface="Tahoma"/>
                <a:cs typeface="Tahoma"/>
              </a:rPr>
              <a:t>-  </a:t>
            </a:r>
            <a:r>
              <a:rPr sz="4700" b="1" spc="35" dirty="0">
                <a:solidFill>
                  <a:srgbClr val="FF0000"/>
                </a:solidFill>
                <a:latin typeface="Tahoma"/>
                <a:cs typeface="Tahoma"/>
              </a:rPr>
              <a:t>l</a:t>
            </a:r>
            <a:r>
              <a:rPr sz="4700" b="1" spc="-145" dirty="0">
                <a:solidFill>
                  <a:srgbClr val="FF0000"/>
                </a:solidFill>
                <a:latin typeface="Tahoma"/>
                <a:cs typeface="Tahoma"/>
              </a:rPr>
              <a:t>a</a:t>
            </a:r>
            <a:r>
              <a:rPr sz="4700" b="1" spc="-40" dirty="0">
                <a:solidFill>
                  <a:srgbClr val="FF0000"/>
                </a:solidFill>
                <a:latin typeface="Tahoma"/>
                <a:cs typeface="Tahoma"/>
              </a:rPr>
              <a:t>n</a:t>
            </a:r>
            <a:r>
              <a:rPr sz="4700" b="1" spc="-325" dirty="0">
                <a:solidFill>
                  <a:srgbClr val="FF0000"/>
                </a:solidFill>
                <a:latin typeface="Tahoma"/>
                <a:cs typeface="Tahoma"/>
              </a:rPr>
              <a:t>g</a:t>
            </a:r>
            <a:r>
              <a:rPr sz="4700" b="1" spc="-290" dirty="0">
                <a:solidFill>
                  <a:srgbClr val="FF0000"/>
                </a:solidFill>
                <a:latin typeface="Tahoma"/>
                <a:cs typeface="Tahoma"/>
              </a:rPr>
              <a:t>k</a:t>
            </a:r>
            <a:r>
              <a:rPr sz="4700" b="1" spc="-145" dirty="0">
                <a:solidFill>
                  <a:srgbClr val="FF0000"/>
                </a:solidFill>
                <a:latin typeface="Tahoma"/>
                <a:cs typeface="Tahoma"/>
              </a:rPr>
              <a:t>a</a:t>
            </a:r>
            <a:r>
              <a:rPr sz="4700" b="1" spc="-35" dirty="0">
                <a:solidFill>
                  <a:srgbClr val="FF0000"/>
                </a:solidFill>
                <a:latin typeface="Tahoma"/>
                <a:cs typeface="Tahoma"/>
              </a:rPr>
              <a:t>h</a:t>
            </a:r>
            <a:r>
              <a:rPr sz="4700" b="1" spc="-270" dirty="0">
                <a:solidFill>
                  <a:srgbClr val="FF0000"/>
                </a:solidFill>
                <a:latin typeface="Tahoma"/>
                <a:cs typeface="Tahoma"/>
              </a:rPr>
              <a:t> </a:t>
            </a:r>
            <a:r>
              <a:rPr sz="4700" b="1" spc="10" dirty="0">
                <a:solidFill>
                  <a:srgbClr val="FF0000"/>
                </a:solidFill>
                <a:latin typeface="Tahoma"/>
                <a:cs typeface="Tahoma"/>
              </a:rPr>
              <a:t>t</a:t>
            </a:r>
            <a:r>
              <a:rPr sz="4700" b="1" spc="-40" dirty="0">
                <a:solidFill>
                  <a:srgbClr val="FF0000"/>
                </a:solidFill>
                <a:latin typeface="Tahoma"/>
                <a:cs typeface="Tahoma"/>
              </a:rPr>
              <a:t>e</a:t>
            </a:r>
            <a:r>
              <a:rPr sz="4700" b="1" spc="-55" dirty="0">
                <a:solidFill>
                  <a:srgbClr val="FF0000"/>
                </a:solidFill>
                <a:latin typeface="Tahoma"/>
                <a:cs typeface="Tahoma"/>
              </a:rPr>
              <a:t>r</a:t>
            </a:r>
            <a:r>
              <a:rPr sz="4700" b="1" spc="-85" dirty="0">
                <a:solidFill>
                  <a:srgbClr val="FF0000"/>
                </a:solidFill>
                <a:latin typeface="Tahoma"/>
                <a:cs typeface="Tahoma"/>
              </a:rPr>
              <a:t>s</a:t>
            </a:r>
            <a:r>
              <a:rPr sz="4700" b="1" spc="-40" dirty="0">
                <a:solidFill>
                  <a:srgbClr val="FF0000"/>
                </a:solidFill>
                <a:latin typeface="Tahoma"/>
                <a:cs typeface="Tahoma"/>
              </a:rPr>
              <a:t>e</a:t>
            </a:r>
            <a:r>
              <a:rPr sz="4700" b="1" spc="65" dirty="0">
                <a:solidFill>
                  <a:srgbClr val="FF0000"/>
                </a:solidFill>
                <a:latin typeface="Tahoma"/>
                <a:cs typeface="Tahoma"/>
              </a:rPr>
              <a:t>b</a:t>
            </a:r>
            <a:r>
              <a:rPr sz="4700" b="1" spc="-80" dirty="0">
                <a:solidFill>
                  <a:srgbClr val="FF0000"/>
                </a:solidFill>
                <a:latin typeface="Tahoma"/>
                <a:cs typeface="Tahoma"/>
              </a:rPr>
              <a:t>u</a:t>
            </a:r>
            <a:r>
              <a:rPr sz="4700" b="1" spc="10" dirty="0">
                <a:solidFill>
                  <a:srgbClr val="FF0000"/>
                </a:solidFill>
                <a:latin typeface="Tahoma"/>
                <a:cs typeface="Tahoma"/>
              </a:rPr>
              <a:t>t</a:t>
            </a:r>
            <a:r>
              <a:rPr sz="4700" b="1" spc="-160" dirty="0">
                <a:solidFill>
                  <a:srgbClr val="FF0000"/>
                </a:solidFill>
                <a:latin typeface="Tahoma"/>
                <a:cs typeface="Tahoma"/>
              </a:rPr>
              <a:t>,</a:t>
            </a:r>
            <a:r>
              <a:rPr sz="4700" b="1" spc="-270" dirty="0">
                <a:solidFill>
                  <a:srgbClr val="FF0000"/>
                </a:solidFill>
                <a:latin typeface="Tahoma"/>
                <a:cs typeface="Tahoma"/>
              </a:rPr>
              <a:t> </a:t>
            </a:r>
            <a:r>
              <a:rPr sz="4700" b="1" spc="55" dirty="0">
                <a:solidFill>
                  <a:srgbClr val="FF0000"/>
                </a:solidFill>
                <a:latin typeface="Tahoma"/>
                <a:cs typeface="Tahoma"/>
              </a:rPr>
              <a:t>A</a:t>
            </a:r>
            <a:r>
              <a:rPr sz="4700" b="1" spc="-40" dirty="0">
                <a:solidFill>
                  <a:srgbClr val="FF0000"/>
                </a:solidFill>
                <a:latin typeface="Tahoma"/>
                <a:cs typeface="Tahoma"/>
              </a:rPr>
              <a:t>n</a:t>
            </a:r>
            <a:r>
              <a:rPr sz="4700" b="1" spc="75" dirty="0">
                <a:solidFill>
                  <a:srgbClr val="FF0000"/>
                </a:solidFill>
                <a:latin typeface="Tahoma"/>
                <a:cs typeface="Tahoma"/>
              </a:rPr>
              <a:t>d</a:t>
            </a:r>
            <a:r>
              <a:rPr sz="4700" b="1" spc="-140" dirty="0">
                <a:solidFill>
                  <a:srgbClr val="FF0000"/>
                </a:solidFill>
                <a:latin typeface="Tahoma"/>
                <a:cs typeface="Tahoma"/>
              </a:rPr>
              <a:t>a</a:t>
            </a:r>
            <a:r>
              <a:rPr sz="4700" b="1" spc="-270" dirty="0">
                <a:solidFill>
                  <a:srgbClr val="FF0000"/>
                </a:solidFill>
                <a:latin typeface="Tahoma"/>
                <a:cs typeface="Tahoma"/>
              </a:rPr>
              <a:t> </a:t>
            </a:r>
            <a:r>
              <a:rPr sz="4700" b="1" spc="75" dirty="0">
                <a:solidFill>
                  <a:srgbClr val="FF0000"/>
                </a:solidFill>
                <a:latin typeface="Tahoma"/>
                <a:cs typeface="Tahoma"/>
              </a:rPr>
              <a:t>d</a:t>
            </a:r>
            <a:r>
              <a:rPr sz="4700" b="1" spc="-145" dirty="0">
                <a:solidFill>
                  <a:srgbClr val="FF0000"/>
                </a:solidFill>
                <a:latin typeface="Tahoma"/>
                <a:cs typeface="Tahoma"/>
              </a:rPr>
              <a:t>a</a:t>
            </a:r>
            <a:r>
              <a:rPr sz="4700" b="1" spc="75" dirty="0">
                <a:solidFill>
                  <a:srgbClr val="FF0000"/>
                </a:solidFill>
                <a:latin typeface="Tahoma"/>
                <a:cs typeface="Tahoma"/>
              </a:rPr>
              <a:t>p</a:t>
            </a:r>
            <a:r>
              <a:rPr sz="4700" b="1" spc="-145" dirty="0">
                <a:solidFill>
                  <a:srgbClr val="FF0000"/>
                </a:solidFill>
                <a:latin typeface="Tahoma"/>
                <a:cs typeface="Tahoma"/>
              </a:rPr>
              <a:t>a</a:t>
            </a:r>
            <a:r>
              <a:rPr sz="4700" b="1" spc="15" dirty="0">
                <a:solidFill>
                  <a:srgbClr val="FF0000"/>
                </a:solidFill>
                <a:latin typeface="Tahoma"/>
                <a:cs typeface="Tahoma"/>
              </a:rPr>
              <a:t>t  </a:t>
            </a:r>
            <a:r>
              <a:rPr sz="4700" b="1" spc="-100" dirty="0">
                <a:solidFill>
                  <a:srgbClr val="FF0000"/>
                </a:solidFill>
                <a:latin typeface="Tahoma"/>
                <a:cs typeface="Tahoma"/>
              </a:rPr>
              <a:t>m</a:t>
            </a:r>
            <a:r>
              <a:rPr sz="4700" b="1" spc="-40" dirty="0">
                <a:solidFill>
                  <a:srgbClr val="FF0000"/>
                </a:solidFill>
                <a:latin typeface="Tahoma"/>
                <a:cs typeface="Tahoma"/>
              </a:rPr>
              <a:t>e</a:t>
            </a:r>
            <a:r>
              <a:rPr sz="4700" b="1" spc="35" dirty="0">
                <a:solidFill>
                  <a:srgbClr val="FF0000"/>
                </a:solidFill>
                <a:latin typeface="Tahoma"/>
                <a:cs typeface="Tahoma"/>
              </a:rPr>
              <a:t>l</a:t>
            </a:r>
            <a:r>
              <a:rPr sz="4700" b="1" spc="-145" dirty="0">
                <a:solidFill>
                  <a:srgbClr val="FF0000"/>
                </a:solidFill>
                <a:latin typeface="Tahoma"/>
                <a:cs typeface="Tahoma"/>
              </a:rPr>
              <a:t>a</a:t>
            </a:r>
            <a:r>
              <a:rPr sz="4700" b="1" spc="-290" dirty="0">
                <a:solidFill>
                  <a:srgbClr val="FF0000"/>
                </a:solidFill>
                <a:latin typeface="Tahoma"/>
                <a:cs typeface="Tahoma"/>
              </a:rPr>
              <a:t>k</a:t>
            </a:r>
            <a:r>
              <a:rPr sz="4700" b="1" spc="-80" dirty="0">
                <a:solidFill>
                  <a:srgbClr val="FF0000"/>
                </a:solidFill>
                <a:latin typeface="Tahoma"/>
                <a:cs typeface="Tahoma"/>
              </a:rPr>
              <a:t>u</a:t>
            </a:r>
            <a:r>
              <a:rPr sz="4700" b="1" spc="-290" dirty="0">
                <a:solidFill>
                  <a:srgbClr val="FF0000"/>
                </a:solidFill>
                <a:latin typeface="Tahoma"/>
                <a:cs typeface="Tahoma"/>
              </a:rPr>
              <a:t>k</a:t>
            </a:r>
            <a:r>
              <a:rPr sz="4700" b="1" spc="-145" dirty="0">
                <a:solidFill>
                  <a:srgbClr val="FF0000"/>
                </a:solidFill>
                <a:latin typeface="Tahoma"/>
                <a:cs typeface="Tahoma"/>
              </a:rPr>
              <a:t>a</a:t>
            </a:r>
            <a:r>
              <a:rPr sz="4700" b="1" spc="-35" dirty="0">
                <a:solidFill>
                  <a:srgbClr val="FF0000"/>
                </a:solidFill>
                <a:latin typeface="Tahoma"/>
                <a:cs typeface="Tahoma"/>
              </a:rPr>
              <a:t>n</a:t>
            </a:r>
            <a:r>
              <a:rPr sz="4700" b="1" spc="-270" dirty="0">
                <a:solidFill>
                  <a:srgbClr val="FF0000"/>
                </a:solidFill>
                <a:latin typeface="Tahoma"/>
                <a:cs typeface="Tahoma"/>
              </a:rPr>
              <a:t> </a:t>
            </a:r>
            <a:r>
              <a:rPr sz="4700" b="1" spc="5" dirty="0">
                <a:solidFill>
                  <a:srgbClr val="FF0000"/>
                </a:solidFill>
                <a:latin typeface="Tahoma"/>
                <a:cs typeface="Tahoma"/>
              </a:rPr>
              <a:t>v</a:t>
            </a:r>
            <a:r>
              <a:rPr sz="4700" b="1" spc="-145" dirty="0">
                <a:solidFill>
                  <a:srgbClr val="FF0000"/>
                </a:solidFill>
                <a:latin typeface="Tahoma"/>
                <a:cs typeface="Tahoma"/>
              </a:rPr>
              <a:t>a</a:t>
            </a:r>
            <a:r>
              <a:rPr sz="4700" b="1" spc="35" dirty="0">
                <a:solidFill>
                  <a:srgbClr val="FF0000"/>
                </a:solidFill>
                <a:latin typeface="Tahoma"/>
                <a:cs typeface="Tahoma"/>
              </a:rPr>
              <a:t>l</a:t>
            </a:r>
            <a:r>
              <a:rPr sz="4700" b="1" spc="-60" dirty="0">
                <a:solidFill>
                  <a:srgbClr val="FF0000"/>
                </a:solidFill>
                <a:latin typeface="Tahoma"/>
                <a:cs typeface="Tahoma"/>
              </a:rPr>
              <a:t>i</a:t>
            </a:r>
            <a:r>
              <a:rPr sz="4700" b="1" spc="75" dirty="0">
                <a:solidFill>
                  <a:srgbClr val="FF0000"/>
                </a:solidFill>
                <a:latin typeface="Tahoma"/>
                <a:cs typeface="Tahoma"/>
              </a:rPr>
              <a:t>d</a:t>
            </a:r>
            <a:r>
              <a:rPr sz="4700" b="1" spc="-145" dirty="0">
                <a:solidFill>
                  <a:srgbClr val="FF0000"/>
                </a:solidFill>
                <a:latin typeface="Tahoma"/>
                <a:cs typeface="Tahoma"/>
              </a:rPr>
              <a:t>a</a:t>
            </a:r>
            <a:r>
              <a:rPr sz="4700" b="1" spc="-85" dirty="0">
                <a:solidFill>
                  <a:srgbClr val="FF0000"/>
                </a:solidFill>
                <a:latin typeface="Tahoma"/>
                <a:cs typeface="Tahoma"/>
              </a:rPr>
              <a:t>s</a:t>
            </a:r>
            <a:r>
              <a:rPr sz="4700" b="1" spc="-55" dirty="0">
                <a:solidFill>
                  <a:srgbClr val="FF0000"/>
                </a:solidFill>
                <a:latin typeface="Tahoma"/>
                <a:cs typeface="Tahoma"/>
              </a:rPr>
              <a:t>i</a:t>
            </a:r>
            <a:r>
              <a:rPr sz="4700" b="1" spc="-270" dirty="0">
                <a:solidFill>
                  <a:srgbClr val="FF0000"/>
                </a:solidFill>
                <a:latin typeface="Tahoma"/>
                <a:cs typeface="Tahoma"/>
              </a:rPr>
              <a:t> </a:t>
            </a:r>
            <a:r>
              <a:rPr sz="4700" b="1" spc="-60" dirty="0">
                <a:solidFill>
                  <a:srgbClr val="FF0000"/>
                </a:solidFill>
                <a:latin typeface="Tahoma"/>
                <a:cs typeface="Tahoma"/>
              </a:rPr>
              <a:t>i</a:t>
            </a:r>
            <a:r>
              <a:rPr sz="4700" b="1" spc="75" dirty="0">
                <a:solidFill>
                  <a:srgbClr val="FF0000"/>
                </a:solidFill>
                <a:latin typeface="Tahoma"/>
                <a:cs typeface="Tahoma"/>
              </a:rPr>
              <a:t>d</a:t>
            </a:r>
            <a:r>
              <a:rPr sz="4700" b="1" spc="-35" dirty="0">
                <a:solidFill>
                  <a:srgbClr val="FF0000"/>
                </a:solidFill>
                <a:latin typeface="Tahoma"/>
                <a:cs typeface="Tahoma"/>
              </a:rPr>
              <a:t>e</a:t>
            </a:r>
            <a:r>
              <a:rPr sz="4700" b="1" spc="-270" dirty="0">
                <a:solidFill>
                  <a:srgbClr val="FF0000"/>
                </a:solidFill>
                <a:latin typeface="Tahoma"/>
                <a:cs typeface="Tahoma"/>
              </a:rPr>
              <a:t> </a:t>
            </a:r>
            <a:r>
              <a:rPr sz="4700" b="1" spc="65" dirty="0">
                <a:solidFill>
                  <a:srgbClr val="FF0000"/>
                </a:solidFill>
                <a:latin typeface="Tahoma"/>
                <a:cs typeface="Tahoma"/>
              </a:rPr>
              <a:t>b</a:t>
            </a:r>
            <a:r>
              <a:rPr sz="4700" b="1" spc="-60" dirty="0">
                <a:solidFill>
                  <a:srgbClr val="FF0000"/>
                </a:solidFill>
                <a:latin typeface="Tahoma"/>
                <a:cs typeface="Tahoma"/>
              </a:rPr>
              <a:t>i</a:t>
            </a:r>
            <a:r>
              <a:rPr sz="4700" b="1" spc="-85" dirty="0">
                <a:solidFill>
                  <a:srgbClr val="FF0000"/>
                </a:solidFill>
                <a:latin typeface="Tahoma"/>
                <a:cs typeface="Tahoma"/>
              </a:rPr>
              <a:t>s</a:t>
            </a:r>
            <a:r>
              <a:rPr sz="4700" b="1" spc="-40" dirty="0">
                <a:solidFill>
                  <a:srgbClr val="FF0000"/>
                </a:solidFill>
                <a:latin typeface="Tahoma"/>
                <a:cs typeface="Tahoma"/>
              </a:rPr>
              <a:t>n</a:t>
            </a:r>
            <a:r>
              <a:rPr sz="4700" b="1" spc="-60" dirty="0">
                <a:solidFill>
                  <a:srgbClr val="FF0000"/>
                </a:solidFill>
                <a:latin typeface="Tahoma"/>
                <a:cs typeface="Tahoma"/>
              </a:rPr>
              <a:t>i</a:t>
            </a:r>
            <a:r>
              <a:rPr sz="4700" b="1" spc="-80" dirty="0">
                <a:solidFill>
                  <a:srgbClr val="FF0000"/>
                </a:solidFill>
                <a:latin typeface="Tahoma"/>
                <a:cs typeface="Tahoma"/>
              </a:rPr>
              <a:t>s</a:t>
            </a:r>
            <a:r>
              <a:rPr sz="4700" b="1" spc="-270" dirty="0">
                <a:solidFill>
                  <a:srgbClr val="FF0000"/>
                </a:solidFill>
                <a:latin typeface="Tahoma"/>
                <a:cs typeface="Tahoma"/>
              </a:rPr>
              <a:t> </a:t>
            </a:r>
            <a:r>
              <a:rPr sz="4700" b="1" spc="10" dirty="0">
                <a:solidFill>
                  <a:srgbClr val="FF0000"/>
                </a:solidFill>
                <a:latin typeface="Tahoma"/>
                <a:cs typeface="Tahoma"/>
              </a:rPr>
              <a:t>y</a:t>
            </a:r>
            <a:r>
              <a:rPr sz="4700" b="1" spc="-145" dirty="0">
                <a:solidFill>
                  <a:srgbClr val="FF0000"/>
                </a:solidFill>
                <a:latin typeface="Tahoma"/>
                <a:cs typeface="Tahoma"/>
              </a:rPr>
              <a:t>a</a:t>
            </a:r>
            <a:r>
              <a:rPr sz="4700" b="1" spc="-40" dirty="0">
                <a:solidFill>
                  <a:srgbClr val="FF0000"/>
                </a:solidFill>
                <a:latin typeface="Tahoma"/>
                <a:cs typeface="Tahoma"/>
              </a:rPr>
              <a:t>n</a:t>
            </a:r>
            <a:r>
              <a:rPr sz="4700" b="1" spc="-204" dirty="0">
                <a:solidFill>
                  <a:srgbClr val="FF0000"/>
                </a:solidFill>
                <a:latin typeface="Tahoma"/>
                <a:cs typeface="Tahoma"/>
              </a:rPr>
              <a:t>g  </a:t>
            </a:r>
            <a:r>
              <a:rPr sz="4700" b="1" spc="-40" dirty="0">
                <a:solidFill>
                  <a:srgbClr val="FF0000"/>
                </a:solidFill>
                <a:latin typeface="Tahoma"/>
                <a:cs typeface="Tahoma"/>
              </a:rPr>
              <a:t>e</a:t>
            </a:r>
            <a:r>
              <a:rPr sz="4700" b="1" spc="30" dirty="0">
                <a:solidFill>
                  <a:srgbClr val="FF0000"/>
                </a:solidFill>
                <a:latin typeface="Tahoma"/>
                <a:cs typeface="Tahoma"/>
              </a:rPr>
              <a:t>f</a:t>
            </a:r>
            <a:r>
              <a:rPr sz="4700" b="1" spc="-40" dirty="0">
                <a:solidFill>
                  <a:srgbClr val="FF0000"/>
                </a:solidFill>
                <a:latin typeface="Tahoma"/>
                <a:cs typeface="Tahoma"/>
              </a:rPr>
              <a:t>e</a:t>
            </a:r>
            <a:r>
              <a:rPr sz="4700" b="1" spc="-290" dirty="0">
                <a:solidFill>
                  <a:srgbClr val="FF0000"/>
                </a:solidFill>
                <a:latin typeface="Tahoma"/>
                <a:cs typeface="Tahoma"/>
              </a:rPr>
              <a:t>k</a:t>
            </a:r>
            <a:r>
              <a:rPr sz="4700" b="1" spc="10" dirty="0">
                <a:solidFill>
                  <a:srgbClr val="FF0000"/>
                </a:solidFill>
                <a:latin typeface="Tahoma"/>
                <a:cs typeface="Tahoma"/>
              </a:rPr>
              <a:t>t</a:t>
            </a:r>
            <a:r>
              <a:rPr sz="4700" b="1" spc="-60" dirty="0">
                <a:solidFill>
                  <a:srgbClr val="FF0000"/>
                </a:solidFill>
                <a:latin typeface="Tahoma"/>
                <a:cs typeface="Tahoma"/>
              </a:rPr>
              <a:t>i</a:t>
            </a:r>
            <a:r>
              <a:rPr sz="4700" b="1" spc="35" dirty="0">
                <a:solidFill>
                  <a:srgbClr val="FF0000"/>
                </a:solidFill>
                <a:latin typeface="Tahoma"/>
                <a:cs typeface="Tahoma"/>
              </a:rPr>
              <a:t>f</a:t>
            </a:r>
            <a:r>
              <a:rPr sz="4700" b="1" spc="-270" dirty="0">
                <a:solidFill>
                  <a:srgbClr val="FF0000"/>
                </a:solidFill>
                <a:latin typeface="Tahoma"/>
                <a:cs typeface="Tahoma"/>
              </a:rPr>
              <a:t> </a:t>
            </a:r>
            <a:r>
              <a:rPr sz="4700" b="1" spc="75" dirty="0">
                <a:solidFill>
                  <a:srgbClr val="FF0000"/>
                </a:solidFill>
                <a:latin typeface="Tahoma"/>
                <a:cs typeface="Tahoma"/>
              </a:rPr>
              <a:t>d</a:t>
            </a:r>
            <a:r>
              <a:rPr sz="4700" b="1" spc="-145" dirty="0">
                <a:solidFill>
                  <a:srgbClr val="FF0000"/>
                </a:solidFill>
                <a:latin typeface="Tahoma"/>
                <a:cs typeface="Tahoma"/>
              </a:rPr>
              <a:t>a</a:t>
            </a:r>
            <a:r>
              <a:rPr sz="4700" b="1" spc="-35" dirty="0">
                <a:solidFill>
                  <a:srgbClr val="FF0000"/>
                </a:solidFill>
                <a:latin typeface="Tahoma"/>
                <a:cs typeface="Tahoma"/>
              </a:rPr>
              <a:t>n</a:t>
            </a:r>
            <a:r>
              <a:rPr sz="4700" b="1" spc="-270" dirty="0">
                <a:solidFill>
                  <a:srgbClr val="FF0000"/>
                </a:solidFill>
                <a:latin typeface="Tahoma"/>
                <a:cs typeface="Tahoma"/>
              </a:rPr>
              <a:t> </a:t>
            </a:r>
            <a:r>
              <a:rPr sz="4700" b="1" spc="-40" dirty="0">
                <a:solidFill>
                  <a:srgbClr val="FF0000"/>
                </a:solidFill>
                <a:latin typeface="Tahoma"/>
                <a:cs typeface="Tahoma"/>
              </a:rPr>
              <a:t>e</a:t>
            </a:r>
            <a:r>
              <a:rPr sz="4700" b="1" spc="30" dirty="0">
                <a:solidFill>
                  <a:srgbClr val="FF0000"/>
                </a:solidFill>
                <a:latin typeface="Tahoma"/>
                <a:cs typeface="Tahoma"/>
              </a:rPr>
              <a:t>f</a:t>
            </a:r>
            <a:r>
              <a:rPr sz="4700" b="1" spc="-60" dirty="0">
                <a:solidFill>
                  <a:srgbClr val="FF0000"/>
                </a:solidFill>
                <a:latin typeface="Tahoma"/>
                <a:cs typeface="Tahoma"/>
              </a:rPr>
              <a:t>i</a:t>
            </a:r>
            <a:r>
              <a:rPr sz="4700" b="1" spc="-85" dirty="0">
                <a:solidFill>
                  <a:srgbClr val="FF0000"/>
                </a:solidFill>
                <a:latin typeface="Tahoma"/>
                <a:cs typeface="Tahoma"/>
              </a:rPr>
              <a:t>s</a:t>
            </a:r>
            <a:r>
              <a:rPr sz="4700" b="1" spc="-60" dirty="0">
                <a:solidFill>
                  <a:srgbClr val="FF0000"/>
                </a:solidFill>
                <a:latin typeface="Tahoma"/>
                <a:cs typeface="Tahoma"/>
              </a:rPr>
              <a:t>i</a:t>
            </a:r>
            <a:r>
              <a:rPr sz="4700" b="1" spc="-40" dirty="0">
                <a:solidFill>
                  <a:srgbClr val="FF0000"/>
                </a:solidFill>
                <a:latin typeface="Tahoma"/>
                <a:cs typeface="Tahoma"/>
              </a:rPr>
              <a:t>e</a:t>
            </a:r>
            <a:r>
              <a:rPr sz="4700" b="1" spc="-35" dirty="0">
                <a:solidFill>
                  <a:srgbClr val="FF0000"/>
                </a:solidFill>
                <a:latin typeface="Tahoma"/>
                <a:cs typeface="Tahoma"/>
              </a:rPr>
              <a:t>n</a:t>
            </a:r>
            <a:r>
              <a:rPr sz="4700" b="1" spc="-270" dirty="0">
                <a:solidFill>
                  <a:srgbClr val="FF0000"/>
                </a:solidFill>
                <a:latin typeface="Tahoma"/>
                <a:cs typeface="Tahoma"/>
              </a:rPr>
              <a:t> </a:t>
            </a:r>
            <a:r>
              <a:rPr sz="4700" b="1" spc="-85" dirty="0">
                <a:solidFill>
                  <a:srgbClr val="FF0000"/>
                </a:solidFill>
                <a:latin typeface="Tahoma"/>
                <a:cs typeface="Tahoma"/>
              </a:rPr>
              <a:t>s</a:t>
            </a:r>
            <a:r>
              <a:rPr sz="4700" b="1" spc="-40" dirty="0">
                <a:solidFill>
                  <a:srgbClr val="FF0000"/>
                </a:solidFill>
                <a:latin typeface="Tahoma"/>
                <a:cs typeface="Tahoma"/>
              </a:rPr>
              <a:t>eh</a:t>
            </a:r>
            <a:r>
              <a:rPr sz="4700" b="1" spc="-60" dirty="0">
                <a:solidFill>
                  <a:srgbClr val="FF0000"/>
                </a:solidFill>
                <a:latin typeface="Tahoma"/>
                <a:cs typeface="Tahoma"/>
              </a:rPr>
              <a:t>i</a:t>
            </a:r>
            <a:r>
              <a:rPr sz="4700" b="1" spc="-40" dirty="0">
                <a:solidFill>
                  <a:srgbClr val="FF0000"/>
                </a:solidFill>
                <a:latin typeface="Tahoma"/>
                <a:cs typeface="Tahoma"/>
              </a:rPr>
              <a:t>n</a:t>
            </a:r>
            <a:r>
              <a:rPr sz="4700" b="1" spc="-325" dirty="0">
                <a:solidFill>
                  <a:srgbClr val="FF0000"/>
                </a:solidFill>
                <a:latin typeface="Tahoma"/>
                <a:cs typeface="Tahoma"/>
              </a:rPr>
              <a:t>gg</a:t>
            </a:r>
            <a:r>
              <a:rPr sz="4700" b="1" spc="-140" dirty="0">
                <a:solidFill>
                  <a:srgbClr val="FF0000"/>
                </a:solidFill>
                <a:latin typeface="Tahoma"/>
                <a:cs typeface="Tahoma"/>
              </a:rPr>
              <a:t>a</a:t>
            </a:r>
            <a:r>
              <a:rPr sz="4700" b="1" spc="-270" dirty="0">
                <a:solidFill>
                  <a:srgbClr val="FF0000"/>
                </a:solidFill>
                <a:latin typeface="Tahoma"/>
                <a:cs typeface="Tahoma"/>
              </a:rPr>
              <a:t> </a:t>
            </a:r>
            <a:r>
              <a:rPr sz="4700" b="1" spc="75" dirty="0">
                <a:solidFill>
                  <a:srgbClr val="FF0000"/>
                </a:solidFill>
                <a:latin typeface="Tahoma"/>
                <a:cs typeface="Tahoma"/>
              </a:rPr>
              <a:t>d</a:t>
            </a:r>
            <a:r>
              <a:rPr sz="4700" b="1" spc="-145" dirty="0">
                <a:solidFill>
                  <a:srgbClr val="FF0000"/>
                </a:solidFill>
                <a:latin typeface="Tahoma"/>
                <a:cs typeface="Tahoma"/>
              </a:rPr>
              <a:t>a</a:t>
            </a:r>
            <a:r>
              <a:rPr sz="4700" b="1" spc="75" dirty="0">
                <a:solidFill>
                  <a:srgbClr val="FF0000"/>
                </a:solidFill>
                <a:latin typeface="Tahoma"/>
                <a:cs typeface="Tahoma"/>
              </a:rPr>
              <a:t>p</a:t>
            </a:r>
            <a:r>
              <a:rPr sz="4700" b="1" spc="-145" dirty="0">
                <a:solidFill>
                  <a:srgbClr val="FF0000"/>
                </a:solidFill>
                <a:latin typeface="Tahoma"/>
                <a:cs typeface="Tahoma"/>
              </a:rPr>
              <a:t>a</a:t>
            </a:r>
            <a:r>
              <a:rPr sz="4700" b="1" spc="15" dirty="0">
                <a:solidFill>
                  <a:srgbClr val="FF0000"/>
                </a:solidFill>
                <a:latin typeface="Tahoma"/>
                <a:cs typeface="Tahoma"/>
              </a:rPr>
              <a:t>t  </a:t>
            </a:r>
            <a:r>
              <a:rPr sz="4700" b="1" spc="-50" dirty="0">
                <a:solidFill>
                  <a:srgbClr val="FF0000"/>
                </a:solidFill>
                <a:latin typeface="Tahoma"/>
                <a:cs typeface="Tahoma"/>
              </a:rPr>
              <a:t>membantu </a:t>
            </a:r>
            <a:r>
              <a:rPr sz="4700" b="1" spc="-10" dirty="0">
                <a:solidFill>
                  <a:srgbClr val="FF0000"/>
                </a:solidFill>
                <a:latin typeface="Tahoma"/>
                <a:cs typeface="Tahoma"/>
              </a:rPr>
              <a:t>Anda </a:t>
            </a:r>
            <a:r>
              <a:rPr sz="4700" b="1" spc="-55" dirty="0">
                <a:solidFill>
                  <a:srgbClr val="FF0000"/>
                </a:solidFill>
                <a:latin typeface="Tahoma"/>
                <a:cs typeface="Tahoma"/>
              </a:rPr>
              <a:t>dalam </a:t>
            </a:r>
            <a:r>
              <a:rPr sz="4700" b="1" spc="-70" dirty="0">
                <a:solidFill>
                  <a:srgbClr val="FF0000"/>
                </a:solidFill>
                <a:latin typeface="Tahoma"/>
                <a:cs typeface="Tahoma"/>
              </a:rPr>
              <a:t>meraih </a:t>
            </a:r>
            <a:r>
              <a:rPr sz="4700" b="1" spc="-65" dirty="0">
                <a:solidFill>
                  <a:srgbClr val="FF0000"/>
                </a:solidFill>
                <a:latin typeface="Tahoma"/>
                <a:cs typeface="Tahoma"/>
              </a:rPr>
              <a:t> </a:t>
            </a:r>
            <a:r>
              <a:rPr sz="4700" b="1" spc="-290" dirty="0">
                <a:solidFill>
                  <a:srgbClr val="FF0000"/>
                </a:solidFill>
                <a:latin typeface="Tahoma"/>
                <a:cs typeface="Tahoma"/>
              </a:rPr>
              <a:t>k</a:t>
            </a:r>
            <a:r>
              <a:rPr sz="4700" b="1" spc="-40" dirty="0">
                <a:solidFill>
                  <a:srgbClr val="FF0000"/>
                </a:solidFill>
                <a:latin typeface="Tahoma"/>
                <a:cs typeface="Tahoma"/>
              </a:rPr>
              <a:t>e</a:t>
            </a:r>
            <a:r>
              <a:rPr sz="4700" b="1" spc="-85" dirty="0">
                <a:solidFill>
                  <a:srgbClr val="FF0000"/>
                </a:solidFill>
                <a:latin typeface="Tahoma"/>
                <a:cs typeface="Tahoma"/>
              </a:rPr>
              <a:t>s</a:t>
            </a:r>
            <a:r>
              <a:rPr sz="4700" b="1" spc="-80" dirty="0">
                <a:solidFill>
                  <a:srgbClr val="FF0000"/>
                </a:solidFill>
                <a:latin typeface="Tahoma"/>
                <a:cs typeface="Tahoma"/>
              </a:rPr>
              <a:t>u</a:t>
            </a:r>
            <a:r>
              <a:rPr sz="4700" b="1" spc="-290" dirty="0">
                <a:solidFill>
                  <a:srgbClr val="FF0000"/>
                </a:solidFill>
                <a:latin typeface="Tahoma"/>
                <a:cs typeface="Tahoma"/>
              </a:rPr>
              <a:t>k</a:t>
            </a:r>
            <a:r>
              <a:rPr sz="4700" b="1" spc="-85" dirty="0">
                <a:solidFill>
                  <a:srgbClr val="FF0000"/>
                </a:solidFill>
                <a:latin typeface="Tahoma"/>
                <a:cs typeface="Tahoma"/>
              </a:rPr>
              <a:t>s</a:t>
            </a:r>
            <a:r>
              <a:rPr sz="4700" b="1" spc="-40" dirty="0">
                <a:solidFill>
                  <a:srgbClr val="FF0000"/>
                </a:solidFill>
                <a:latin typeface="Tahoma"/>
                <a:cs typeface="Tahoma"/>
              </a:rPr>
              <a:t>e</a:t>
            </a:r>
            <a:r>
              <a:rPr sz="4700" b="1" spc="-85" dirty="0">
                <a:solidFill>
                  <a:srgbClr val="FF0000"/>
                </a:solidFill>
                <a:latin typeface="Tahoma"/>
                <a:cs typeface="Tahoma"/>
              </a:rPr>
              <a:t>s</a:t>
            </a:r>
            <a:r>
              <a:rPr sz="4700" b="1" spc="-145" dirty="0">
                <a:solidFill>
                  <a:srgbClr val="FF0000"/>
                </a:solidFill>
                <a:latin typeface="Tahoma"/>
                <a:cs typeface="Tahoma"/>
              </a:rPr>
              <a:t>a</a:t>
            </a:r>
            <a:r>
              <a:rPr sz="4700" b="1" spc="-35" dirty="0">
                <a:solidFill>
                  <a:srgbClr val="FF0000"/>
                </a:solidFill>
                <a:latin typeface="Tahoma"/>
                <a:cs typeface="Tahoma"/>
              </a:rPr>
              <a:t>n</a:t>
            </a:r>
            <a:r>
              <a:rPr sz="4700" b="1" spc="-270" dirty="0">
                <a:solidFill>
                  <a:srgbClr val="FF0000"/>
                </a:solidFill>
                <a:latin typeface="Tahoma"/>
                <a:cs typeface="Tahoma"/>
              </a:rPr>
              <a:t> </a:t>
            </a:r>
            <a:r>
              <a:rPr sz="4700" b="1" spc="75" dirty="0">
                <a:solidFill>
                  <a:srgbClr val="FF0000"/>
                </a:solidFill>
                <a:latin typeface="Tahoma"/>
                <a:cs typeface="Tahoma"/>
              </a:rPr>
              <a:t>d</a:t>
            </a:r>
            <a:r>
              <a:rPr sz="4700" b="1" spc="-145" dirty="0">
                <a:solidFill>
                  <a:srgbClr val="FF0000"/>
                </a:solidFill>
                <a:latin typeface="Tahoma"/>
                <a:cs typeface="Tahoma"/>
              </a:rPr>
              <a:t>a</a:t>
            </a:r>
            <a:r>
              <a:rPr sz="4700" b="1" spc="35" dirty="0">
                <a:solidFill>
                  <a:srgbClr val="FF0000"/>
                </a:solidFill>
                <a:latin typeface="Tahoma"/>
                <a:cs typeface="Tahoma"/>
              </a:rPr>
              <a:t>l</a:t>
            </a:r>
            <a:r>
              <a:rPr sz="4700" b="1" spc="-145" dirty="0">
                <a:solidFill>
                  <a:srgbClr val="FF0000"/>
                </a:solidFill>
                <a:latin typeface="Tahoma"/>
                <a:cs typeface="Tahoma"/>
              </a:rPr>
              <a:t>a</a:t>
            </a:r>
            <a:r>
              <a:rPr sz="4700" b="1" spc="-95" dirty="0">
                <a:solidFill>
                  <a:srgbClr val="FF0000"/>
                </a:solidFill>
                <a:latin typeface="Tahoma"/>
                <a:cs typeface="Tahoma"/>
              </a:rPr>
              <a:t>m</a:t>
            </a:r>
            <a:r>
              <a:rPr sz="4700" b="1" spc="-270" dirty="0">
                <a:solidFill>
                  <a:srgbClr val="FF0000"/>
                </a:solidFill>
                <a:latin typeface="Tahoma"/>
                <a:cs typeface="Tahoma"/>
              </a:rPr>
              <a:t> </a:t>
            </a:r>
            <a:r>
              <a:rPr sz="4700" b="1" spc="65" dirty="0">
                <a:solidFill>
                  <a:srgbClr val="FF0000"/>
                </a:solidFill>
                <a:latin typeface="Tahoma"/>
                <a:cs typeface="Tahoma"/>
              </a:rPr>
              <a:t>b</a:t>
            </a:r>
            <a:r>
              <a:rPr sz="4700" b="1" spc="-60" dirty="0">
                <a:solidFill>
                  <a:srgbClr val="FF0000"/>
                </a:solidFill>
                <a:latin typeface="Tahoma"/>
                <a:cs typeface="Tahoma"/>
              </a:rPr>
              <a:t>i</a:t>
            </a:r>
            <a:r>
              <a:rPr sz="4700" b="1" spc="-85" dirty="0">
                <a:solidFill>
                  <a:srgbClr val="FF0000"/>
                </a:solidFill>
                <a:latin typeface="Tahoma"/>
                <a:cs typeface="Tahoma"/>
              </a:rPr>
              <a:t>s</a:t>
            </a:r>
            <a:r>
              <a:rPr sz="4700" b="1" spc="-40" dirty="0">
                <a:solidFill>
                  <a:srgbClr val="FF0000"/>
                </a:solidFill>
                <a:latin typeface="Tahoma"/>
                <a:cs typeface="Tahoma"/>
              </a:rPr>
              <a:t>n</a:t>
            </a:r>
            <a:r>
              <a:rPr sz="4700" b="1" spc="-60" dirty="0">
                <a:solidFill>
                  <a:srgbClr val="FF0000"/>
                </a:solidFill>
                <a:latin typeface="Tahoma"/>
                <a:cs typeface="Tahoma"/>
              </a:rPr>
              <a:t>i</a:t>
            </a:r>
            <a:r>
              <a:rPr sz="4700" b="1" spc="-80" dirty="0">
                <a:solidFill>
                  <a:srgbClr val="FF0000"/>
                </a:solidFill>
                <a:latin typeface="Tahoma"/>
                <a:cs typeface="Tahoma"/>
              </a:rPr>
              <a:t>s</a:t>
            </a:r>
            <a:r>
              <a:rPr sz="4700" b="1" spc="-270" dirty="0">
                <a:solidFill>
                  <a:srgbClr val="FF0000"/>
                </a:solidFill>
                <a:latin typeface="Tahoma"/>
                <a:cs typeface="Tahoma"/>
              </a:rPr>
              <a:t> </a:t>
            </a:r>
            <a:r>
              <a:rPr sz="4700" b="1" spc="55" dirty="0">
                <a:solidFill>
                  <a:srgbClr val="FF0000"/>
                </a:solidFill>
                <a:latin typeface="Tahoma"/>
                <a:cs typeface="Tahoma"/>
              </a:rPr>
              <a:t>A</a:t>
            </a:r>
            <a:r>
              <a:rPr sz="4700" b="1" spc="-40" dirty="0">
                <a:solidFill>
                  <a:srgbClr val="FF0000"/>
                </a:solidFill>
                <a:latin typeface="Tahoma"/>
                <a:cs typeface="Tahoma"/>
              </a:rPr>
              <a:t>n</a:t>
            </a:r>
            <a:r>
              <a:rPr sz="4700" b="1" spc="75" dirty="0">
                <a:solidFill>
                  <a:srgbClr val="FF0000"/>
                </a:solidFill>
                <a:latin typeface="Tahoma"/>
                <a:cs typeface="Tahoma"/>
              </a:rPr>
              <a:t>d</a:t>
            </a:r>
            <a:r>
              <a:rPr sz="4700" b="1" spc="-145" dirty="0">
                <a:solidFill>
                  <a:srgbClr val="FF0000"/>
                </a:solidFill>
                <a:latin typeface="Tahoma"/>
                <a:cs typeface="Tahoma"/>
              </a:rPr>
              <a:t>a</a:t>
            </a:r>
            <a:r>
              <a:rPr sz="4700" b="1" spc="-170" dirty="0">
                <a:solidFill>
                  <a:srgbClr val="FF0000"/>
                </a:solidFill>
                <a:latin typeface="Tahoma"/>
                <a:cs typeface="Tahoma"/>
              </a:rPr>
              <a:t>.</a:t>
            </a:r>
            <a:endParaRPr sz="4700" dirty="0">
              <a:solidFill>
                <a:srgbClr val="FF0000"/>
              </a:solidFill>
              <a:latin typeface="Tahoma"/>
              <a:cs typeface="Tahoma"/>
            </a:endParaRPr>
          </a:p>
        </p:txBody>
      </p:sp>
      <p:pic>
        <p:nvPicPr>
          <p:cNvPr id="3" name="object 3"/>
          <p:cNvPicPr/>
          <p:nvPr/>
        </p:nvPicPr>
        <p:blipFill>
          <a:blip r:embed="rId2" cstate="print"/>
          <a:stretch>
            <a:fillRect/>
          </a:stretch>
        </p:blipFill>
        <p:spPr>
          <a:xfrm>
            <a:off x="1280841" y="6646282"/>
            <a:ext cx="6276974" cy="1295399"/>
          </a:xfrm>
          <a:prstGeom prst="rect">
            <a:avLst/>
          </a:prstGeom>
        </p:spPr>
      </p:pic>
      <p:grpSp>
        <p:nvGrpSpPr>
          <p:cNvPr id="4" name="object 4"/>
          <p:cNvGrpSpPr/>
          <p:nvPr/>
        </p:nvGrpSpPr>
        <p:grpSpPr>
          <a:xfrm>
            <a:off x="0" y="0"/>
            <a:ext cx="295275" cy="10287000"/>
            <a:chOff x="0" y="0"/>
            <a:chExt cx="295275" cy="10287000"/>
          </a:xfrm>
        </p:grpSpPr>
        <p:sp>
          <p:nvSpPr>
            <p:cNvPr id="5" name="object 5"/>
            <p:cNvSpPr/>
            <p:nvPr/>
          </p:nvSpPr>
          <p:spPr>
            <a:xfrm>
              <a:off x="0" y="2337905"/>
              <a:ext cx="295275" cy="7949565"/>
            </a:xfrm>
            <a:custGeom>
              <a:avLst/>
              <a:gdLst/>
              <a:ahLst/>
              <a:cxnLst/>
              <a:rect l="l" t="t" r="r" b="b"/>
              <a:pathLst>
                <a:path w="295275" h="7949565">
                  <a:moveTo>
                    <a:pt x="0" y="7949093"/>
                  </a:moveTo>
                  <a:lnTo>
                    <a:pt x="295274" y="7949093"/>
                  </a:lnTo>
                  <a:lnTo>
                    <a:pt x="295274" y="0"/>
                  </a:lnTo>
                  <a:lnTo>
                    <a:pt x="0" y="0"/>
                  </a:lnTo>
                  <a:lnTo>
                    <a:pt x="0" y="7949093"/>
                  </a:lnTo>
                  <a:close/>
                </a:path>
              </a:pathLst>
            </a:custGeom>
            <a:solidFill>
              <a:srgbClr val="FDFDFD"/>
            </a:solidFill>
          </p:spPr>
          <p:txBody>
            <a:bodyPr wrap="square" lIns="0" tIns="0" rIns="0" bIns="0" rtlCol="0"/>
            <a:lstStyle/>
            <a:p>
              <a:endParaRPr/>
            </a:p>
          </p:txBody>
        </p:sp>
        <p:sp>
          <p:nvSpPr>
            <p:cNvPr id="6" name="object 6"/>
            <p:cNvSpPr/>
            <p:nvPr/>
          </p:nvSpPr>
          <p:spPr>
            <a:xfrm>
              <a:off x="0" y="0"/>
              <a:ext cx="295275" cy="2338070"/>
            </a:xfrm>
            <a:custGeom>
              <a:avLst/>
              <a:gdLst/>
              <a:ahLst/>
              <a:cxnLst/>
              <a:rect l="l" t="t" r="r" b="b"/>
              <a:pathLst>
                <a:path w="295275" h="2338070">
                  <a:moveTo>
                    <a:pt x="0" y="0"/>
                  </a:moveTo>
                  <a:lnTo>
                    <a:pt x="295274" y="0"/>
                  </a:lnTo>
                  <a:lnTo>
                    <a:pt x="295274" y="2337905"/>
                  </a:lnTo>
                  <a:lnTo>
                    <a:pt x="0" y="2337905"/>
                  </a:lnTo>
                  <a:lnTo>
                    <a:pt x="0"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8141" y="3691971"/>
            <a:ext cx="8541385" cy="1610360"/>
          </a:xfrm>
          <a:prstGeom prst="rect">
            <a:avLst/>
          </a:prstGeom>
        </p:spPr>
        <p:txBody>
          <a:bodyPr vert="horz" wrap="square" lIns="0" tIns="12700" rIns="0" bIns="0" rtlCol="0">
            <a:spAutoFit/>
          </a:bodyPr>
          <a:lstStyle/>
          <a:p>
            <a:pPr marL="12700">
              <a:lnSpc>
                <a:spcPct val="100000"/>
              </a:lnSpc>
              <a:spcBef>
                <a:spcPts val="100"/>
              </a:spcBef>
            </a:pPr>
            <a:r>
              <a:rPr spc="45" dirty="0"/>
              <a:t>contoh</a:t>
            </a:r>
            <a:r>
              <a:rPr spc="-665" dirty="0"/>
              <a:t> </a:t>
            </a:r>
            <a:r>
              <a:rPr spc="-310" dirty="0"/>
              <a:t>kasus</a:t>
            </a:r>
          </a:p>
        </p:txBody>
      </p:sp>
      <p:pic>
        <p:nvPicPr>
          <p:cNvPr id="3" name="object 3"/>
          <p:cNvPicPr/>
          <p:nvPr/>
        </p:nvPicPr>
        <p:blipFill>
          <a:blip r:embed="rId2" cstate="print"/>
          <a:stretch>
            <a:fillRect/>
          </a:stretch>
        </p:blipFill>
        <p:spPr>
          <a:xfrm>
            <a:off x="1280841" y="5506207"/>
            <a:ext cx="6276974" cy="1295399"/>
          </a:xfrm>
          <a:prstGeom prst="rect">
            <a:avLst/>
          </a:prstGeom>
        </p:spPr>
      </p:pic>
      <p:grpSp>
        <p:nvGrpSpPr>
          <p:cNvPr id="4" name="object 4"/>
          <p:cNvGrpSpPr/>
          <p:nvPr/>
        </p:nvGrpSpPr>
        <p:grpSpPr>
          <a:xfrm>
            <a:off x="0" y="0"/>
            <a:ext cx="295275" cy="10287000"/>
            <a:chOff x="0" y="0"/>
            <a:chExt cx="295275" cy="10287000"/>
          </a:xfrm>
        </p:grpSpPr>
        <p:sp>
          <p:nvSpPr>
            <p:cNvPr id="5" name="object 5"/>
            <p:cNvSpPr/>
            <p:nvPr/>
          </p:nvSpPr>
          <p:spPr>
            <a:xfrm>
              <a:off x="0" y="2337905"/>
              <a:ext cx="295275" cy="7949565"/>
            </a:xfrm>
            <a:custGeom>
              <a:avLst/>
              <a:gdLst/>
              <a:ahLst/>
              <a:cxnLst/>
              <a:rect l="l" t="t" r="r" b="b"/>
              <a:pathLst>
                <a:path w="295275" h="7949565">
                  <a:moveTo>
                    <a:pt x="0" y="7949093"/>
                  </a:moveTo>
                  <a:lnTo>
                    <a:pt x="295274" y="7949093"/>
                  </a:lnTo>
                  <a:lnTo>
                    <a:pt x="295274" y="0"/>
                  </a:lnTo>
                  <a:lnTo>
                    <a:pt x="0" y="0"/>
                  </a:lnTo>
                  <a:lnTo>
                    <a:pt x="0" y="7949093"/>
                  </a:lnTo>
                  <a:close/>
                </a:path>
              </a:pathLst>
            </a:custGeom>
            <a:solidFill>
              <a:srgbClr val="FDFDFD"/>
            </a:solidFill>
          </p:spPr>
          <p:txBody>
            <a:bodyPr wrap="square" lIns="0" tIns="0" rIns="0" bIns="0" rtlCol="0"/>
            <a:lstStyle/>
            <a:p>
              <a:endParaRPr/>
            </a:p>
          </p:txBody>
        </p:sp>
        <p:sp>
          <p:nvSpPr>
            <p:cNvPr id="6" name="object 6"/>
            <p:cNvSpPr/>
            <p:nvPr/>
          </p:nvSpPr>
          <p:spPr>
            <a:xfrm>
              <a:off x="0" y="0"/>
              <a:ext cx="295275" cy="2338070"/>
            </a:xfrm>
            <a:custGeom>
              <a:avLst/>
              <a:gdLst/>
              <a:ahLst/>
              <a:cxnLst/>
              <a:rect l="l" t="t" r="r" b="b"/>
              <a:pathLst>
                <a:path w="295275" h="2338070">
                  <a:moveTo>
                    <a:pt x="295274" y="2337905"/>
                  </a:moveTo>
                  <a:lnTo>
                    <a:pt x="0" y="2337905"/>
                  </a:lnTo>
                  <a:lnTo>
                    <a:pt x="0" y="0"/>
                  </a:lnTo>
                  <a:lnTo>
                    <a:pt x="295274" y="0"/>
                  </a:lnTo>
                  <a:lnTo>
                    <a:pt x="295274" y="2337905"/>
                  </a:lnTo>
                  <a:close/>
                </a:path>
              </a:pathLst>
            </a:custGeom>
            <a:solidFill>
              <a:srgbClr val="000000"/>
            </a:solidFill>
          </p:spPr>
          <p:txBody>
            <a:bodyPr wrap="square" lIns="0" tIns="0" rIns="0" bIns="0" rtlCol="0"/>
            <a:lstStyle/>
            <a:p>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08055" y="1131522"/>
            <a:ext cx="15724460" cy="4501873"/>
          </a:xfrm>
          <a:prstGeom prst="rect">
            <a:avLst/>
          </a:prstGeom>
        </p:spPr>
        <p:txBody>
          <a:bodyPr vert="horz" wrap="square" lIns="0" tIns="69215" rIns="0" bIns="0" rtlCol="0">
            <a:spAutoFit/>
          </a:bodyPr>
          <a:lstStyle/>
          <a:p>
            <a:pPr marL="12700" marR="5080" algn="just">
              <a:spcBef>
                <a:spcPts val="545"/>
              </a:spcBef>
            </a:pPr>
            <a:r>
              <a:rPr lang="en-US" sz="3600" b="1" spc="-150" dirty="0" err="1">
                <a:solidFill>
                  <a:srgbClr val="FF0000"/>
                </a:solidFill>
                <a:latin typeface="Lucida Bright" panose="02040602050505020304" pitchFamily="18" charset="0"/>
                <a:cs typeface="Lucida Sans Unicode"/>
              </a:rPr>
              <a:t>C</a:t>
            </a:r>
            <a:r>
              <a:rPr sz="3600" b="1" spc="-150" dirty="0" err="1">
                <a:solidFill>
                  <a:srgbClr val="FF0000"/>
                </a:solidFill>
                <a:latin typeface="Lucida Bright" panose="02040602050505020304" pitchFamily="18" charset="0"/>
                <a:cs typeface="Lucida Sans Unicode"/>
              </a:rPr>
              <a:t>ontoh</a:t>
            </a:r>
            <a:r>
              <a:rPr sz="3600" b="1" spc="-150" dirty="0">
                <a:solidFill>
                  <a:srgbClr val="FF0000"/>
                </a:solidFill>
                <a:latin typeface="Lucida Bright" panose="02040602050505020304" pitchFamily="18" charset="0"/>
                <a:cs typeface="Lucida Sans Unicode"/>
              </a:rPr>
              <a:t> </a:t>
            </a:r>
            <a:r>
              <a:rPr sz="3600" b="1" spc="-150" dirty="0" err="1">
                <a:solidFill>
                  <a:srgbClr val="FF0000"/>
                </a:solidFill>
                <a:latin typeface="Lucida Bright" panose="02040602050505020304" pitchFamily="18" charset="0"/>
                <a:cs typeface="Lucida Sans Unicode"/>
              </a:rPr>
              <a:t>kasus</a:t>
            </a:r>
            <a:r>
              <a:rPr sz="3600" b="1" spc="-150" dirty="0">
                <a:solidFill>
                  <a:srgbClr val="FF0000"/>
                </a:solidFill>
                <a:latin typeface="Lucida Bright" panose="02040602050505020304" pitchFamily="18" charset="0"/>
                <a:cs typeface="Lucida Sans Unicode"/>
              </a:rPr>
              <a:t> </a:t>
            </a:r>
            <a:r>
              <a:rPr lang="en-US" sz="3600" b="1" spc="-150" dirty="0">
                <a:solidFill>
                  <a:srgbClr val="FF0000"/>
                </a:solidFill>
                <a:latin typeface="Lucida Bright" panose="02040602050505020304" pitchFamily="18" charset="0"/>
                <a:cs typeface="Lucida Sans Unicode"/>
              </a:rPr>
              <a:t> :</a:t>
            </a:r>
            <a:r>
              <a:rPr lang="en-US" sz="3600" spc="-150" dirty="0">
                <a:solidFill>
                  <a:srgbClr val="FFFFFF"/>
                </a:solidFill>
                <a:latin typeface="Lucida Bright" panose="02040602050505020304" pitchFamily="18" charset="0"/>
                <a:cs typeface="Lucida Sans Unicode"/>
              </a:rPr>
              <a:t>  </a:t>
            </a:r>
            <a:r>
              <a:rPr sz="3600" spc="-150" dirty="0" err="1">
                <a:solidFill>
                  <a:srgbClr val="FFFFFF"/>
                </a:solidFill>
                <a:latin typeface="Lucida Bright" panose="02040602050505020304" pitchFamily="18" charset="0"/>
                <a:cs typeface="Lucida Sans Unicode"/>
              </a:rPr>
              <a:t>sebuah</a:t>
            </a:r>
            <a:r>
              <a:rPr sz="3600" spc="-150" dirty="0">
                <a:solidFill>
                  <a:srgbClr val="FFFFFF"/>
                </a:solidFill>
                <a:latin typeface="Lucida Bright" panose="02040602050505020304" pitchFamily="18" charset="0"/>
                <a:cs typeface="Lucida Sans Unicode"/>
              </a:rPr>
              <a:t> perusahaan yang ingin meningkatkan  penjualan produknya dapat menggunakan data historis  penjualan untuk menganalisis tren dan pola pembelian  pelanggan. Dengan memahami preferensi pelanggan,  perusahaan dapat mengembangkan strategi pemasaran yang  lebih efektif dan mengoptimalkan alokasi sumber daya untuk  meningkatkan penjualan. Contoh lainnya adalah pemerintah  yang ingin memahami gejala penyakit menular di suatu wilayah  untuk mengambil tindakan pencegahan yang diperlukan.</a:t>
            </a:r>
            <a:endParaRPr sz="3600" spc="-150" dirty="0">
              <a:latin typeface="Lucida Bright" panose="02040602050505020304" pitchFamily="18" charset="0"/>
              <a:cs typeface="Lucida Sans Unicode"/>
            </a:endParaRPr>
          </a:p>
        </p:txBody>
      </p:sp>
      <p:pic>
        <p:nvPicPr>
          <p:cNvPr id="3" name="object 3"/>
          <p:cNvPicPr/>
          <p:nvPr/>
        </p:nvPicPr>
        <p:blipFill>
          <a:blip r:embed="rId2" cstate="print"/>
          <a:stretch>
            <a:fillRect/>
          </a:stretch>
        </p:blipFill>
        <p:spPr>
          <a:xfrm>
            <a:off x="1280841" y="6627542"/>
            <a:ext cx="6276974" cy="1295399"/>
          </a:xfrm>
          <a:prstGeom prst="rect">
            <a:avLst/>
          </a:prstGeom>
        </p:spPr>
      </p:pic>
      <p:grpSp>
        <p:nvGrpSpPr>
          <p:cNvPr id="4" name="object 4"/>
          <p:cNvGrpSpPr/>
          <p:nvPr/>
        </p:nvGrpSpPr>
        <p:grpSpPr>
          <a:xfrm>
            <a:off x="0" y="0"/>
            <a:ext cx="295275" cy="10287000"/>
            <a:chOff x="0" y="0"/>
            <a:chExt cx="295275" cy="10287000"/>
          </a:xfrm>
        </p:grpSpPr>
        <p:sp>
          <p:nvSpPr>
            <p:cNvPr id="5" name="object 5"/>
            <p:cNvSpPr/>
            <p:nvPr/>
          </p:nvSpPr>
          <p:spPr>
            <a:xfrm>
              <a:off x="0" y="2337906"/>
              <a:ext cx="295275" cy="7949565"/>
            </a:xfrm>
            <a:custGeom>
              <a:avLst/>
              <a:gdLst/>
              <a:ahLst/>
              <a:cxnLst/>
              <a:rect l="l" t="t" r="r" b="b"/>
              <a:pathLst>
                <a:path w="295275" h="7949565">
                  <a:moveTo>
                    <a:pt x="0" y="7949092"/>
                  </a:moveTo>
                  <a:lnTo>
                    <a:pt x="295274" y="7949092"/>
                  </a:lnTo>
                  <a:lnTo>
                    <a:pt x="295274" y="0"/>
                  </a:lnTo>
                  <a:lnTo>
                    <a:pt x="0" y="0"/>
                  </a:lnTo>
                  <a:lnTo>
                    <a:pt x="0" y="7949092"/>
                  </a:lnTo>
                  <a:close/>
                </a:path>
              </a:pathLst>
            </a:custGeom>
            <a:solidFill>
              <a:srgbClr val="FDFDFD"/>
            </a:solidFill>
          </p:spPr>
          <p:txBody>
            <a:bodyPr wrap="square" lIns="0" tIns="0" rIns="0" bIns="0" rtlCol="0"/>
            <a:lstStyle/>
            <a:p>
              <a:endParaRPr/>
            </a:p>
          </p:txBody>
        </p:sp>
        <p:sp>
          <p:nvSpPr>
            <p:cNvPr id="6" name="object 6"/>
            <p:cNvSpPr/>
            <p:nvPr/>
          </p:nvSpPr>
          <p:spPr>
            <a:xfrm>
              <a:off x="0" y="0"/>
              <a:ext cx="295275" cy="2338070"/>
            </a:xfrm>
            <a:custGeom>
              <a:avLst/>
              <a:gdLst/>
              <a:ahLst/>
              <a:cxnLst/>
              <a:rect l="l" t="t" r="r" b="b"/>
              <a:pathLst>
                <a:path w="295275" h="2338070">
                  <a:moveTo>
                    <a:pt x="0" y="0"/>
                  </a:moveTo>
                  <a:lnTo>
                    <a:pt x="295274" y="0"/>
                  </a:lnTo>
                  <a:lnTo>
                    <a:pt x="295274" y="2337906"/>
                  </a:lnTo>
                  <a:lnTo>
                    <a:pt x="0" y="2337906"/>
                  </a:lnTo>
                  <a:lnTo>
                    <a:pt x="0"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42741" y="2505087"/>
            <a:ext cx="15744416" cy="3368871"/>
          </a:xfrm>
          <a:prstGeom prst="rect">
            <a:avLst/>
          </a:prstGeom>
        </p:spPr>
        <p:txBody>
          <a:bodyPr vert="horz" wrap="square" lIns="0" tIns="92710" rIns="0" bIns="0" rtlCol="0">
            <a:spAutoFit/>
          </a:bodyPr>
          <a:lstStyle/>
          <a:p>
            <a:pPr marL="12700" marR="5080" algn="just">
              <a:lnSpc>
                <a:spcPts val="3970"/>
              </a:lnSpc>
              <a:spcBef>
                <a:spcPts val="730"/>
              </a:spcBef>
            </a:pPr>
            <a:r>
              <a:rPr sz="3800" spc="35" dirty="0">
                <a:solidFill>
                  <a:srgbClr val="FFFFFF"/>
                </a:solidFill>
                <a:latin typeface="Lucida Sans Unicode"/>
                <a:cs typeface="Lucida Sans Unicode"/>
              </a:rPr>
              <a:t>D</a:t>
            </a:r>
            <a:r>
              <a:rPr sz="3800" spc="60" dirty="0">
                <a:solidFill>
                  <a:srgbClr val="FFFFFF"/>
                </a:solidFill>
                <a:latin typeface="Lucida Sans Unicode"/>
                <a:cs typeface="Lucida Sans Unicode"/>
              </a:rPr>
              <a:t>e</a:t>
            </a:r>
            <a:r>
              <a:rPr sz="3800" spc="-5" dirty="0">
                <a:solidFill>
                  <a:srgbClr val="FFFFFF"/>
                </a:solidFill>
                <a:latin typeface="Lucida Sans Unicode"/>
                <a:cs typeface="Lucida Sans Unicode"/>
              </a:rPr>
              <a:t>n</a:t>
            </a:r>
            <a:r>
              <a:rPr sz="3800" spc="-275" dirty="0">
                <a:solidFill>
                  <a:srgbClr val="FFFFFF"/>
                </a:solidFill>
                <a:latin typeface="Lucida Sans Unicode"/>
                <a:cs typeface="Lucida Sans Unicode"/>
              </a:rPr>
              <a:t>g</a:t>
            </a:r>
            <a:r>
              <a:rPr sz="3800" spc="15" dirty="0">
                <a:solidFill>
                  <a:srgbClr val="FFFFFF"/>
                </a:solidFill>
                <a:latin typeface="Lucida Sans Unicode"/>
                <a:cs typeface="Lucida Sans Unicode"/>
              </a:rPr>
              <a:t>a</a:t>
            </a:r>
            <a:r>
              <a:rPr sz="3800" dirty="0">
                <a:solidFill>
                  <a:srgbClr val="FFFFFF"/>
                </a:solidFill>
                <a:latin typeface="Lucida Sans Unicode"/>
                <a:cs typeface="Lucida Sans Unicode"/>
              </a:rPr>
              <a:t>n</a:t>
            </a:r>
            <a:r>
              <a:rPr sz="3800" spc="-270" dirty="0">
                <a:solidFill>
                  <a:srgbClr val="FFFFFF"/>
                </a:solidFill>
                <a:latin typeface="Lucida Sans Unicode"/>
                <a:cs typeface="Lucida Sans Unicode"/>
              </a:rPr>
              <a:t> </a:t>
            </a:r>
            <a:r>
              <a:rPr sz="3800" spc="-60" dirty="0">
                <a:solidFill>
                  <a:srgbClr val="FFFFFF"/>
                </a:solidFill>
                <a:latin typeface="Lucida Sans Unicode"/>
                <a:cs typeface="Lucida Sans Unicode"/>
              </a:rPr>
              <a:t>m</a:t>
            </a:r>
            <a:r>
              <a:rPr sz="3800" spc="60" dirty="0">
                <a:solidFill>
                  <a:srgbClr val="FFFFFF"/>
                </a:solidFill>
                <a:latin typeface="Lucida Sans Unicode"/>
                <a:cs typeface="Lucida Sans Unicode"/>
              </a:rPr>
              <a:t>e</a:t>
            </a:r>
            <a:r>
              <a:rPr sz="3800" spc="-5" dirty="0">
                <a:solidFill>
                  <a:srgbClr val="FFFFFF"/>
                </a:solidFill>
                <a:latin typeface="Lucida Sans Unicode"/>
                <a:cs typeface="Lucida Sans Unicode"/>
              </a:rPr>
              <a:t>n</a:t>
            </a:r>
            <a:r>
              <a:rPr sz="3800" spc="-275" dirty="0">
                <a:solidFill>
                  <a:srgbClr val="FFFFFF"/>
                </a:solidFill>
                <a:latin typeface="Lucida Sans Unicode"/>
                <a:cs typeface="Lucida Sans Unicode"/>
              </a:rPr>
              <a:t>gg</a:t>
            </a:r>
            <a:r>
              <a:rPr sz="3800" spc="-35" dirty="0">
                <a:solidFill>
                  <a:srgbClr val="FFFFFF"/>
                </a:solidFill>
                <a:latin typeface="Lucida Sans Unicode"/>
                <a:cs typeface="Lucida Sans Unicode"/>
              </a:rPr>
              <a:t>u</a:t>
            </a:r>
            <a:r>
              <a:rPr sz="3800" spc="-5" dirty="0">
                <a:solidFill>
                  <a:srgbClr val="FFFFFF"/>
                </a:solidFill>
                <a:latin typeface="Lucida Sans Unicode"/>
                <a:cs typeface="Lucida Sans Unicode"/>
              </a:rPr>
              <a:t>n</a:t>
            </a:r>
            <a:r>
              <a:rPr sz="3800" spc="15" dirty="0">
                <a:solidFill>
                  <a:srgbClr val="FFFFFF"/>
                </a:solidFill>
                <a:latin typeface="Lucida Sans Unicode"/>
                <a:cs typeface="Lucida Sans Unicode"/>
              </a:rPr>
              <a:t>a</a:t>
            </a:r>
            <a:r>
              <a:rPr sz="3800" spc="-320" dirty="0">
                <a:solidFill>
                  <a:srgbClr val="FFFFFF"/>
                </a:solidFill>
                <a:latin typeface="Lucida Sans Unicode"/>
                <a:cs typeface="Lucida Sans Unicode"/>
              </a:rPr>
              <a:t>k</a:t>
            </a:r>
            <a:r>
              <a:rPr sz="3800" spc="15" dirty="0">
                <a:solidFill>
                  <a:srgbClr val="FFFFFF"/>
                </a:solidFill>
                <a:latin typeface="Lucida Sans Unicode"/>
                <a:cs typeface="Lucida Sans Unicode"/>
              </a:rPr>
              <a:t>a</a:t>
            </a:r>
            <a:r>
              <a:rPr sz="3800" dirty="0">
                <a:solidFill>
                  <a:srgbClr val="FFFFFF"/>
                </a:solidFill>
                <a:latin typeface="Lucida Sans Unicode"/>
                <a:cs typeface="Lucida Sans Unicode"/>
              </a:rPr>
              <a:t>n</a:t>
            </a:r>
            <a:r>
              <a:rPr sz="3800" spc="-270" dirty="0">
                <a:solidFill>
                  <a:srgbClr val="FFFFFF"/>
                </a:solidFill>
                <a:latin typeface="Lucida Sans Unicode"/>
                <a:cs typeface="Lucida Sans Unicode"/>
              </a:rPr>
              <a:t> </a:t>
            </a:r>
            <a:r>
              <a:rPr sz="3800" spc="50" dirty="0">
                <a:solidFill>
                  <a:srgbClr val="FFFFFF"/>
                </a:solidFill>
                <a:latin typeface="Lucida Sans Unicode"/>
                <a:cs typeface="Lucida Sans Unicode"/>
              </a:rPr>
              <a:t>d</a:t>
            </a:r>
            <a:r>
              <a:rPr sz="3800" spc="15" dirty="0">
                <a:solidFill>
                  <a:srgbClr val="FFFFFF"/>
                </a:solidFill>
                <a:latin typeface="Lucida Sans Unicode"/>
                <a:cs typeface="Lucida Sans Unicode"/>
              </a:rPr>
              <a:t>a</a:t>
            </a:r>
            <a:r>
              <a:rPr sz="3800" spc="135" dirty="0">
                <a:solidFill>
                  <a:srgbClr val="FFFFFF"/>
                </a:solidFill>
                <a:latin typeface="Lucida Sans Unicode"/>
                <a:cs typeface="Lucida Sans Unicode"/>
              </a:rPr>
              <a:t>t</a:t>
            </a:r>
            <a:r>
              <a:rPr sz="3800" spc="20" dirty="0">
                <a:solidFill>
                  <a:srgbClr val="FFFFFF"/>
                </a:solidFill>
                <a:latin typeface="Lucida Sans Unicode"/>
                <a:cs typeface="Lucida Sans Unicode"/>
              </a:rPr>
              <a:t>a</a:t>
            </a:r>
            <a:r>
              <a:rPr sz="3800" spc="-270" dirty="0">
                <a:solidFill>
                  <a:srgbClr val="FFFFFF"/>
                </a:solidFill>
                <a:latin typeface="Lucida Sans Unicode"/>
                <a:cs typeface="Lucida Sans Unicode"/>
              </a:rPr>
              <a:t> </a:t>
            </a:r>
            <a:r>
              <a:rPr sz="3800" spc="-5" dirty="0">
                <a:solidFill>
                  <a:srgbClr val="FFFFFF"/>
                </a:solidFill>
                <a:latin typeface="Lucida Sans Unicode"/>
                <a:cs typeface="Lucida Sans Unicode"/>
              </a:rPr>
              <a:t>h</a:t>
            </a:r>
            <a:r>
              <a:rPr sz="3800" spc="-90" dirty="0">
                <a:solidFill>
                  <a:srgbClr val="FFFFFF"/>
                </a:solidFill>
                <a:latin typeface="Lucida Sans Unicode"/>
                <a:cs typeface="Lucida Sans Unicode"/>
              </a:rPr>
              <a:t>i</a:t>
            </a:r>
            <a:r>
              <a:rPr sz="3800" spc="-50" dirty="0">
                <a:solidFill>
                  <a:srgbClr val="FFFFFF"/>
                </a:solidFill>
                <a:latin typeface="Lucida Sans Unicode"/>
                <a:cs typeface="Lucida Sans Unicode"/>
              </a:rPr>
              <a:t>s</a:t>
            </a:r>
            <a:r>
              <a:rPr sz="3800" spc="135" dirty="0">
                <a:solidFill>
                  <a:srgbClr val="FFFFFF"/>
                </a:solidFill>
                <a:latin typeface="Lucida Sans Unicode"/>
                <a:cs typeface="Lucida Sans Unicode"/>
              </a:rPr>
              <a:t>t</a:t>
            </a:r>
            <a:r>
              <a:rPr sz="3800" spc="10" dirty="0">
                <a:solidFill>
                  <a:srgbClr val="FFFFFF"/>
                </a:solidFill>
                <a:latin typeface="Lucida Sans Unicode"/>
                <a:cs typeface="Lucida Sans Unicode"/>
              </a:rPr>
              <a:t>o</a:t>
            </a:r>
            <a:r>
              <a:rPr sz="3800" spc="20" dirty="0">
                <a:solidFill>
                  <a:srgbClr val="FFFFFF"/>
                </a:solidFill>
                <a:latin typeface="Lucida Sans Unicode"/>
                <a:cs typeface="Lucida Sans Unicode"/>
              </a:rPr>
              <a:t>r</a:t>
            </a:r>
            <a:r>
              <a:rPr sz="3800" spc="-90" dirty="0">
                <a:solidFill>
                  <a:srgbClr val="FFFFFF"/>
                </a:solidFill>
                <a:latin typeface="Lucida Sans Unicode"/>
                <a:cs typeface="Lucida Sans Unicode"/>
              </a:rPr>
              <a:t>i</a:t>
            </a:r>
            <a:r>
              <a:rPr sz="3800" spc="-45" dirty="0">
                <a:solidFill>
                  <a:srgbClr val="FFFFFF"/>
                </a:solidFill>
                <a:latin typeface="Lucida Sans Unicode"/>
                <a:cs typeface="Lucida Sans Unicode"/>
              </a:rPr>
              <a:t>s</a:t>
            </a:r>
            <a:r>
              <a:rPr sz="3800" spc="-270" dirty="0">
                <a:solidFill>
                  <a:srgbClr val="FFFFFF"/>
                </a:solidFill>
                <a:latin typeface="Lucida Sans Unicode"/>
                <a:cs typeface="Lucida Sans Unicode"/>
              </a:rPr>
              <a:t> </a:t>
            </a:r>
            <a:r>
              <a:rPr sz="3800" spc="-320" dirty="0">
                <a:solidFill>
                  <a:srgbClr val="FFFFFF"/>
                </a:solidFill>
                <a:latin typeface="Lucida Sans Unicode"/>
                <a:cs typeface="Lucida Sans Unicode"/>
              </a:rPr>
              <a:t>k</a:t>
            </a:r>
            <a:r>
              <a:rPr sz="3800" spc="15" dirty="0">
                <a:solidFill>
                  <a:srgbClr val="FFFFFF"/>
                </a:solidFill>
                <a:latin typeface="Lucida Sans Unicode"/>
                <a:cs typeface="Lucida Sans Unicode"/>
              </a:rPr>
              <a:t>a</a:t>
            </a:r>
            <a:r>
              <a:rPr sz="3800" spc="-50" dirty="0">
                <a:solidFill>
                  <a:srgbClr val="FFFFFF"/>
                </a:solidFill>
                <a:latin typeface="Lucida Sans Unicode"/>
                <a:cs typeface="Lucida Sans Unicode"/>
              </a:rPr>
              <a:t>s</a:t>
            </a:r>
            <a:r>
              <a:rPr sz="3800" spc="-35" dirty="0">
                <a:solidFill>
                  <a:srgbClr val="FFFFFF"/>
                </a:solidFill>
                <a:latin typeface="Lucida Sans Unicode"/>
                <a:cs typeface="Lucida Sans Unicode"/>
              </a:rPr>
              <a:t>us  </a:t>
            </a:r>
            <a:r>
              <a:rPr sz="3800" spc="-20" dirty="0">
                <a:solidFill>
                  <a:srgbClr val="FFFFFF"/>
                </a:solidFill>
                <a:latin typeface="Lucida Sans Unicode"/>
                <a:cs typeface="Lucida Sans Unicode"/>
              </a:rPr>
              <a:t>penyakit, </a:t>
            </a:r>
            <a:r>
              <a:rPr sz="3800" spc="20" dirty="0">
                <a:solidFill>
                  <a:srgbClr val="FFFFFF"/>
                </a:solidFill>
                <a:latin typeface="Lucida Sans Unicode"/>
                <a:cs typeface="Lucida Sans Unicode"/>
              </a:rPr>
              <a:t>pemerintah </a:t>
            </a:r>
            <a:r>
              <a:rPr sz="3800" spc="55" dirty="0">
                <a:solidFill>
                  <a:srgbClr val="FFFFFF"/>
                </a:solidFill>
                <a:latin typeface="Lucida Sans Unicode"/>
                <a:cs typeface="Lucida Sans Unicode"/>
              </a:rPr>
              <a:t>dapat </a:t>
            </a:r>
            <a:r>
              <a:rPr sz="3800" spc="60" dirty="0">
                <a:solidFill>
                  <a:srgbClr val="FFFFFF"/>
                </a:solidFill>
                <a:latin typeface="Lucida Sans Unicode"/>
                <a:cs typeface="Lucida Sans Unicode"/>
              </a:rPr>
              <a:t> </a:t>
            </a:r>
            <a:r>
              <a:rPr sz="3800" spc="-45" dirty="0">
                <a:solidFill>
                  <a:srgbClr val="FFFFFF"/>
                </a:solidFill>
                <a:latin typeface="Lucida Sans Unicode"/>
                <a:cs typeface="Lucida Sans Unicode"/>
              </a:rPr>
              <a:t>mengidentifikasi </a:t>
            </a:r>
            <a:r>
              <a:rPr sz="3800" spc="20" dirty="0">
                <a:solidFill>
                  <a:srgbClr val="FFFFFF"/>
                </a:solidFill>
                <a:latin typeface="Lucida Sans Unicode"/>
                <a:cs typeface="Lucida Sans Unicode"/>
              </a:rPr>
              <a:t>pola dan </a:t>
            </a:r>
            <a:r>
              <a:rPr sz="3800" spc="55" dirty="0">
                <a:solidFill>
                  <a:srgbClr val="FFFFFF"/>
                </a:solidFill>
                <a:latin typeface="Lucida Sans Unicode"/>
                <a:cs typeface="Lucida Sans Unicode"/>
              </a:rPr>
              <a:t>tren </a:t>
            </a:r>
            <a:r>
              <a:rPr sz="3800" spc="40" dirty="0" err="1">
                <a:solidFill>
                  <a:srgbClr val="FFFFFF"/>
                </a:solidFill>
                <a:latin typeface="Lucida Sans Unicode"/>
                <a:cs typeface="Lucida Sans Unicode"/>
              </a:rPr>
              <a:t>serta</a:t>
            </a:r>
            <a:r>
              <a:rPr sz="3800" spc="40" dirty="0">
                <a:solidFill>
                  <a:srgbClr val="FFFFFF"/>
                </a:solidFill>
                <a:latin typeface="Lucida Sans Unicode"/>
                <a:cs typeface="Lucida Sans Unicode"/>
              </a:rPr>
              <a:t> </a:t>
            </a:r>
            <a:r>
              <a:rPr sz="3800" spc="45" dirty="0">
                <a:solidFill>
                  <a:srgbClr val="FFFFFF"/>
                </a:solidFill>
                <a:latin typeface="Lucida Sans Unicode"/>
                <a:cs typeface="Lucida Sans Unicode"/>
              </a:rPr>
              <a:t> </a:t>
            </a:r>
            <a:r>
              <a:rPr sz="3800" spc="-60" dirty="0" err="1">
                <a:solidFill>
                  <a:srgbClr val="FFFFFF"/>
                </a:solidFill>
                <a:latin typeface="Lucida Sans Unicode"/>
                <a:cs typeface="Lucida Sans Unicode"/>
              </a:rPr>
              <a:t>m</a:t>
            </a:r>
            <a:r>
              <a:rPr sz="3800" spc="60" dirty="0" err="1">
                <a:solidFill>
                  <a:srgbClr val="FFFFFF"/>
                </a:solidFill>
                <a:latin typeface="Lucida Sans Unicode"/>
                <a:cs typeface="Lucida Sans Unicode"/>
              </a:rPr>
              <a:t>e</a:t>
            </a:r>
            <a:r>
              <a:rPr sz="3800" spc="-60" dirty="0" err="1">
                <a:solidFill>
                  <a:srgbClr val="FFFFFF"/>
                </a:solidFill>
                <a:latin typeface="Lucida Sans Unicode"/>
                <a:cs typeface="Lucida Sans Unicode"/>
              </a:rPr>
              <a:t>m</a:t>
            </a:r>
            <a:r>
              <a:rPr sz="3800" spc="50" dirty="0" err="1">
                <a:solidFill>
                  <a:srgbClr val="FFFFFF"/>
                </a:solidFill>
                <a:latin typeface="Lucida Sans Unicode"/>
                <a:cs typeface="Lucida Sans Unicode"/>
              </a:rPr>
              <a:t>p</a:t>
            </a:r>
            <a:r>
              <a:rPr sz="3800" spc="60" dirty="0" err="1">
                <a:solidFill>
                  <a:srgbClr val="FFFFFF"/>
                </a:solidFill>
                <a:latin typeface="Lucida Sans Unicode"/>
                <a:cs typeface="Lucida Sans Unicode"/>
              </a:rPr>
              <a:t>e</a:t>
            </a:r>
            <a:r>
              <a:rPr sz="3800" spc="20" dirty="0" err="1">
                <a:solidFill>
                  <a:srgbClr val="FFFFFF"/>
                </a:solidFill>
                <a:latin typeface="Lucida Sans Unicode"/>
                <a:cs typeface="Lucida Sans Unicode"/>
              </a:rPr>
              <a:t>r</a:t>
            </a:r>
            <a:r>
              <a:rPr sz="3800" spc="-320" dirty="0" err="1">
                <a:solidFill>
                  <a:srgbClr val="FFFFFF"/>
                </a:solidFill>
                <a:latin typeface="Lucida Sans Unicode"/>
                <a:cs typeface="Lucida Sans Unicode"/>
              </a:rPr>
              <a:t>k</a:t>
            </a:r>
            <a:r>
              <a:rPr sz="3800" spc="-90" dirty="0" err="1">
                <a:solidFill>
                  <a:srgbClr val="FFFFFF"/>
                </a:solidFill>
                <a:latin typeface="Lucida Sans Unicode"/>
                <a:cs typeface="Lucida Sans Unicode"/>
              </a:rPr>
              <a:t>i</a:t>
            </a:r>
            <a:r>
              <a:rPr sz="3800" spc="20" dirty="0" err="1">
                <a:solidFill>
                  <a:srgbClr val="FFFFFF"/>
                </a:solidFill>
                <a:latin typeface="Lucida Sans Unicode"/>
                <a:cs typeface="Lucida Sans Unicode"/>
              </a:rPr>
              <a:t>r</a:t>
            </a:r>
            <a:r>
              <a:rPr sz="3800" spc="15" dirty="0" err="1">
                <a:solidFill>
                  <a:srgbClr val="FFFFFF"/>
                </a:solidFill>
                <a:latin typeface="Lucida Sans Unicode"/>
                <a:cs typeface="Lucida Sans Unicode"/>
              </a:rPr>
              <a:t>a</a:t>
            </a:r>
            <a:r>
              <a:rPr sz="3800" spc="-320" dirty="0" err="1">
                <a:solidFill>
                  <a:srgbClr val="FFFFFF"/>
                </a:solidFill>
                <a:latin typeface="Lucida Sans Unicode"/>
                <a:cs typeface="Lucida Sans Unicode"/>
              </a:rPr>
              <a:t>k</a:t>
            </a:r>
            <a:r>
              <a:rPr sz="3800" spc="15" dirty="0" err="1">
                <a:solidFill>
                  <a:srgbClr val="FFFFFF"/>
                </a:solidFill>
                <a:latin typeface="Lucida Sans Unicode"/>
                <a:cs typeface="Lucida Sans Unicode"/>
              </a:rPr>
              <a:t>a</a:t>
            </a:r>
            <a:r>
              <a:rPr sz="3800" dirty="0" err="1">
                <a:solidFill>
                  <a:srgbClr val="FFFFFF"/>
                </a:solidFill>
                <a:latin typeface="Lucida Sans Unicode"/>
                <a:cs typeface="Lucida Sans Unicode"/>
              </a:rPr>
              <a:t>n</a:t>
            </a:r>
            <a:r>
              <a:rPr sz="3800" spc="-270" dirty="0">
                <a:solidFill>
                  <a:srgbClr val="FFFFFF"/>
                </a:solidFill>
                <a:latin typeface="Lucida Sans Unicode"/>
                <a:cs typeface="Lucida Sans Unicode"/>
              </a:rPr>
              <a:t> </a:t>
            </a:r>
            <a:r>
              <a:rPr sz="3800" spc="20" dirty="0" err="1">
                <a:solidFill>
                  <a:srgbClr val="FFFFFF"/>
                </a:solidFill>
                <a:latin typeface="Lucida Sans Unicode"/>
                <a:cs typeface="Lucida Sans Unicode"/>
              </a:rPr>
              <a:t>r</a:t>
            </a:r>
            <a:r>
              <a:rPr sz="3800" spc="-90" dirty="0" err="1">
                <a:solidFill>
                  <a:srgbClr val="FFFFFF"/>
                </a:solidFill>
                <a:latin typeface="Lucida Sans Unicode"/>
                <a:cs typeface="Lucida Sans Unicode"/>
              </a:rPr>
              <a:t>i</a:t>
            </a:r>
            <a:r>
              <a:rPr sz="3800" spc="-50" dirty="0" err="1">
                <a:solidFill>
                  <a:srgbClr val="FFFFFF"/>
                </a:solidFill>
                <a:latin typeface="Lucida Sans Unicode"/>
                <a:cs typeface="Lucida Sans Unicode"/>
              </a:rPr>
              <a:t>s</a:t>
            </a:r>
            <a:r>
              <a:rPr sz="3800" spc="-90" dirty="0" err="1">
                <a:solidFill>
                  <a:srgbClr val="FFFFFF"/>
                </a:solidFill>
                <a:latin typeface="Lucida Sans Unicode"/>
                <a:cs typeface="Lucida Sans Unicode"/>
              </a:rPr>
              <a:t>i</a:t>
            </a:r>
            <a:r>
              <a:rPr sz="3800" spc="-320" dirty="0" err="1">
                <a:solidFill>
                  <a:srgbClr val="FFFFFF"/>
                </a:solidFill>
                <a:latin typeface="Lucida Sans Unicode"/>
                <a:cs typeface="Lucida Sans Unicode"/>
              </a:rPr>
              <a:t>k</a:t>
            </a:r>
            <a:r>
              <a:rPr sz="3800" spc="15" dirty="0" err="1">
                <a:solidFill>
                  <a:srgbClr val="FFFFFF"/>
                </a:solidFill>
                <a:latin typeface="Lucida Sans Unicode"/>
                <a:cs typeface="Lucida Sans Unicode"/>
              </a:rPr>
              <a:t>o</a:t>
            </a:r>
            <a:r>
              <a:rPr sz="3800" spc="-270" dirty="0">
                <a:solidFill>
                  <a:srgbClr val="FFFFFF"/>
                </a:solidFill>
                <a:latin typeface="Lucida Sans Unicode"/>
                <a:cs typeface="Lucida Sans Unicode"/>
              </a:rPr>
              <a:t> </a:t>
            </a:r>
            <a:r>
              <a:rPr sz="3800" spc="50" dirty="0" err="1">
                <a:solidFill>
                  <a:srgbClr val="FFFFFF"/>
                </a:solidFill>
                <a:latin typeface="Lucida Sans Unicode"/>
                <a:cs typeface="Lucida Sans Unicode"/>
              </a:rPr>
              <a:t>p</a:t>
            </a:r>
            <a:r>
              <a:rPr sz="3800" spc="60" dirty="0" err="1">
                <a:solidFill>
                  <a:srgbClr val="FFFFFF"/>
                </a:solidFill>
                <a:latin typeface="Lucida Sans Unicode"/>
                <a:cs typeface="Lucida Sans Unicode"/>
              </a:rPr>
              <a:t>e</a:t>
            </a:r>
            <a:r>
              <a:rPr sz="3800" spc="-5" dirty="0" err="1">
                <a:solidFill>
                  <a:srgbClr val="FFFFFF"/>
                </a:solidFill>
                <a:latin typeface="Lucida Sans Unicode"/>
                <a:cs typeface="Lucida Sans Unicode"/>
              </a:rPr>
              <a:t>n</a:t>
            </a:r>
            <a:r>
              <a:rPr sz="3800" spc="170" dirty="0" err="1">
                <a:solidFill>
                  <a:srgbClr val="FFFFFF"/>
                </a:solidFill>
                <a:latin typeface="Lucida Sans Unicode"/>
                <a:cs typeface="Lucida Sans Unicode"/>
              </a:rPr>
              <a:t>y</a:t>
            </a:r>
            <a:r>
              <a:rPr sz="3800" spc="60" dirty="0" err="1">
                <a:solidFill>
                  <a:srgbClr val="FFFFFF"/>
                </a:solidFill>
                <a:latin typeface="Lucida Sans Unicode"/>
                <a:cs typeface="Lucida Sans Unicode"/>
              </a:rPr>
              <a:t>e</a:t>
            </a:r>
            <a:r>
              <a:rPr sz="3800" spc="50" dirty="0" err="1">
                <a:solidFill>
                  <a:srgbClr val="FFFFFF"/>
                </a:solidFill>
                <a:latin typeface="Lucida Sans Unicode"/>
                <a:cs typeface="Lucida Sans Unicode"/>
              </a:rPr>
              <a:t>b</a:t>
            </a:r>
            <a:r>
              <a:rPr sz="3800" spc="15" dirty="0" err="1">
                <a:solidFill>
                  <a:srgbClr val="FFFFFF"/>
                </a:solidFill>
                <a:latin typeface="Lucida Sans Unicode"/>
                <a:cs typeface="Lucida Sans Unicode"/>
              </a:rPr>
              <a:t>a</a:t>
            </a:r>
            <a:r>
              <a:rPr sz="3800" spc="20" dirty="0" err="1">
                <a:solidFill>
                  <a:srgbClr val="FFFFFF"/>
                </a:solidFill>
                <a:latin typeface="Lucida Sans Unicode"/>
                <a:cs typeface="Lucida Sans Unicode"/>
              </a:rPr>
              <a:t>r</a:t>
            </a:r>
            <a:r>
              <a:rPr sz="3800" spc="15" dirty="0" err="1">
                <a:solidFill>
                  <a:srgbClr val="FFFFFF"/>
                </a:solidFill>
                <a:latin typeface="Lucida Sans Unicode"/>
                <a:cs typeface="Lucida Sans Unicode"/>
              </a:rPr>
              <a:t>a</a:t>
            </a:r>
            <a:r>
              <a:rPr sz="3800" dirty="0" err="1">
                <a:solidFill>
                  <a:srgbClr val="FFFFFF"/>
                </a:solidFill>
                <a:latin typeface="Lucida Sans Unicode"/>
                <a:cs typeface="Lucida Sans Unicode"/>
              </a:rPr>
              <a:t>n</a:t>
            </a:r>
            <a:r>
              <a:rPr sz="3800" spc="-270" dirty="0">
                <a:solidFill>
                  <a:srgbClr val="FFFFFF"/>
                </a:solidFill>
                <a:latin typeface="Lucida Sans Unicode"/>
                <a:cs typeface="Lucida Sans Unicode"/>
              </a:rPr>
              <a:t> </a:t>
            </a:r>
            <a:r>
              <a:rPr sz="3800" spc="50" dirty="0" err="1">
                <a:solidFill>
                  <a:srgbClr val="FFFFFF"/>
                </a:solidFill>
                <a:latin typeface="Lucida Sans Unicode"/>
                <a:cs typeface="Lucida Sans Unicode"/>
              </a:rPr>
              <a:t>p</a:t>
            </a:r>
            <a:r>
              <a:rPr sz="3800" spc="60" dirty="0" err="1">
                <a:solidFill>
                  <a:srgbClr val="FFFFFF"/>
                </a:solidFill>
                <a:latin typeface="Lucida Sans Unicode"/>
                <a:cs typeface="Lucida Sans Unicode"/>
              </a:rPr>
              <a:t>e</a:t>
            </a:r>
            <a:r>
              <a:rPr sz="3800" spc="-5" dirty="0" err="1">
                <a:solidFill>
                  <a:srgbClr val="FFFFFF"/>
                </a:solidFill>
                <a:latin typeface="Lucida Sans Unicode"/>
                <a:cs typeface="Lucida Sans Unicode"/>
              </a:rPr>
              <a:t>n</a:t>
            </a:r>
            <a:r>
              <a:rPr sz="3800" spc="170" dirty="0" err="1">
                <a:solidFill>
                  <a:srgbClr val="FFFFFF"/>
                </a:solidFill>
                <a:latin typeface="Lucida Sans Unicode"/>
                <a:cs typeface="Lucida Sans Unicode"/>
              </a:rPr>
              <a:t>y</a:t>
            </a:r>
            <a:r>
              <a:rPr sz="3800" spc="15" dirty="0" err="1">
                <a:solidFill>
                  <a:srgbClr val="FFFFFF"/>
                </a:solidFill>
                <a:latin typeface="Lucida Sans Unicode"/>
                <a:cs typeface="Lucida Sans Unicode"/>
              </a:rPr>
              <a:t>a</a:t>
            </a:r>
            <a:r>
              <a:rPr sz="3800" spc="-320" dirty="0" err="1">
                <a:solidFill>
                  <a:srgbClr val="FFFFFF"/>
                </a:solidFill>
                <a:latin typeface="Lucida Sans Unicode"/>
                <a:cs typeface="Lucida Sans Unicode"/>
              </a:rPr>
              <a:t>k</a:t>
            </a:r>
            <a:r>
              <a:rPr sz="3800" spc="-90" dirty="0" err="1">
                <a:solidFill>
                  <a:srgbClr val="FFFFFF"/>
                </a:solidFill>
                <a:latin typeface="Lucida Sans Unicode"/>
                <a:cs typeface="Lucida Sans Unicode"/>
              </a:rPr>
              <a:t>i</a:t>
            </a:r>
            <a:r>
              <a:rPr sz="3800" spc="125" dirty="0" err="1">
                <a:solidFill>
                  <a:srgbClr val="FFFFFF"/>
                </a:solidFill>
                <a:latin typeface="Lucida Sans Unicode"/>
                <a:cs typeface="Lucida Sans Unicode"/>
              </a:rPr>
              <a:t>t</a:t>
            </a:r>
            <a:r>
              <a:rPr sz="3800" spc="125" dirty="0">
                <a:solidFill>
                  <a:srgbClr val="FFFFFF"/>
                </a:solidFill>
                <a:latin typeface="Lucida Sans Unicode"/>
                <a:cs typeface="Lucida Sans Unicode"/>
              </a:rPr>
              <a:t>  </a:t>
            </a:r>
            <a:r>
              <a:rPr sz="3800" spc="50" dirty="0">
                <a:solidFill>
                  <a:srgbClr val="FFFFFF"/>
                </a:solidFill>
                <a:latin typeface="Lucida Sans Unicode"/>
                <a:cs typeface="Lucida Sans Unicode"/>
              </a:rPr>
              <a:t>d</a:t>
            </a:r>
            <a:r>
              <a:rPr sz="3800" spc="-85" dirty="0">
                <a:solidFill>
                  <a:srgbClr val="FFFFFF"/>
                </a:solidFill>
                <a:latin typeface="Lucida Sans Unicode"/>
                <a:cs typeface="Lucida Sans Unicode"/>
              </a:rPr>
              <a:t>i</a:t>
            </a:r>
            <a:r>
              <a:rPr sz="3800" spc="-270" dirty="0">
                <a:solidFill>
                  <a:srgbClr val="FFFFFF"/>
                </a:solidFill>
                <a:latin typeface="Lucida Sans Unicode"/>
                <a:cs typeface="Lucida Sans Unicode"/>
              </a:rPr>
              <a:t> </a:t>
            </a:r>
            <a:r>
              <a:rPr sz="3800" spc="-60" dirty="0">
                <a:solidFill>
                  <a:srgbClr val="FFFFFF"/>
                </a:solidFill>
                <a:latin typeface="Lucida Sans Unicode"/>
                <a:cs typeface="Lucida Sans Unicode"/>
              </a:rPr>
              <a:t>m</a:t>
            </a:r>
            <a:r>
              <a:rPr sz="3800" spc="15" dirty="0">
                <a:solidFill>
                  <a:srgbClr val="FFFFFF"/>
                </a:solidFill>
                <a:latin typeface="Lucida Sans Unicode"/>
                <a:cs typeface="Lucida Sans Unicode"/>
              </a:rPr>
              <a:t>a</a:t>
            </a:r>
            <a:r>
              <a:rPr sz="3800" spc="-50" dirty="0">
                <a:solidFill>
                  <a:srgbClr val="FFFFFF"/>
                </a:solidFill>
                <a:latin typeface="Lucida Sans Unicode"/>
                <a:cs typeface="Lucida Sans Unicode"/>
              </a:rPr>
              <a:t>s</a:t>
            </a:r>
            <a:r>
              <a:rPr sz="3800" spc="20" dirty="0">
                <a:solidFill>
                  <a:srgbClr val="FFFFFF"/>
                </a:solidFill>
                <a:latin typeface="Lucida Sans Unicode"/>
                <a:cs typeface="Lucida Sans Unicode"/>
              </a:rPr>
              <a:t>a</a:t>
            </a:r>
            <a:r>
              <a:rPr sz="3800" spc="-270" dirty="0">
                <a:solidFill>
                  <a:srgbClr val="FFFFFF"/>
                </a:solidFill>
                <a:latin typeface="Lucida Sans Unicode"/>
                <a:cs typeface="Lucida Sans Unicode"/>
              </a:rPr>
              <a:t> </a:t>
            </a:r>
            <a:r>
              <a:rPr sz="3800" spc="50" dirty="0" err="1">
                <a:solidFill>
                  <a:srgbClr val="FFFFFF"/>
                </a:solidFill>
                <a:latin typeface="Lucida Sans Unicode"/>
                <a:cs typeface="Lucida Sans Unicode"/>
              </a:rPr>
              <a:t>d</a:t>
            </a:r>
            <a:r>
              <a:rPr sz="3800" spc="60" dirty="0" err="1">
                <a:solidFill>
                  <a:srgbClr val="FFFFFF"/>
                </a:solidFill>
                <a:latin typeface="Lucida Sans Unicode"/>
                <a:cs typeface="Lucida Sans Unicode"/>
              </a:rPr>
              <a:t>e</a:t>
            </a:r>
            <a:r>
              <a:rPr sz="3800" spc="50" dirty="0" err="1">
                <a:solidFill>
                  <a:srgbClr val="FFFFFF"/>
                </a:solidFill>
                <a:latin typeface="Lucida Sans Unicode"/>
                <a:cs typeface="Lucida Sans Unicode"/>
              </a:rPr>
              <a:t>p</a:t>
            </a:r>
            <a:r>
              <a:rPr sz="3800" spc="15" dirty="0" err="1">
                <a:solidFill>
                  <a:srgbClr val="FFFFFF"/>
                </a:solidFill>
                <a:latin typeface="Lucida Sans Unicode"/>
                <a:cs typeface="Lucida Sans Unicode"/>
              </a:rPr>
              <a:t>a</a:t>
            </a:r>
            <a:r>
              <a:rPr sz="3800" spc="-5" dirty="0" err="1">
                <a:solidFill>
                  <a:srgbClr val="FFFFFF"/>
                </a:solidFill>
                <a:latin typeface="Lucida Sans Unicode"/>
                <a:cs typeface="Lucida Sans Unicode"/>
              </a:rPr>
              <a:t>n</a:t>
            </a:r>
            <a:r>
              <a:rPr sz="3800" spc="-204" dirty="0">
                <a:solidFill>
                  <a:srgbClr val="FFFFFF"/>
                </a:solidFill>
                <a:latin typeface="Lucida Sans Unicode"/>
                <a:cs typeface="Lucida Sans Unicode"/>
              </a:rPr>
              <a:t>.</a:t>
            </a:r>
            <a:r>
              <a:rPr sz="3800" spc="-270" dirty="0">
                <a:solidFill>
                  <a:srgbClr val="FFFFFF"/>
                </a:solidFill>
                <a:latin typeface="Lucida Sans Unicode"/>
                <a:cs typeface="Lucida Sans Unicode"/>
              </a:rPr>
              <a:t> </a:t>
            </a:r>
            <a:endParaRPr lang="en-US" sz="3800" spc="-270" dirty="0">
              <a:solidFill>
                <a:srgbClr val="FFFFFF"/>
              </a:solidFill>
              <a:latin typeface="Lucida Sans Unicode"/>
              <a:cs typeface="Lucida Sans Unicode"/>
            </a:endParaRPr>
          </a:p>
          <a:p>
            <a:pPr marL="12700" marR="5080" algn="just">
              <a:lnSpc>
                <a:spcPts val="3970"/>
              </a:lnSpc>
              <a:spcBef>
                <a:spcPts val="730"/>
              </a:spcBef>
            </a:pPr>
            <a:endParaRPr lang="en-US" sz="3800" spc="-270" dirty="0">
              <a:solidFill>
                <a:srgbClr val="FFFFFF"/>
              </a:solidFill>
              <a:latin typeface="Lucida Sans Unicode"/>
              <a:cs typeface="Lucida Sans Unicode"/>
            </a:endParaRPr>
          </a:p>
          <a:p>
            <a:pPr marL="12700" marR="5080" algn="just">
              <a:lnSpc>
                <a:spcPts val="3970"/>
              </a:lnSpc>
              <a:spcBef>
                <a:spcPts val="730"/>
              </a:spcBef>
            </a:pPr>
            <a:r>
              <a:rPr lang="en-US" sz="3800" spc="275" dirty="0" err="1">
                <a:solidFill>
                  <a:srgbClr val="FFFFFF"/>
                </a:solidFill>
                <a:latin typeface="Lucida Sans Unicode"/>
                <a:cs typeface="Lucida Sans Unicode"/>
              </a:rPr>
              <a:t>C</a:t>
            </a:r>
            <a:r>
              <a:rPr sz="3800" spc="10" dirty="0" err="1">
                <a:solidFill>
                  <a:srgbClr val="FFFFFF"/>
                </a:solidFill>
                <a:latin typeface="Lucida Sans Unicode"/>
                <a:cs typeface="Lucida Sans Unicode"/>
              </a:rPr>
              <a:t>o</a:t>
            </a:r>
            <a:r>
              <a:rPr sz="3800" spc="-5" dirty="0" err="1">
                <a:solidFill>
                  <a:srgbClr val="FFFFFF"/>
                </a:solidFill>
                <a:latin typeface="Lucida Sans Unicode"/>
                <a:cs typeface="Lucida Sans Unicode"/>
              </a:rPr>
              <a:t>n</a:t>
            </a:r>
            <a:r>
              <a:rPr sz="3800" spc="135" dirty="0" err="1">
                <a:solidFill>
                  <a:srgbClr val="FFFFFF"/>
                </a:solidFill>
                <a:latin typeface="Lucida Sans Unicode"/>
                <a:cs typeface="Lucida Sans Unicode"/>
              </a:rPr>
              <a:t>t</a:t>
            </a:r>
            <a:r>
              <a:rPr sz="3800" spc="10" dirty="0" err="1">
                <a:solidFill>
                  <a:srgbClr val="FFFFFF"/>
                </a:solidFill>
                <a:latin typeface="Lucida Sans Unicode"/>
                <a:cs typeface="Lucida Sans Unicode"/>
              </a:rPr>
              <a:t>o</a:t>
            </a:r>
            <a:r>
              <a:rPr sz="3800" dirty="0" err="1">
                <a:solidFill>
                  <a:srgbClr val="FFFFFF"/>
                </a:solidFill>
                <a:latin typeface="Lucida Sans Unicode"/>
                <a:cs typeface="Lucida Sans Unicode"/>
              </a:rPr>
              <a:t>h</a:t>
            </a:r>
            <a:r>
              <a:rPr sz="3800" spc="-270" dirty="0">
                <a:solidFill>
                  <a:srgbClr val="FFFFFF"/>
                </a:solidFill>
                <a:latin typeface="Lucida Sans Unicode"/>
                <a:cs typeface="Lucida Sans Unicode"/>
              </a:rPr>
              <a:t> </a:t>
            </a:r>
            <a:r>
              <a:rPr sz="3800" spc="-90" dirty="0">
                <a:solidFill>
                  <a:srgbClr val="FFFFFF"/>
                </a:solidFill>
                <a:latin typeface="Lucida Sans Unicode"/>
                <a:cs typeface="Lucida Sans Unicode"/>
              </a:rPr>
              <a:t>i</a:t>
            </a:r>
            <a:r>
              <a:rPr sz="3800" spc="-5" dirty="0">
                <a:solidFill>
                  <a:srgbClr val="FFFFFF"/>
                </a:solidFill>
                <a:latin typeface="Lucida Sans Unicode"/>
                <a:cs typeface="Lucida Sans Unicode"/>
              </a:rPr>
              <a:t>n</a:t>
            </a:r>
            <a:r>
              <a:rPr sz="3800" spc="-85" dirty="0">
                <a:solidFill>
                  <a:srgbClr val="FFFFFF"/>
                </a:solidFill>
                <a:latin typeface="Lucida Sans Unicode"/>
                <a:cs typeface="Lucida Sans Unicode"/>
              </a:rPr>
              <a:t>i</a:t>
            </a:r>
            <a:r>
              <a:rPr sz="3800" spc="-270" dirty="0">
                <a:solidFill>
                  <a:srgbClr val="FFFFFF"/>
                </a:solidFill>
                <a:latin typeface="Lucida Sans Unicode"/>
                <a:cs typeface="Lucida Sans Unicode"/>
              </a:rPr>
              <a:t> </a:t>
            </a:r>
            <a:r>
              <a:rPr sz="3800" spc="50" dirty="0">
                <a:solidFill>
                  <a:srgbClr val="FFFFFF"/>
                </a:solidFill>
                <a:latin typeface="Lucida Sans Unicode"/>
                <a:cs typeface="Lucida Sans Unicode"/>
              </a:rPr>
              <a:t>d</a:t>
            </a:r>
            <a:r>
              <a:rPr sz="3800" spc="15" dirty="0">
                <a:solidFill>
                  <a:srgbClr val="FFFFFF"/>
                </a:solidFill>
                <a:latin typeface="Lucida Sans Unicode"/>
                <a:cs typeface="Lucida Sans Unicode"/>
              </a:rPr>
              <a:t>a</a:t>
            </a:r>
            <a:r>
              <a:rPr sz="3800" spc="50" dirty="0">
                <a:solidFill>
                  <a:srgbClr val="FFFFFF"/>
                </a:solidFill>
                <a:latin typeface="Lucida Sans Unicode"/>
                <a:cs typeface="Lucida Sans Unicode"/>
              </a:rPr>
              <a:t>p</a:t>
            </a:r>
            <a:r>
              <a:rPr sz="3800" spc="15" dirty="0">
                <a:solidFill>
                  <a:srgbClr val="FFFFFF"/>
                </a:solidFill>
                <a:latin typeface="Lucida Sans Unicode"/>
                <a:cs typeface="Lucida Sans Unicode"/>
              </a:rPr>
              <a:t>a</a:t>
            </a:r>
            <a:r>
              <a:rPr sz="3800" spc="125" dirty="0">
                <a:solidFill>
                  <a:srgbClr val="FFFFFF"/>
                </a:solidFill>
                <a:latin typeface="Lucida Sans Unicode"/>
                <a:cs typeface="Lucida Sans Unicode"/>
              </a:rPr>
              <a:t>t  </a:t>
            </a:r>
            <a:r>
              <a:rPr sz="3800" spc="15" dirty="0">
                <a:solidFill>
                  <a:srgbClr val="FFFFFF"/>
                </a:solidFill>
                <a:latin typeface="Lucida Sans Unicode"/>
                <a:cs typeface="Lucida Sans Unicode"/>
              </a:rPr>
              <a:t>membantu </a:t>
            </a:r>
            <a:r>
              <a:rPr sz="3800" dirty="0">
                <a:solidFill>
                  <a:srgbClr val="FFFFFF"/>
                </a:solidFill>
                <a:latin typeface="Lucida Sans Unicode"/>
                <a:cs typeface="Lucida Sans Unicode"/>
              </a:rPr>
              <a:t>Anda </a:t>
            </a:r>
            <a:r>
              <a:rPr sz="3800" spc="-20" dirty="0">
                <a:solidFill>
                  <a:srgbClr val="FFFFFF"/>
                </a:solidFill>
                <a:latin typeface="Lucida Sans Unicode"/>
                <a:cs typeface="Lucida Sans Unicode"/>
              </a:rPr>
              <a:t>memahami </a:t>
            </a:r>
            <a:r>
              <a:rPr sz="3800" spc="5" dirty="0">
                <a:solidFill>
                  <a:srgbClr val="FFFFFF"/>
                </a:solidFill>
                <a:latin typeface="Lucida Sans Unicode"/>
                <a:cs typeface="Lucida Sans Unicode"/>
              </a:rPr>
              <a:t>pentingnya </a:t>
            </a:r>
            <a:r>
              <a:rPr sz="3800" spc="10" dirty="0">
                <a:solidFill>
                  <a:srgbClr val="FFFFFF"/>
                </a:solidFill>
                <a:latin typeface="Lucida Sans Unicode"/>
                <a:cs typeface="Lucida Sans Unicode"/>
              </a:rPr>
              <a:t> </a:t>
            </a:r>
            <a:r>
              <a:rPr sz="3800" spc="-10" dirty="0">
                <a:solidFill>
                  <a:srgbClr val="FFFFFF"/>
                </a:solidFill>
                <a:latin typeface="Lucida Sans Unicode"/>
                <a:cs typeface="Lucida Sans Unicode"/>
              </a:rPr>
              <a:t>pengolahan</a:t>
            </a:r>
            <a:r>
              <a:rPr sz="3800" spc="-275" dirty="0">
                <a:solidFill>
                  <a:srgbClr val="FFFFFF"/>
                </a:solidFill>
                <a:latin typeface="Lucida Sans Unicode"/>
                <a:cs typeface="Lucida Sans Unicode"/>
              </a:rPr>
              <a:t> </a:t>
            </a:r>
            <a:r>
              <a:rPr sz="3800" spc="55" dirty="0">
                <a:solidFill>
                  <a:srgbClr val="FFFFFF"/>
                </a:solidFill>
                <a:latin typeface="Lucida Sans Unicode"/>
                <a:cs typeface="Lucida Sans Unicode"/>
              </a:rPr>
              <a:t>data</a:t>
            </a:r>
            <a:r>
              <a:rPr sz="3800" spc="-275" dirty="0">
                <a:solidFill>
                  <a:srgbClr val="FFFFFF"/>
                </a:solidFill>
                <a:latin typeface="Lucida Sans Unicode"/>
                <a:cs typeface="Lucida Sans Unicode"/>
              </a:rPr>
              <a:t> </a:t>
            </a:r>
            <a:r>
              <a:rPr sz="3800" spc="5" dirty="0">
                <a:solidFill>
                  <a:srgbClr val="FFFFFF"/>
                </a:solidFill>
                <a:latin typeface="Lucida Sans Unicode"/>
                <a:cs typeface="Lucida Sans Unicode"/>
              </a:rPr>
              <a:t>dalam</a:t>
            </a:r>
            <a:r>
              <a:rPr sz="3800" spc="-275" dirty="0">
                <a:solidFill>
                  <a:srgbClr val="FFFFFF"/>
                </a:solidFill>
                <a:latin typeface="Lucida Sans Unicode"/>
                <a:cs typeface="Lucida Sans Unicode"/>
              </a:rPr>
              <a:t> </a:t>
            </a:r>
            <a:r>
              <a:rPr sz="3800" spc="-20" dirty="0">
                <a:solidFill>
                  <a:srgbClr val="FFFFFF"/>
                </a:solidFill>
                <a:latin typeface="Lucida Sans Unicode"/>
                <a:cs typeface="Lucida Sans Unicode"/>
              </a:rPr>
              <a:t>berbagai</a:t>
            </a:r>
            <a:r>
              <a:rPr sz="3800" spc="-275" dirty="0">
                <a:solidFill>
                  <a:srgbClr val="FFFFFF"/>
                </a:solidFill>
                <a:latin typeface="Lucida Sans Unicode"/>
                <a:cs typeface="Lucida Sans Unicode"/>
              </a:rPr>
              <a:t> </a:t>
            </a:r>
            <a:r>
              <a:rPr sz="3800" spc="-85" dirty="0">
                <a:solidFill>
                  <a:srgbClr val="FFFFFF"/>
                </a:solidFill>
                <a:latin typeface="Lucida Sans Unicode"/>
                <a:cs typeface="Lucida Sans Unicode"/>
              </a:rPr>
              <a:t>konteks.</a:t>
            </a:r>
            <a:endParaRPr sz="3800" dirty="0">
              <a:latin typeface="Lucida Sans Unicode"/>
              <a:cs typeface="Lucida Sans Unicode"/>
            </a:endParaRPr>
          </a:p>
        </p:txBody>
      </p:sp>
      <p:pic>
        <p:nvPicPr>
          <p:cNvPr id="3" name="object 3"/>
          <p:cNvPicPr/>
          <p:nvPr/>
        </p:nvPicPr>
        <p:blipFill>
          <a:blip r:embed="rId2" cstate="print"/>
          <a:stretch>
            <a:fillRect/>
          </a:stretch>
        </p:blipFill>
        <p:spPr>
          <a:xfrm>
            <a:off x="1280841" y="6519171"/>
            <a:ext cx="6276974" cy="1295399"/>
          </a:xfrm>
          <a:prstGeom prst="rect">
            <a:avLst/>
          </a:prstGeom>
        </p:spPr>
      </p:pic>
      <p:grpSp>
        <p:nvGrpSpPr>
          <p:cNvPr id="4" name="object 4"/>
          <p:cNvGrpSpPr/>
          <p:nvPr/>
        </p:nvGrpSpPr>
        <p:grpSpPr>
          <a:xfrm>
            <a:off x="0" y="0"/>
            <a:ext cx="295275" cy="10287000"/>
            <a:chOff x="0" y="0"/>
            <a:chExt cx="295275" cy="10287000"/>
          </a:xfrm>
        </p:grpSpPr>
        <p:sp>
          <p:nvSpPr>
            <p:cNvPr id="5" name="object 5"/>
            <p:cNvSpPr/>
            <p:nvPr/>
          </p:nvSpPr>
          <p:spPr>
            <a:xfrm>
              <a:off x="0" y="2337904"/>
              <a:ext cx="295275" cy="7949565"/>
            </a:xfrm>
            <a:custGeom>
              <a:avLst/>
              <a:gdLst/>
              <a:ahLst/>
              <a:cxnLst/>
              <a:rect l="l" t="t" r="r" b="b"/>
              <a:pathLst>
                <a:path w="295275" h="7949565">
                  <a:moveTo>
                    <a:pt x="0" y="7949094"/>
                  </a:moveTo>
                  <a:lnTo>
                    <a:pt x="295274" y="7949094"/>
                  </a:lnTo>
                  <a:lnTo>
                    <a:pt x="295274" y="0"/>
                  </a:lnTo>
                  <a:lnTo>
                    <a:pt x="0" y="0"/>
                  </a:lnTo>
                  <a:lnTo>
                    <a:pt x="0" y="7949094"/>
                  </a:lnTo>
                  <a:close/>
                </a:path>
              </a:pathLst>
            </a:custGeom>
            <a:solidFill>
              <a:srgbClr val="FDFDFD"/>
            </a:solidFill>
          </p:spPr>
          <p:txBody>
            <a:bodyPr wrap="square" lIns="0" tIns="0" rIns="0" bIns="0" rtlCol="0"/>
            <a:lstStyle/>
            <a:p>
              <a:endParaRPr/>
            </a:p>
          </p:txBody>
        </p:sp>
        <p:sp>
          <p:nvSpPr>
            <p:cNvPr id="6" name="object 6"/>
            <p:cNvSpPr/>
            <p:nvPr/>
          </p:nvSpPr>
          <p:spPr>
            <a:xfrm>
              <a:off x="0" y="0"/>
              <a:ext cx="295275" cy="2338070"/>
            </a:xfrm>
            <a:custGeom>
              <a:avLst/>
              <a:gdLst/>
              <a:ahLst/>
              <a:cxnLst/>
              <a:rect l="l" t="t" r="r" b="b"/>
              <a:pathLst>
                <a:path w="295275" h="2338070">
                  <a:moveTo>
                    <a:pt x="0" y="0"/>
                  </a:moveTo>
                  <a:lnTo>
                    <a:pt x="295274" y="0"/>
                  </a:lnTo>
                  <a:lnTo>
                    <a:pt x="295274" y="2337905"/>
                  </a:lnTo>
                  <a:lnTo>
                    <a:pt x="0" y="2337905"/>
                  </a:lnTo>
                  <a:lnTo>
                    <a:pt x="0"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71792" y="4390054"/>
            <a:ext cx="15744416" cy="731675"/>
          </a:xfrm>
          <a:prstGeom prst="rect">
            <a:avLst/>
          </a:prstGeom>
        </p:spPr>
        <p:txBody>
          <a:bodyPr vert="horz" wrap="square" lIns="0" tIns="92710" rIns="0" bIns="0" rtlCol="0">
            <a:spAutoFit/>
          </a:bodyPr>
          <a:lstStyle/>
          <a:p>
            <a:pPr marL="12700" marR="5080" algn="ctr">
              <a:lnSpc>
                <a:spcPts val="3970"/>
              </a:lnSpc>
              <a:spcBef>
                <a:spcPts val="730"/>
              </a:spcBef>
            </a:pPr>
            <a:r>
              <a:rPr lang="en-US" sz="8000" spc="35" dirty="0">
                <a:solidFill>
                  <a:srgbClr val="FFFFFF"/>
                </a:solidFill>
                <a:latin typeface="Bauhaus 93" panose="04030905020B02020C02" pitchFamily="82" charset="0"/>
                <a:cs typeface="Lucida Sans Unicode"/>
              </a:rPr>
              <a:t>TERIMAKASIH</a:t>
            </a:r>
            <a:endParaRPr sz="8000" dirty="0">
              <a:latin typeface="Bauhaus 93" panose="04030905020B02020C02" pitchFamily="82" charset="0"/>
              <a:cs typeface="Lucida Sans Unicode"/>
            </a:endParaRPr>
          </a:p>
        </p:txBody>
      </p:sp>
      <p:pic>
        <p:nvPicPr>
          <p:cNvPr id="3" name="object 3"/>
          <p:cNvPicPr/>
          <p:nvPr/>
        </p:nvPicPr>
        <p:blipFill>
          <a:blip r:embed="rId2" cstate="print"/>
          <a:stretch>
            <a:fillRect/>
          </a:stretch>
        </p:blipFill>
        <p:spPr>
          <a:xfrm>
            <a:off x="1280841" y="6519171"/>
            <a:ext cx="6276974" cy="1295399"/>
          </a:xfrm>
          <a:prstGeom prst="rect">
            <a:avLst/>
          </a:prstGeom>
        </p:spPr>
      </p:pic>
      <p:grpSp>
        <p:nvGrpSpPr>
          <p:cNvPr id="4" name="object 4"/>
          <p:cNvGrpSpPr/>
          <p:nvPr/>
        </p:nvGrpSpPr>
        <p:grpSpPr>
          <a:xfrm>
            <a:off x="0" y="0"/>
            <a:ext cx="295275" cy="10287000"/>
            <a:chOff x="0" y="0"/>
            <a:chExt cx="295275" cy="10287000"/>
          </a:xfrm>
        </p:grpSpPr>
        <p:sp>
          <p:nvSpPr>
            <p:cNvPr id="5" name="object 5"/>
            <p:cNvSpPr/>
            <p:nvPr/>
          </p:nvSpPr>
          <p:spPr>
            <a:xfrm>
              <a:off x="0" y="2337904"/>
              <a:ext cx="295275" cy="7949565"/>
            </a:xfrm>
            <a:custGeom>
              <a:avLst/>
              <a:gdLst/>
              <a:ahLst/>
              <a:cxnLst/>
              <a:rect l="l" t="t" r="r" b="b"/>
              <a:pathLst>
                <a:path w="295275" h="7949565">
                  <a:moveTo>
                    <a:pt x="0" y="7949094"/>
                  </a:moveTo>
                  <a:lnTo>
                    <a:pt x="295274" y="7949094"/>
                  </a:lnTo>
                  <a:lnTo>
                    <a:pt x="295274" y="0"/>
                  </a:lnTo>
                  <a:lnTo>
                    <a:pt x="0" y="0"/>
                  </a:lnTo>
                  <a:lnTo>
                    <a:pt x="0" y="7949094"/>
                  </a:lnTo>
                  <a:close/>
                </a:path>
              </a:pathLst>
            </a:custGeom>
            <a:solidFill>
              <a:srgbClr val="FDFDFD"/>
            </a:solidFill>
          </p:spPr>
          <p:txBody>
            <a:bodyPr wrap="square" lIns="0" tIns="0" rIns="0" bIns="0" rtlCol="0"/>
            <a:lstStyle/>
            <a:p>
              <a:endParaRPr/>
            </a:p>
          </p:txBody>
        </p:sp>
        <p:sp>
          <p:nvSpPr>
            <p:cNvPr id="6" name="object 6"/>
            <p:cNvSpPr/>
            <p:nvPr/>
          </p:nvSpPr>
          <p:spPr>
            <a:xfrm>
              <a:off x="0" y="0"/>
              <a:ext cx="295275" cy="2338070"/>
            </a:xfrm>
            <a:custGeom>
              <a:avLst/>
              <a:gdLst/>
              <a:ahLst/>
              <a:cxnLst/>
              <a:rect l="l" t="t" r="r" b="b"/>
              <a:pathLst>
                <a:path w="295275" h="2338070">
                  <a:moveTo>
                    <a:pt x="0" y="0"/>
                  </a:moveTo>
                  <a:lnTo>
                    <a:pt x="295274" y="0"/>
                  </a:lnTo>
                  <a:lnTo>
                    <a:pt x="295274" y="2337905"/>
                  </a:lnTo>
                  <a:lnTo>
                    <a:pt x="0" y="2337905"/>
                  </a:lnTo>
                  <a:lnTo>
                    <a:pt x="0" y="0"/>
                  </a:lnTo>
                  <a:close/>
                </a:path>
              </a:pathLst>
            </a:custGeom>
            <a:solidFill>
              <a:srgbClr val="000000"/>
            </a:solidFill>
          </p:spPr>
          <p:txBody>
            <a:bodyPr wrap="square" lIns="0" tIns="0" rIns="0" bIns="0" rtlCol="0"/>
            <a:lstStyle/>
            <a:p>
              <a:endParaRPr/>
            </a:p>
          </p:txBody>
        </p:sp>
      </p:grpSp>
    </p:spTree>
    <p:extLst>
      <p:ext uri="{BB962C8B-B14F-4D97-AF65-F5344CB8AC3E}">
        <p14:creationId xmlns:p14="http://schemas.microsoft.com/office/powerpoint/2010/main" val="3906878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80841" y="2628900"/>
            <a:ext cx="16181659" cy="2185085"/>
          </a:xfrm>
          <a:prstGeom prst="rect">
            <a:avLst/>
          </a:prstGeom>
        </p:spPr>
        <p:txBody>
          <a:bodyPr vert="horz" wrap="square" lIns="0" tIns="114300" rIns="0" bIns="0" rtlCol="0">
            <a:spAutoFit/>
          </a:bodyPr>
          <a:lstStyle/>
          <a:p>
            <a:pPr marL="620713" marR="478790" indent="-608013" algn="just">
              <a:lnSpc>
                <a:spcPts val="5550"/>
              </a:lnSpc>
              <a:spcBef>
                <a:spcPts val="900"/>
              </a:spcBef>
            </a:pPr>
            <a:r>
              <a:rPr lang="en-US" sz="3600" b="1" spc="-35" dirty="0">
                <a:solidFill>
                  <a:srgbClr val="FFFFFF"/>
                </a:solidFill>
                <a:latin typeface="Sitka Text" pitchFamily="2" charset="0"/>
                <a:cs typeface="Tahoma"/>
              </a:rPr>
              <a:t>1. </a:t>
            </a:r>
            <a:r>
              <a:rPr sz="3600" b="1" spc="-35" dirty="0" err="1">
                <a:solidFill>
                  <a:srgbClr val="FFFFFF"/>
                </a:solidFill>
                <a:latin typeface="Sitka Text" pitchFamily="2" charset="0"/>
                <a:cs typeface="Tahoma"/>
              </a:rPr>
              <a:t>P</a:t>
            </a:r>
            <a:r>
              <a:rPr sz="3600" b="1" spc="-55" dirty="0" err="1">
                <a:solidFill>
                  <a:srgbClr val="FFFFFF"/>
                </a:solidFill>
                <a:latin typeface="Sitka Text" pitchFamily="2" charset="0"/>
                <a:cs typeface="Tahoma"/>
              </a:rPr>
              <a:t>e</a:t>
            </a:r>
            <a:r>
              <a:rPr sz="3600" b="1" spc="-70" dirty="0" err="1">
                <a:solidFill>
                  <a:srgbClr val="FFFFFF"/>
                </a:solidFill>
                <a:latin typeface="Sitka Text" pitchFamily="2" charset="0"/>
                <a:cs typeface="Tahoma"/>
              </a:rPr>
              <a:t>r</a:t>
            </a:r>
            <a:r>
              <a:rPr sz="3600" b="1" spc="-60" dirty="0" err="1">
                <a:solidFill>
                  <a:srgbClr val="FFFFFF"/>
                </a:solidFill>
                <a:latin typeface="Sitka Text" pitchFamily="2" charset="0"/>
                <a:cs typeface="Tahoma"/>
              </a:rPr>
              <a:t>h</a:t>
            </a:r>
            <a:r>
              <a:rPr sz="3600" b="1" spc="-170" dirty="0" err="1">
                <a:solidFill>
                  <a:srgbClr val="FFFFFF"/>
                </a:solidFill>
                <a:latin typeface="Sitka Text" pitchFamily="2" charset="0"/>
                <a:cs typeface="Tahoma"/>
              </a:rPr>
              <a:t>a</a:t>
            </a:r>
            <a:r>
              <a:rPr sz="3600" b="1" spc="5" dirty="0" err="1">
                <a:solidFill>
                  <a:srgbClr val="FFFFFF"/>
                </a:solidFill>
                <a:latin typeface="Sitka Text" pitchFamily="2" charset="0"/>
                <a:cs typeface="Tahoma"/>
              </a:rPr>
              <a:t>t</a:t>
            </a:r>
            <a:r>
              <a:rPr sz="3600" b="1" spc="-70" dirty="0" err="1">
                <a:solidFill>
                  <a:srgbClr val="FFFFFF"/>
                </a:solidFill>
                <a:latin typeface="Sitka Text" pitchFamily="2" charset="0"/>
                <a:cs typeface="Tahoma"/>
              </a:rPr>
              <a:t>i</a:t>
            </a:r>
            <a:r>
              <a:rPr sz="3600" b="1" spc="-335" dirty="0" err="1">
                <a:solidFill>
                  <a:srgbClr val="FFFFFF"/>
                </a:solidFill>
                <a:latin typeface="Sitka Text" pitchFamily="2" charset="0"/>
                <a:cs typeface="Tahoma"/>
              </a:rPr>
              <a:t>k</a:t>
            </a:r>
            <a:r>
              <a:rPr sz="3600" b="1" spc="-170" dirty="0" err="1">
                <a:solidFill>
                  <a:srgbClr val="FFFFFF"/>
                </a:solidFill>
                <a:latin typeface="Sitka Text" pitchFamily="2" charset="0"/>
                <a:cs typeface="Tahoma"/>
              </a:rPr>
              <a:t>a</a:t>
            </a:r>
            <a:r>
              <a:rPr sz="3600" b="1" spc="-55" dirty="0" err="1">
                <a:solidFill>
                  <a:srgbClr val="FFFFFF"/>
                </a:solidFill>
                <a:latin typeface="Sitka Text" pitchFamily="2" charset="0"/>
                <a:cs typeface="Tahoma"/>
              </a:rPr>
              <a:t>n</a:t>
            </a:r>
            <a:r>
              <a:rPr sz="3600" b="1" spc="-305" dirty="0">
                <a:solidFill>
                  <a:srgbClr val="FFFFFF"/>
                </a:solidFill>
                <a:latin typeface="Sitka Text" pitchFamily="2" charset="0"/>
                <a:cs typeface="Tahoma"/>
              </a:rPr>
              <a:t> </a:t>
            </a:r>
            <a:r>
              <a:rPr sz="3600" b="1" spc="5" dirty="0">
                <a:solidFill>
                  <a:srgbClr val="FFFFFF"/>
                </a:solidFill>
                <a:latin typeface="Sitka Text" pitchFamily="2" charset="0"/>
                <a:cs typeface="Tahoma"/>
              </a:rPr>
              <a:t>t</a:t>
            </a:r>
            <a:r>
              <a:rPr sz="3600" b="1" spc="-70" dirty="0">
                <a:solidFill>
                  <a:srgbClr val="FFFFFF"/>
                </a:solidFill>
                <a:latin typeface="Sitka Text" pitchFamily="2" charset="0"/>
                <a:cs typeface="Tahoma"/>
              </a:rPr>
              <a:t>r</a:t>
            </a:r>
            <a:r>
              <a:rPr sz="3600" b="1" spc="-55" dirty="0">
                <a:solidFill>
                  <a:srgbClr val="FFFFFF"/>
                </a:solidFill>
                <a:latin typeface="Sitka Text" pitchFamily="2" charset="0"/>
                <a:cs typeface="Tahoma"/>
              </a:rPr>
              <a:t>en</a:t>
            </a:r>
            <a:r>
              <a:rPr sz="3600" b="1" spc="-305" dirty="0">
                <a:solidFill>
                  <a:srgbClr val="FFFFFF"/>
                </a:solidFill>
                <a:latin typeface="Sitka Text" pitchFamily="2" charset="0"/>
                <a:cs typeface="Tahoma"/>
              </a:rPr>
              <a:t> </a:t>
            </a:r>
            <a:r>
              <a:rPr sz="3600" b="1" spc="70" dirty="0">
                <a:solidFill>
                  <a:srgbClr val="FFFFFF"/>
                </a:solidFill>
                <a:latin typeface="Sitka Text" pitchFamily="2" charset="0"/>
                <a:cs typeface="Tahoma"/>
              </a:rPr>
              <a:t>p</a:t>
            </a:r>
            <a:r>
              <a:rPr sz="3600" b="1" spc="-170" dirty="0">
                <a:solidFill>
                  <a:srgbClr val="FFFFFF"/>
                </a:solidFill>
                <a:latin typeface="Sitka Text" pitchFamily="2" charset="0"/>
                <a:cs typeface="Tahoma"/>
              </a:rPr>
              <a:t>a</a:t>
            </a:r>
            <a:r>
              <a:rPr sz="3600" b="1" spc="-105" dirty="0">
                <a:solidFill>
                  <a:srgbClr val="FFFFFF"/>
                </a:solidFill>
                <a:latin typeface="Sitka Text" pitchFamily="2" charset="0"/>
                <a:cs typeface="Tahoma"/>
              </a:rPr>
              <a:t>s</a:t>
            </a:r>
            <a:r>
              <a:rPr sz="3600" b="1" spc="-170" dirty="0">
                <a:solidFill>
                  <a:srgbClr val="FFFFFF"/>
                </a:solidFill>
                <a:latin typeface="Sitka Text" pitchFamily="2" charset="0"/>
                <a:cs typeface="Tahoma"/>
              </a:rPr>
              <a:t>a</a:t>
            </a:r>
            <a:r>
              <a:rPr sz="3600" b="1" spc="-70" dirty="0">
                <a:solidFill>
                  <a:srgbClr val="FFFFFF"/>
                </a:solidFill>
                <a:latin typeface="Sitka Text" pitchFamily="2" charset="0"/>
                <a:cs typeface="Tahoma"/>
              </a:rPr>
              <a:t>r</a:t>
            </a:r>
            <a:r>
              <a:rPr sz="3600" b="1" spc="-465" dirty="0">
                <a:solidFill>
                  <a:srgbClr val="FFFFFF"/>
                </a:solidFill>
                <a:latin typeface="Sitka Text" pitchFamily="2" charset="0"/>
                <a:cs typeface="Tahoma"/>
              </a:rPr>
              <a:t>:</a:t>
            </a:r>
            <a:r>
              <a:rPr sz="3600" b="1" spc="-305" dirty="0">
                <a:solidFill>
                  <a:srgbClr val="FFFFFF"/>
                </a:solidFill>
                <a:latin typeface="Sitka Text" pitchFamily="2" charset="0"/>
                <a:cs typeface="Tahoma"/>
              </a:rPr>
              <a:t> </a:t>
            </a:r>
            <a:r>
              <a:rPr sz="3600" b="1" spc="45" dirty="0">
                <a:solidFill>
                  <a:srgbClr val="FFFFFF"/>
                </a:solidFill>
                <a:latin typeface="Sitka Text" pitchFamily="2" charset="0"/>
                <a:cs typeface="Tahoma"/>
              </a:rPr>
              <a:t>A</a:t>
            </a:r>
            <a:r>
              <a:rPr sz="3600" b="1" spc="-130" dirty="0">
                <a:solidFill>
                  <a:srgbClr val="FFFFFF"/>
                </a:solidFill>
                <a:latin typeface="Sitka Text" pitchFamily="2" charset="0"/>
                <a:cs typeface="Tahoma"/>
              </a:rPr>
              <a:t>m</a:t>
            </a:r>
            <a:r>
              <a:rPr sz="3600" b="1" spc="-170" dirty="0">
                <a:solidFill>
                  <a:srgbClr val="FFFFFF"/>
                </a:solidFill>
                <a:latin typeface="Sitka Text" pitchFamily="2" charset="0"/>
                <a:cs typeface="Tahoma"/>
              </a:rPr>
              <a:t>a</a:t>
            </a:r>
            <a:r>
              <a:rPr sz="3600" b="1" spc="5" dirty="0">
                <a:solidFill>
                  <a:srgbClr val="FFFFFF"/>
                </a:solidFill>
                <a:latin typeface="Sitka Text" pitchFamily="2" charset="0"/>
                <a:cs typeface="Tahoma"/>
              </a:rPr>
              <a:t>t</a:t>
            </a:r>
            <a:r>
              <a:rPr sz="3600" b="1" spc="-65" dirty="0">
                <a:solidFill>
                  <a:srgbClr val="FFFFFF"/>
                </a:solidFill>
                <a:latin typeface="Sitka Text" pitchFamily="2" charset="0"/>
                <a:cs typeface="Tahoma"/>
              </a:rPr>
              <a:t>i  </a:t>
            </a:r>
            <a:r>
              <a:rPr sz="3600" b="1" spc="-45" dirty="0">
                <a:solidFill>
                  <a:srgbClr val="FFFFFF"/>
                </a:solidFill>
                <a:latin typeface="Sitka Text" pitchFamily="2" charset="0"/>
                <a:cs typeface="Tahoma"/>
              </a:rPr>
              <a:t>tren </a:t>
            </a:r>
            <a:r>
              <a:rPr sz="3600" b="1" spc="-50" dirty="0">
                <a:solidFill>
                  <a:srgbClr val="FFFFFF"/>
                </a:solidFill>
                <a:latin typeface="Sitka Text" pitchFamily="2" charset="0"/>
                <a:cs typeface="Tahoma"/>
              </a:rPr>
              <a:t>dan </a:t>
            </a:r>
            <a:r>
              <a:rPr sz="3600" b="1" spc="-60" dirty="0">
                <a:solidFill>
                  <a:srgbClr val="FFFFFF"/>
                </a:solidFill>
                <a:latin typeface="Sitka Text" pitchFamily="2" charset="0"/>
                <a:cs typeface="Tahoma"/>
              </a:rPr>
              <a:t>perubahan </a:t>
            </a:r>
            <a:r>
              <a:rPr sz="3600" b="1" spc="-75" dirty="0">
                <a:solidFill>
                  <a:srgbClr val="FFFFFF"/>
                </a:solidFill>
                <a:latin typeface="Sitka Text" pitchFamily="2" charset="0"/>
                <a:cs typeface="Tahoma"/>
              </a:rPr>
              <a:t>dalam </a:t>
            </a:r>
            <a:r>
              <a:rPr sz="3600" b="1" spc="-70" dirty="0">
                <a:solidFill>
                  <a:srgbClr val="FFFFFF"/>
                </a:solidFill>
                <a:latin typeface="Sitka Text" pitchFamily="2" charset="0"/>
                <a:cs typeface="Tahoma"/>
              </a:rPr>
              <a:t> </a:t>
            </a:r>
            <a:r>
              <a:rPr sz="3600" b="1" spc="70" dirty="0">
                <a:solidFill>
                  <a:srgbClr val="FFFFFF"/>
                </a:solidFill>
                <a:latin typeface="Sitka Text" pitchFamily="2" charset="0"/>
                <a:cs typeface="Tahoma"/>
              </a:rPr>
              <a:t>p</a:t>
            </a:r>
            <a:r>
              <a:rPr sz="3600" b="1" spc="-170" dirty="0">
                <a:solidFill>
                  <a:srgbClr val="FFFFFF"/>
                </a:solidFill>
                <a:latin typeface="Sitka Text" pitchFamily="2" charset="0"/>
                <a:cs typeface="Tahoma"/>
              </a:rPr>
              <a:t>a</a:t>
            </a:r>
            <a:r>
              <a:rPr sz="3600" b="1" spc="-105" dirty="0">
                <a:solidFill>
                  <a:srgbClr val="FFFFFF"/>
                </a:solidFill>
                <a:latin typeface="Sitka Text" pitchFamily="2" charset="0"/>
                <a:cs typeface="Tahoma"/>
              </a:rPr>
              <a:t>s</a:t>
            </a:r>
            <a:r>
              <a:rPr sz="3600" b="1" spc="-170" dirty="0">
                <a:solidFill>
                  <a:srgbClr val="FFFFFF"/>
                </a:solidFill>
                <a:latin typeface="Sitka Text" pitchFamily="2" charset="0"/>
                <a:cs typeface="Tahoma"/>
              </a:rPr>
              <a:t>a</a:t>
            </a:r>
            <a:r>
              <a:rPr sz="3600" b="1" spc="-65" dirty="0">
                <a:solidFill>
                  <a:srgbClr val="FFFFFF"/>
                </a:solidFill>
                <a:latin typeface="Sitka Text" pitchFamily="2" charset="0"/>
                <a:cs typeface="Tahoma"/>
              </a:rPr>
              <a:t>r</a:t>
            </a:r>
            <a:r>
              <a:rPr sz="3600" b="1" spc="-305" dirty="0">
                <a:solidFill>
                  <a:srgbClr val="FFFFFF"/>
                </a:solidFill>
                <a:latin typeface="Sitka Text" pitchFamily="2" charset="0"/>
                <a:cs typeface="Tahoma"/>
              </a:rPr>
              <a:t> </a:t>
            </a:r>
            <a:r>
              <a:rPr sz="3600" b="1" spc="75" dirty="0">
                <a:solidFill>
                  <a:srgbClr val="FFFFFF"/>
                </a:solidFill>
                <a:latin typeface="Sitka Text" pitchFamily="2" charset="0"/>
                <a:cs typeface="Tahoma"/>
              </a:rPr>
              <a:t>d</a:t>
            </a:r>
            <a:r>
              <a:rPr sz="3600" b="1" spc="-170" dirty="0">
                <a:solidFill>
                  <a:srgbClr val="FFFFFF"/>
                </a:solidFill>
                <a:latin typeface="Sitka Text" pitchFamily="2" charset="0"/>
                <a:cs typeface="Tahoma"/>
              </a:rPr>
              <a:t>a</a:t>
            </a:r>
            <a:r>
              <a:rPr sz="3600" b="1" spc="-55" dirty="0">
                <a:solidFill>
                  <a:srgbClr val="FFFFFF"/>
                </a:solidFill>
                <a:latin typeface="Sitka Text" pitchFamily="2" charset="0"/>
                <a:cs typeface="Tahoma"/>
              </a:rPr>
              <a:t>n</a:t>
            </a:r>
            <a:r>
              <a:rPr sz="3600" b="1" spc="-305" dirty="0">
                <a:solidFill>
                  <a:srgbClr val="FFFFFF"/>
                </a:solidFill>
                <a:latin typeface="Sitka Text" pitchFamily="2" charset="0"/>
                <a:cs typeface="Tahoma"/>
              </a:rPr>
              <a:t> </a:t>
            </a:r>
            <a:r>
              <a:rPr sz="3600" b="1" spc="-70" dirty="0">
                <a:solidFill>
                  <a:srgbClr val="FFFFFF"/>
                </a:solidFill>
                <a:latin typeface="Sitka Text" pitchFamily="2" charset="0"/>
                <a:cs typeface="Tahoma"/>
              </a:rPr>
              <a:t>i</a:t>
            </a:r>
            <a:r>
              <a:rPr sz="3600" b="1" spc="-60" dirty="0">
                <a:solidFill>
                  <a:srgbClr val="FFFFFF"/>
                </a:solidFill>
                <a:latin typeface="Sitka Text" pitchFamily="2" charset="0"/>
                <a:cs typeface="Tahoma"/>
              </a:rPr>
              <a:t>n</a:t>
            </a:r>
            <a:r>
              <a:rPr sz="3600" b="1" spc="75" dirty="0">
                <a:solidFill>
                  <a:srgbClr val="FFFFFF"/>
                </a:solidFill>
                <a:latin typeface="Sitka Text" pitchFamily="2" charset="0"/>
                <a:cs typeface="Tahoma"/>
              </a:rPr>
              <a:t>d</a:t>
            </a:r>
            <a:r>
              <a:rPr sz="3600" b="1" spc="-100" dirty="0">
                <a:solidFill>
                  <a:srgbClr val="FFFFFF"/>
                </a:solidFill>
                <a:latin typeface="Sitka Text" pitchFamily="2" charset="0"/>
                <a:cs typeface="Tahoma"/>
              </a:rPr>
              <a:t>u</a:t>
            </a:r>
            <a:r>
              <a:rPr sz="3600" b="1" spc="-105" dirty="0">
                <a:solidFill>
                  <a:srgbClr val="FFFFFF"/>
                </a:solidFill>
                <a:latin typeface="Sitka Text" pitchFamily="2" charset="0"/>
                <a:cs typeface="Tahoma"/>
              </a:rPr>
              <a:t>s</a:t>
            </a:r>
            <a:r>
              <a:rPr sz="3600" b="1" spc="5" dirty="0">
                <a:solidFill>
                  <a:srgbClr val="FFFFFF"/>
                </a:solidFill>
                <a:latin typeface="Sitka Text" pitchFamily="2" charset="0"/>
                <a:cs typeface="Tahoma"/>
              </a:rPr>
              <a:t>t</a:t>
            </a:r>
            <a:r>
              <a:rPr sz="3600" b="1" spc="-70" dirty="0">
                <a:solidFill>
                  <a:srgbClr val="FFFFFF"/>
                </a:solidFill>
                <a:latin typeface="Sitka Text" pitchFamily="2" charset="0"/>
                <a:cs typeface="Tahoma"/>
              </a:rPr>
              <a:t>r</a:t>
            </a:r>
            <a:r>
              <a:rPr sz="3600" b="1" spc="-65" dirty="0">
                <a:solidFill>
                  <a:srgbClr val="FFFFFF"/>
                </a:solidFill>
                <a:latin typeface="Sitka Text" pitchFamily="2" charset="0"/>
                <a:cs typeface="Tahoma"/>
              </a:rPr>
              <a:t>i</a:t>
            </a:r>
            <a:r>
              <a:rPr sz="3600" b="1" spc="-305" dirty="0">
                <a:solidFill>
                  <a:srgbClr val="FFFFFF"/>
                </a:solidFill>
                <a:latin typeface="Sitka Text" pitchFamily="2" charset="0"/>
                <a:cs typeface="Tahoma"/>
              </a:rPr>
              <a:t> </a:t>
            </a:r>
            <a:r>
              <a:rPr sz="3600" b="1" spc="5" dirty="0" err="1">
                <a:solidFill>
                  <a:srgbClr val="FFFFFF"/>
                </a:solidFill>
                <a:latin typeface="Sitka Text" pitchFamily="2" charset="0"/>
                <a:cs typeface="Tahoma"/>
              </a:rPr>
              <a:t>t</a:t>
            </a:r>
            <a:r>
              <a:rPr sz="3600" b="1" spc="-55" dirty="0" err="1">
                <a:solidFill>
                  <a:srgbClr val="FFFFFF"/>
                </a:solidFill>
                <a:latin typeface="Sitka Text" pitchFamily="2" charset="0"/>
                <a:cs typeface="Tahoma"/>
              </a:rPr>
              <a:t>e</a:t>
            </a:r>
            <a:r>
              <a:rPr sz="3600" b="1" spc="-70" dirty="0" err="1">
                <a:solidFill>
                  <a:srgbClr val="FFFFFF"/>
                </a:solidFill>
                <a:latin typeface="Sitka Text" pitchFamily="2" charset="0"/>
                <a:cs typeface="Tahoma"/>
              </a:rPr>
              <a:t>r</a:t>
            </a:r>
            <a:r>
              <a:rPr sz="3600" b="1" spc="5" dirty="0" err="1">
                <a:solidFill>
                  <a:srgbClr val="FFFFFF"/>
                </a:solidFill>
                <a:latin typeface="Sitka Text" pitchFamily="2" charset="0"/>
                <a:cs typeface="Tahoma"/>
              </a:rPr>
              <a:t>t</a:t>
            </a:r>
            <a:r>
              <a:rPr sz="3600" b="1" spc="-55" dirty="0" err="1">
                <a:solidFill>
                  <a:srgbClr val="FFFFFF"/>
                </a:solidFill>
                <a:latin typeface="Sitka Text" pitchFamily="2" charset="0"/>
                <a:cs typeface="Tahoma"/>
              </a:rPr>
              <a:t>e</a:t>
            </a:r>
            <a:r>
              <a:rPr sz="3600" b="1" spc="-60" dirty="0" err="1">
                <a:solidFill>
                  <a:srgbClr val="FFFFFF"/>
                </a:solidFill>
                <a:latin typeface="Sitka Text" pitchFamily="2" charset="0"/>
                <a:cs typeface="Tahoma"/>
              </a:rPr>
              <a:t>n</a:t>
            </a:r>
            <a:r>
              <a:rPr sz="3600" b="1" spc="5" dirty="0" err="1">
                <a:solidFill>
                  <a:srgbClr val="FFFFFF"/>
                </a:solidFill>
                <a:latin typeface="Sitka Text" pitchFamily="2" charset="0"/>
                <a:cs typeface="Tahoma"/>
              </a:rPr>
              <a:t>t</a:t>
            </a:r>
            <a:r>
              <a:rPr sz="3600" b="1" spc="-100" dirty="0" err="1">
                <a:solidFill>
                  <a:srgbClr val="FFFFFF"/>
                </a:solidFill>
                <a:latin typeface="Sitka Text" pitchFamily="2" charset="0"/>
                <a:cs typeface="Tahoma"/>
              </a:rPr>
              <a:t>u</a:t>
            </a:r>
            <a:r>
              <a:rPr sz="3600" b="1" spc="-195" dirty="0">
                <a:solidFill>
                  <a:srgbClr val="FFFFFF"/>
                </a:solidFill>
                <a:latin typeface="Sitka Text" pitchFamily="2" charset="0"/>
                <a:cs typeface="Tahoma"/>
              </a:rPr>
              <a:t>.</a:t>
            </a:r>
            <a:r>
              <a:rPr lang="en-US" sz="3600" b="1" spc="-195" dirty="0">
                <a:solidFill>
                  <a:srgbClr val="FFFFFF"/>
                </a:solidFill>
                <a:latin typeface="Sitka Text" pitchFamily="2" charset="0"/>
                <a:cs typeface="Tahoma"/>
              </a:rPr>
              <a:t> </a:t>
            </a:r>
            <a:r>
              <a:rPr lang="en-US" sz="3600" b="1" spc="-830" dirty="0" err="1">
                <a:solidFill>
                  <a:srgbClr val="FFFFFF"/>
                </a:solidFill>
                <a:latin typeface="Sitka Text" pitchFamily="2" charset="0"/>
                <a:cs typeface="Tahoma"/>
              </a:rPr>
              <a:t>Id</a:t>
            </a:r>
            <a:r>
              <a:rPr sz="3600" b="1" spc="-55" dirty="0" err="1">
                <a:solidFill>
                  <a:srgbClr val="FFFFFF"/>
                </a:solidFill>
                <a:latin typeface="Sitka Text" pitchFamily="2" charset="0"/>
                <a:cs typeface="Tahoma"/>
              </a:rPr>
              <a:t>e</a:t>
            </a:r>
            <a:r>
              <a:rPr sz="3600" b="1" spc="-60" dirty="0" err="1">
                <a:solidFill>
                  <a:srgbClr val="FFFFFF"/>
                </a:solidFill>
                <a:latin typeface="Sitka Text" pitchFamily="2" charset="0"/>
                <a:cs typeface="Tahoma"/>
              </a:rPr>
              <a:t>n</a:t>
            </a:r>
            <a:r>
              <a:rPr sz="3600" b="1" spc="5" dirty="0" err="1">
                <a:solidFill>
                  <a:srgbClr val="FFFFFF"/>
                </a:solidFill>
                <a:latin typeface="Sitka Text" pitchFamily="2" charset="0"/>
                <a:cs typeface="Tahoma"/>
              </a:rPr>
              <a:t>t</a:t>
            </a:r>
            <a:r>
              <a:rPr sz="3600" b="1" spc="-70" dirty="0" err="1">
                <a:solidFill>
                  <a:srgbClr val="FFFFFF"/>
                </a:solidFill>
                <a:latin typeface="Sitka Text" pitchFamily="2" charset="0"/>
                <a:cs typeface="Tahoma"/>
              </a:rPr>
              <a:t>i</a:t>
            </a:r>
            <a:r>
              <a:rPr sz="3600" b="1" spc="25" dirty="0" err="1">
                <a:solidFill>
                  <a:srgbClr val="FFFFFF"/>
                </a:solidFill>
                <a:latin typeface="Sitka Text" pitchFamily="2" charset="0"/>
                <a:cs typeface="Tahoma"/>
              </a:rPr>
              <a:t>f</a:t>
            </a:r>
            <a:r>
              <a:rPr sz="3600" b="1" spc="-70" dirty="0" err="1">
                <a:solidFill>
                  <a:srgbClr val="FFFFFF"/>
                </a:solidFill>
                <a:latin typeface="Sitka Text" pitchFamily="2" charset="0"/>
                <a:cs typeface="Tahoma"/>
              </a:rPr>
              <a:t>i</a:t>
            </a:r>
            <a:r>
              <a:rPr sz="3600" b="1" spc="-335" dirty="0" err="1">
                <a:solidFill>
                  <a:srgbClr val="FFFFFF"/>
                </a:solidFill>
                <a:latin typeface="Sitka Text" pitchFamily="2" charset="0"/>
                <a:cs typeface="Tahoma"/>
              </a:rPr>
              <a:t>k</a:t>
            </a:r>
            <a:r>
              <a:rPr sz="3600" b="1" spc="-170" dirty="0" err="1">
                <a:solidFill>
                  <a:srgbClr val="FFFFFF"/>
                </a:solidFill>
                <a:latin typeface="Sitka Text" pitchFamily="2" charset="0"/>
                <a:cs typeface="Tahoma"/>
              </a:rPr>
              <a:t>a</a:t>
            </a:r>
            <a:r>
              <a:rPr sz="3600" b="1" spc="-105" dirty="0" err="1">
                <a:solidFill>
                  <a:srgbClr val="FFFFFF"/>
                </a:solidFill>
                <a:latin typeface="Sitka Text" pitchFamily="2" charset="0"/>
                <a:cs typeface="Tahoma"/>
              </a:rPr>
              <a:t>s</a:t>
            </a:r>
            <a:r>
              <a:rPr sz="3600" b="1" spc="-65" dirty="0" err="1">
                <a:solidFill>
                  <a:srgbClr val="FFFFFF"/>
                </a:solidFill>
                <a:latin typeface="Sitka Text" pitchFamily="2" charset="0"/>
                <a:cs typeface="Tahoma"/>
              </a:rPr>
              <a:t>i</a:t>
            </a:r>
            <a:r>
              <a:rPr sz="3600" b="1" spc="-305" dirty="0">
                <a:solidFill>
                  <a:srgbClr val="FFFFFF"/>
                </a:solidFill>
                <a:latin typeface="Sitka Text" pitchFamily="2" charset="0"/>
                <a:cs typeface="Tahoma"/>
              </a:rPr>
              <a:t> </a:t>
            </a:r>
            <a:r>
              <a:rPr sz="3600" b="1" spc="-335" dirty="0">
                <a:solidFill>
                  <a:srgbClr val="FFFFFF"/>
                </a:solidFill>
                <a:latin typeface="Sitka Text" pitchFamily="2" charset="0"/>
                <a:cs typeface="Tahoma"/>
              </a:rPr>
              <a:t>k</a:t>
            </a:r>
            <a:r>
              <a:rPr sz="3600" b="1" spc="-55" dirty="0">
                <a:solidFill>
                  <a:srgbClr val="FFFFFF"/>
                </a:solidFill>
                <a:latin typeface="Sitka Text" pitchFamily="2" charset="0"/>
                <a:cs typeface="Tahoma"/>
              </a:rPr>
              <a:t>e</a:t>
            </a:r>
            <a:r>
              <a:rPr sz="3600" b="1" spc="60" dirty="0">
                <a:solidFill>
                  <a:srgbClr val="FFFFFF"/>
                </a:solidFill>
                <a:latin typeface="Sitka Text" pitchFamily="2" charset="0"/>
                <a:cs typeface="Tahoma"/>
              </a:rPr>
              <a:t>b</a:t>
            </a:r>
            <a:r>
              <a:rPr sz="3600" b="1" spc="-100" dirty="0">
                <a:solidFill>
                  <a:srgbClr val="FFFFFF"/>
                </a:solidFill>
                <a:latin typeface="Sitka Text" pitchFamily="2" charset="0"/>
                <a:cs typeface="Tahoma"/>
              </a:rPr>
              <a:t>u</a:t>
            </a:r>
            <a:r>
              <a:rPr sz="3600" b="1" spc="5" dirty="0">
                <a:solidFill>
                  <a:srgbClr val="FFFFFF"/>
                </a:solidFill>
                <a:latin typeface="Sitka Text" pitchFamily="2" charset="0"/>
                <a:cs typeface="Tahoma"/>
              </a:rPr>
              <a:t>t</a:t>
            </a:r>
            <a:r>
              <a:rPr sz="3600" b="1" spc="-100" dirty="0">
                <a:solidFill>
                  <a:srgbClr val="FFFFFF"/>
                </a:solidFill>
                <a:latin typeface="Sitka Text" pitchFamily="2" charset="0"/>
                <a:cs typeface="Tahoma"/>
              </a:rPr>
              <a:t>u</a:t>
            </a:r>
            <a:r>
              <a:rPr sz="3600" b="1" spc="-60" dirty="0">
                <a:solidFill>
                  <a:srgbClr val="FFFFFF"/>
                </a:solidFill>
                <a:latin typeface="Sitka Text" pitchFamily="2" charset="0"/>
                <a:cs typeface="Tahoma"/>
              </a:rPr>
              <a:t>h</a:t>
            </a:r>
            <a:r>
              <a:rPr sz="3600" b="1" spc="-170" dirty="0">
                <a:solidFill>
                  <a:srgbClr val="FFFFFF"/>
                </a:solidFill>
                <a:latin typeface="Sitka Text" pitchFamily="2" charset="0"/>
                <a:cs typeface="Tahoma"/>
              </a:rPr>
              <a:t>a</a:t>
            </a:r>
            <a:r>
              <a:rPr sz="3600" b="1" spc="-55" dirty="0">
                <a:solidFill>
                  <a:srgbClr val="FFFFFF"/>
                </a:solidFill>
                <a:latin typeface="Sitka Text" pitchFamily="2" charset="0"/>
                <a:cs typeface="Tahoma"/>
              </a:rPr>
              <a:t>n</a:t>
            </a:r>
            <a:r>
              <a:rPr sz="3600" b="1" spc="-305" dirty="0">
                <a:solidFill>
                  <a:srgbClr val="FFFFFF"/>
                </a:solidFill>
                <a:latin typeface="Sitka Text" pitchFamily="2" charset="0"/>
                <a:cs typeface="Tahoma"/>
              </a:rPr>
              <a:t> </a:t>
            </a:r>
            <a:r>
              <a:rPr sz="3600" b="1" dirty="0">
                <a:solidFill>
                  <a:srgbClr val="FFFFFF"/>
                </a:solidFill>
                <a:latin typeface="Sitka Text" pitchFamily="2" charset="0"/>
                <a:cs typeface="Tahoma"/>
              </a:rPr>
              <a:t>y</a:t>
            </a:r>
            <a:r>
              <a:rPr sz="3600" b="1" spc="-170" dirty="0">
                <a:solidFill>
                  <a:srgbClr val="FFFFFF"/>
                </a:solidFill>
                <a:latin typeface="Sitka Text" pitchFamily="2" charset="0"/>
                <a:cs typeface="Tahoma"/>
              </a:rPr>
              <a:t>a</a:t>
            </a:r>
            <a:r>
              <a:rPr sz="3600" b="1" spc="-60" dirty="0">
                <a:solidFill>
                  <a:srgbClr val="FFFFFF"/>
                </a:solidFill>
                <a:latin typeface="Sitka Text" pitchFamily="2" charset="0"/>
                <a:cs typeface="Tahoma"/>
              </a:rPr>
              <a:t>n</a:t>
            </a:r>
            <a:r>
              <a:rPr sz="3600" b="1" spc="-240" dirty="0">
                <a:solidFill>
                  <a:srgbClr val="FFFFFF"/>
                </a:solidFill>
                <a:latin typeface="Sitka Text" pitchFamily="2" charset="0"/>
                <a:cs typeface="Tahoma"/>
              </a:rPr>
              <a:t>g  </a:t>
            </a:r>
            <a:r>
              <a:rPr sz="3600" b="1" spc="-40" dirty="0">
                <a:solidFill>
                  <a:srgbClr val="FFFFFF"/>
                </a:solidFill>
                <a:latin typeface="Sitka Text" pitchFamily="2" charset="0"/>
                <a:cs typeface="Tahoma"/>
              </a:rPr>
              <a:t>belum</a:t>
            </a:r>
            <a:r>
              <a:rPr sz="3600" b="1" spc="-310" dirty="0">
                <a:solidFill>
                  <a:srgbClr val="FFFFFF"/>
                </a:solidFill>
                <a:latin typeface="Sitka Text" pitchFamily="2" charset="0"/>
                <a:cs typeface="Tahoma"/>
              </a:rPr>
              <a:t> </a:t>
            </a:r>
            <a:r>
              <a:rPr sz="3600" b="1" spc="-45" dirty="0">
                <a:solidFill>
                  <a:srgbClr val="FFFFFF"/>
                </a:solidFill>
                <a:latin typeface="Sitka Text" pitchFamily="2" charset="0"/>
                <a:cs typeface="Tahoma"/>
              </a:rPr>
              <a:t>terpenuhi</a:t>
            </a:r>
            <a:r>
              <a:rPr sz="3600" b="1" spc="-305" dirty="0">
                <a:solidFill>
                  <a:srgbClr val="FFFFFF"/>
                </a:solidFill>
                <a:latin typeface="Sitka Text" pitchFamily="2" charset="0"/>
                <a:cs typeface="Tahoma"/>
              </a:rPr>
              <a:t> </a:t>
            </a:r>
            <a:r>
              <a:rPr sz="3600" b="1" spc="-50" dirty="0">
                <a:solidFill>
                  <a:srgbClr val="FFFFFF"/>
                </a:solidFill>
                <a:latin typeface="Sitka Text" pitchFamily="2" charset="0"/>
                <a:cs typeface="Tahoma"/>
              </a:rPr>
              <a:t>dan</a:t>
            </a:r>
            <a:r>
              <a:rPr sz="3600" b="1" spc="-305" dirty="0">
                <a:solidFill>
                  <a:srgbClr val="FFFFFF"/>
                </a:solidFill>
                <a:latin typeface="Sitka Text" pitchFamily="2" charset="0"/>
                <a:cs typeface="Tahoma"/>
              </a:rPr>
              <a:t> </a:t>
            </a:r>
            <a:r>
              <a:rPr sz="3600" b="1" spc="-45" dirty="0">
                <a:solidFill>
                  <a:srgbClr val="FFFFFF"/>
                </a:solidFill>
                <a:latin typeface="Sitka Text" pitchFamily="2" charset="0"/>
                <a:cs typeface="Tahoma"/>
              </a:rPr>
              <a:t>cari</a:t>
            </a:r>
            <a:r>
              <a:rPr sz="3600" b="1" spc="-305" dirty="0">
                <a:solidFill>
                  <a:srgbClr val="FFFFFF"/>
                </a:solidFill>
                <a:latin typeface="Sitka Text" pitchFamily="2" charset="0"/>
                <a:cs typeface="Tahoma"/>
              </a:rPr>
              <a:t> </a:t>
            </a:r>
            <a:r>
              <a:rPr sz="3600" b="1" spc="-70" dirty="0">
                <a:solidFill>
                  <a:srgbClr val="FFFFFF"/>
                </a:solidFill>
                <a:latin typeface="Sitka Text" pitchFamily="2" charset="0"/>
                <a:cs typeface="Tahoma"/>
              </a:rPr>
              <a:t>cara </a:t>
            </a:r>
            <a:r>
              <a:rPr sz="3600" b="1" spc="-1520" dirty="0">
                <a:solidFill>
                  <a:srgbClr val="FFFFFF"/>
                </a:solidFill>
                <a:latin typeface="Sitka Text" pitchFamily="2" charset="0"/>
                <a:cs typeface="Tahoma"/>
              </a:rPr>
              <a:t> </a:t>
            </a:r>
            <a:r>
              <a:rPr sz="3600" b="1" spc="-100" dirty="0">
                <a:solidFill>
                  <a:srgbClr val="FFFFFF"/>
                </a:solidFill>
                <a:latin typeface="Sitka Text" pitchFamily="2" charset="0"/>
                <a:cs typeface="Tahoma"/>
              </a:rPr>
              <a:t>u</a:t>
            </a:r>
            <a:r>
              <a:rPr sz="3600" b="1" spc="-60" dirty="0">
                <a:solidFill>
                  <a:srgbClr val="FFFFFF"/>
                </a:solidFill>
                <a:latin typeface="Sitka Text" pitchFamily="2" charset="0"/>
                <a:cs typeface="Tahoma"/>
              </a:rPr>
              <a:t>n</a:t>
            </a:r>
            <a:r>
              <a:rPr sz="3600" b="1" spc="5" dirty="0">
                <a:solidFill>
                  <a:srgbClr val="FFFFFF"/>
                </a:solidFill>
                <a:latin typeface="Sitka Text" pitchFamily="2" charset="0"/>
                <a:cs typeface="Tahoma"/>
              </a:rPr>
              <a:t>t</a:t>
            </a:r>
            <a:r>
              <a:rPr sz="3600" b="1" spc="-100" dirty="0">
                <a:solidFill>
                  <a:srgbClr val="FFFFFF"/>
                </a:solidFill>
                <a:latin typeface="Sitka Text" pitchFamily="2" charset="0"/>
                <a:cs typeface="Tahoma"/>
              </a:rPr>
              <a:t>u</a:t>
            </a:r>
            <a:r>
              <a:rPr sz="3600" b="1" spc="-330" dirty="0">
                <a:solidFill>
                  <a:srgbClr val="FFFFFF"/>
                </a:solidFill>
                <a:latin typeface="Sitka Text" pitchFamily="2" charset="0"/>
                <a:cs typeface="Tahoma"/>
              </a:rPr>
              <a:t>k</a:t>
            </a:r>
            <a:r>
              <a:rPr sz="3600" b="1" spc="-305" dirty="0">
                <a:solidFill>
                  <a:srgbClr val="FFFFFF"/>
                </a:solidFill>
                <a:latin typeface="Sitka Text" pitchFamily="2" charset="0"/>
                <a:cs typeface="Tahoma"/>
              </a:rPr>
              <a:t> </a:t>
            </a:r>
            <a:r>
              <a:rPr sz="3600" b="1" spc="-130" dirty="0">
                <a:solidFill>
                  <a:srgbClr val="FFFFFF"/>
                </a:solidFill>
                <a:latin typeface="Sitka Text" pitchFamily="2" charset="0"/>
                <a:cs typeface="Tahoma"/>
              </a:rPr>
              <a:t>m</a:t>
            </a:r>
            <a:r>
              <a:rPr sz="3600" b="1" spc="-55" dirty="0">
                <a:solidFill>
                  <a:srgbClr val="FFFFFF"/>
                </a:solidFill>
                <a:latin typeface="Sitka Text" pitchFamily="2" charset="0"/>
                <a:cs typeface="Tahoma"/>
              </a:rPr>
              <a:t>e</a:t>
            </a:r>
            <a:r>
              <a:rPr sz="3600" b="1" spc="-130" dirty="0">
                <a:solidFill>
                  <a:srgbClr val="FFFFFF"/>
                </a:solidFill>
                <a:latin typeface="Sitka Text" pitchFamily="2" charset="0"/>
                <a:cs typeface="Tahoma"/>
              </a:rPr>
              <a:t>m</a:t>
            </a:r>
            <a:r>
              <a:rPr sz="3600" b="1" spc="-55" dirty="0">
                <a:solidFill>
                  <a:srgbClr val="FFFFFF"/>
                </a:solidFill>
                <a:latin typeface="Sitka Text" pitchFamily="2" charset="0"/>
                <a:cs typeface="Tahoma"/>
              </a:rPr>
              <a:t>e</a:t>
            </a:r>
            <a:r>
              <a:rPr sz="3600" b="1" spc="-60" dirty="0">
                <a:solidFill>
                  <a:srgbClr val="FFFFFF"/>
                </a:solidFill>
                <a:latin typeface="Sitka Text" pitchFamily="2" charset="0"/>
                <a:cs typeface="Tahoma"/>
              </a:rPr>
              <a:t>n</a:t>
            </a:r>
            <a:r>
              <a:rPr sz="3600" b="1" spc="-100" dirty="0">
                <a:solidFill>
                  <a:srgbClr val="FFFFFF"/>
                </a:solidFill>
                <a:latin typeface="Sitka Text" pitchFamily="2" charset="0"/>
                <a:cs typeface="Tahoma"/>
              </a:rPr>
              <a:t>u</a:t>
            </a:r>
            <a:r>
              <a:rPr sz="3600" b="1" spc="-60" dirty="0">
                <a:solidFill>
                  <a:srgbClr val="FFFFFF"/>
                </a:solidFill>
                <a:latin typeface="Sitka Text" pitchFamily="2" charset="0"/>
                <a:cs typeface="Tahoma"/>
              </a:rPr>
              <a:t>h</a:t>
            </a:r>
            <a:r>
              <a:rPr sz="3600" b="1" spc="-70" dirty="0">
                <a:solidFill>
                  <a:srgbClr val="FFFFFF"/>
                </a:solidFill>
                <a:latin typeface="Sitka Text" pitchFamily="2" charset="0"/>
                <a:cs typeface="Tahoma"/>
              </a:rPr>
              <a:t>i</a:t>
            </a:r>
            <a:r>
              <a:rPr sz="3600" b="1" spc="-60" dirty="0">
                <a:solidFill>
                  <a:srgbClr val="FFFFFF"/>
                </a:solidFill>
                <a:latin typeface="Sitka Text" pitchFamily="2" charset="0"/>
                <a:cs typeface="Tahoma"/>
              </a:rPr>
              <a:t>n</a:t>
            </a:r>
            <a:r>
              <a:rPr sz="3600" b="1" dirty="0">
                <a:solidFill>
                  <a:srgbClr val="FFFFFF"/>
                </a:solidFill>
                <a:latin typeface="Sitka Text" pitchFamily="2" charset="0"/>
                <a:cs typeface="Tahoma"/>
              </a:rPr>
              <a:t>y</a:t>
            </a:r>
            <a:r>
              <a:rPr sz="3600" b="1" spc="-170" dirty="0">
                <a:solidFill>
                  <a:srgbClr val="FFFFFF"/>
                </a:solidFill>
                <a:latin typeface="Sitka Text" pitchFamily="2" charset="0"/>
                <a:cs typeface="Tahoma"/>
              </a:rPr>
              <a:t>a</a:t>
            </a:r>
            <a:r>
              <a:rPr sz="3600" b="1" spc="-195" dirty="0">
                <a:solidFill>
                  <a:srgbClr val="FFFFFF"/>
                </a:solidFill>
                <a:latin typeface="Sitka Text" pitchFamily="2" charset="0"/>
                <a:cs typeface="Tahoma"/>
              </a:rPr>
              <a:t>.</a:t>
            </a:r>
            <a:endParaRPr sz="3600" dirty="0">
              <a:latin typeface="Sitka Text" pitchFamily="2" charset="0"/>
              <a:cs typeface="Tahoma"/>
            </a:endParaRPr>
          </a:p>
        </p:txBody>
      </p:sp>
      <p:pic>
        <p:nvPicPr>
          <p:cNvPr id="3" name="object 3"/>
          <p:cNvPicPr/>
          <p:nvPr/>
        </p:nvPicPr>
        <p:blipFill>
          <a:blip r:embed="rId2" cstate="print"/>
          <a:stretch>
            <a:fillRect/>
          </a:stretch>
        </p:blipFill>
        <p:spPr>
          <a:xfrm>
            <a:off x="1447799" y="7962900"/>
            <a:ext cx="6276974" cy="1295399"/>
          </a:xfrm>
          <a:prstGeom prst="rect">
            <a:avLst/>
          </a:prstGeom>
        </p:spPr>
      </p:pic>
      <p:grpSp>
        <p:nvGrpSpPr>
          <p:cNvPr id="4" name="object 4"/>
          <p:cNvGrpSpPr/>
          <p:nvPr/>
        </p:nvGrpSpPr>
        <p:grpSpPr>
          <a:xfrm>
            <a:off x="0" y="0"/>
            <a:ext cx="295275" cy="10287000"/>
            <a:chOff x="0" y="0"/>
            <a:chExt cx="295275" cy="10287000"/>
          </a:xfrm>
        </p:grpSpPr>
        <p:sp>
          <p:nvSpPr>
            <p:cNvPr id="5" name="object 5"/>
            <p:cNvSpPr/>
            <p:nvPr/>
          </p:nvSpPr>
          <p:spPr>
            <a:xfrm>
              <a:off x="0" y="2337904"/>
              <a:ext cx="295275" cy="7949565"/>
            </a:xfrm>
            <a:custGeom>
              <a:avLst/>
              <a:gdLst/>
              <a:ahLst/>
              <a:cxnLst/>
              <a:rect l="l" t="t" r="r" b="b"/>
              <a:pathLst>
                <a:path w="295275" h="7949565">
                  <a:moveTo>
                    <a:pt x="0" y="7949094"/>
                  </a:moveTo>
                  <a:lnTo>
                    <a:pt x="295274" y="7949094"/>
                  </a:lnTo>
                  <a:lnTo>
                    <a:pt x="295274" y="0"/>
                  </a:lnTo>
                  <a:lnTo>
                    <a:pt x="0" y="0"/>
                  </a:lnTo>
                  <a:lnTo>
                    <a:pt x="0" y="7949094"/>
                  </a:lnTo>
                  <a:close/>
                </a:path>
              </a:pathLst>
            </a:custGeom>
            <a:solidFill>
              <a:srgbClr val="FDFDFD"/>
            </a:solidFill>
          </p:spPr>
          <p:txBody>
            <a:bodyPr wrap="square" lIns="0" tIns="0" rIns="0" bIns="0" rtlCol="0"/>
            <a:lstStyle/>
            <a:p>
              <a:endParaRPr/>
            </a:p>
          </p:txBody>
        </p:sp>
        <p:sp>
          <p:nvSpPr>
            <p:cNvPr id="6" name="object 6"/>
            <p:cNvSpPr/>
            <p:nvPr/>
          </p:nvSpPr>
          <p:spPr>
            <a:xfrm>
              <a:off x="0" y="0"/>
              <a:ext cx="295275" cy="2338070"/>
            </a:xfrm>
            <a:custGeom>
              <a:avLst/>
              <a:gdLst/>
              <a:ahLst/>
              <a:cxnLst/>
              <a:rect l="l" t="t" r="r" b="b"/>
              <a:pathLst>
                <a:path w="295275" h="2338070">
                  <a:moveTo>
                    <a:pt x="0" y="0"/>
                  </a:moveTo>
                  <a:lnTo>
                    <a:pt x="295274" y="0"/>
                  </a:lnTo>
                  <a:lnTo>
                    <a:pt x="295274" y="2337905"/>
                  </a:lnTo>
                  <a:lnTo>
                    <a:pt x="0" y="2337905"/>
                  </a:lnTo>
                  <a:lnTo>
                    <a:pt x="0" y="0"/>
                  </a:lnTo>
                  <a:close/>
                </a:path>
              </a:pathLst>
            </a:custGeom>
            <a:solidFill>
              <a:srgbClr val="000000"/>
            </a:solidFill>
          </p:spPr>
          <p:txBody>
            <a:bodyPr wrap="square" lIns="0" tIns="0" rIns="0" bIns="0" rtlCol="0"/>
            <a:lstStyle/>
            <a:p>
              <a:endParaRPr/>
            </a:p>
          </p:txBody>
        </p:sp>
      </p:grpSp>
      <p:sp>
        <p:nvSpPr>
          <p:cNvPr id="8" name="TextBox 7">
            <a:extLst>
              <a:ext uri="{FF2B5EF4-FFF2-40B4-BE49-F238E27FC236}">
                <a16:creationId xmlns:a16="http://schemas.microsoft.com/office/drawing/2014/main" id="{693FA5AE-26C0-FE51-43E1-BB3ABAB88195}"/>
              </a:ext>
            </a:extLst>
          </p:cNvPr>
          <p:cNvSpPr txBox="1"/>
          <p:nvPr/>
        </p:nvSpPr>
        <p:spPr>
          <a:xfrm>
            <a:off x="1447799" y="651905"/>
            <a:ext cx="16306801" cy="1102674"/>
          </a:xfrm>
          <a:prstGeom prst="rect">
            <a:avLst/>
          </a:prstGeom>
          <a:solidFill>
            <a:schemeClr val="accent6">
              <a:lumMod val="75000"/>
            </a:schemeClr>
          </a:solidFill>
        </p:spPr>
        <p:txBody>
          <a:bodyPr wrap="square">
            <a:spAutoFit/>
          </a:bodyPr>
          <a:lstStyle/>
          <a:p>
            <a:pPr marL="12700" marR="5080">
              <a:lnSpc>
                <a:spcPts val="9300"/>
              </a:lnSpc>
              <a:spcBef>
                <a:spcPts val="1470"/>
              </a:spcBef>
            </a:pPr>
            <a:r>
              <a:rPr lang="en-US" sz="4400" b="1" spc="-50" dirty="0">
                <a:solidFill>
                  <a:srgbClr val="FFFFFF"/>
                </a:solidFill>
                <a:latin typeface="Tahoma"/>
                <a:cs typeface="Tahoma"/>
              </a:rPr>
              <a:t>B</a:t>
            </a:r>
            <a:r>
              <a:rPr lang="id-ID" sz="4400" b="1" spc="-50" dirty="0" err="1">
                <a:solidFill>
                  <a:srgbClr val="FFFFFF"/>
                </a:solidFill>
                <a:latin typeface="Tahoma"/>
                <a:cs typeface="Tahoma"/>
              </a:rPr>
              <a:t>eberapa</a:t>
            </a:r>
            <a:r>
              <a:rPr lang="id-ID" sz="4400" b="1" spc="-50" dirty="0">
                <a:solidFill>
                  <a:srgbClr val="FFFFFF"/>
                </a:solidFill>
                <a:latin typeface="Tahoma"/>
                <a:cs typeface="Tahoma"/>
              </a:rPr>
              <a:t> </a:t>
            </a:r>
            <a:r>
              <a:rPr lang="id-ID" sz="4400" b="1" spc="-100" dirty="0">
                <a:solidFill>
                  <a:srgbClr val="FFFFFF"/>
                </a:solidFill>
                <a:latin typeface="Tahoma"/>
                <a:cs typeface="Tahoma"/>
              </a:rPr>
              <a:t>cara </a:t>
            </a:r>
            <a:r>
              <a:rPr lang="id-ID" sz="4400" b="1" spc="-95" dirty="0">
                <a:solidFill>
                  <a:srgbClr val="FFFFFF"/>
                </a:solidFill>
                <a:latin typeface="Tahoma"/>
                <a:cs typeface="Tahoma"/>
              </a:rPr>
              <a:t> </a:t>
            </a:r>
            <a:r>
              <a:rPr lang="id-ID" sz="4400" b="1" spc="-180" dirty="0">
                <a:solidFill>
                  <a:srgbClr val="FFFFFF"/>
                </a:solidFill>
                <a:latin typeface="Tahoma"/>
                <a:cs typeface="Tahoma"/>
              </a:rPr>
              <a:t>untuk </a:t>
            </a:r>
            <a:r>
              <a:rPr lang="id-ID" sz="4400" b="1" spc="-175" dirty="0">
                <a:solidFill>
                  <a:srgbClr val="FFFFFF"/>
                </a:solidFill>
                <a:latin typeface="Tahoma"/>
                <a:cs typeface="Tahoma"/>
              </a:rPr>
              <a:t> </a:t>
            </a:r>
            <a:r>
              <a:rPr lang="id-ID" sz="4400" b="1" spc="-190" dirty="0">
                <a:solidFill>
                  <a:srgbClr val="FFFFFF"/>
                </a:solidFill>
                <a:latin typeface="Tahoma"/>
                <a:cs typeface="Tahoma"/>
              </a:rPr>
              <a:t>m</a:t>
            </a:r>
            <a:r>
              <a:rPr lang="id-ID" sz="4400" b="1" spc="-70" dirty="0">
                <a:solidFill>
                  <a:srgbClr val="FFFFFF"/>
                </a:solidFill>
                <a:latin typeface="Tahoma"/>
                <a:cs typeface="Tahoma"/>
              </a:rPr>
              <a:t>e</a:t>
            </a:r>
            <a:r>
              <a:rPr lang="id-ID" sz="4400" b="1" spc="-80" dirty="0">
                <a:solidFill>
                  <a:srgbClr val="FFFFFF"/>
                </a:solidFill>
                <a:latin typeface="Tahoma"/>
                <a:cs typeface="Tahoma"/>
              </a:rPr>
              <a:t>n</a:t>
            </a:r>
            <a:r>
              <a:rPr lang="id-ID" sz="4400" b="1" spc="-610" dirty="0">
                <a:solidFill>
                  <a:srgbClr val="FFFFFF"/>
                </a:solidFill>
                <a:latin typeface="Tahoma"/>
                <a:cs typeface="Tahoma"/>
              </a:rPr>
              <a:t>g</a:t>
            </a:r>
            <a:r>
              <a:rPr lang="id-ID" sz="4400" b="1" spc="-105" dirty="0">
                <a:solidFill>
                  <a:srgbClr val="FFFFFF"/>
                </a:solidFill>
                <a:latin typeface="Tahoma"/>
                <a:cs typeface="Tahoma"/>
              </a:rPr>
              <a:t>i</a:t>
            </a:r>
            <a:r>
              <a:rPr lang="id-ID" sz="4400" b="1" spc="145" dirty="0">
                <a:solidFill>
                  <a:srgbClr val="FFFFFF"/>
                </a:solidFill>
                <a:latin typeface="Tahoma"/>
                <a:cs typeface="Tahoma"/>
              </a:rPr>
              <a:t>d</a:t>
            </a:r>
            <a:r>
              <a:rPr lang="id-ID" sz="4400" b="1" spc="-70" dirty="0">
                <a:solidFill>
                  <a:srgbClr val="FFFFFF"/>
                </a:solidFill>
                <a:latin typeface="Tahoma"/>
                <a:cs typeface="Tahoma"/>
              </a:rPr>
              <a:t>e</a:t>
            </a:r>
            <a:r>
              <a:rPr lang="id-ID" sz="4400" b="1" spc="-80" dirty="0">
                <a:solidFill>
                  <a:srgbClr val="FFFFFF"/>
                </a:solidFill>
                <a:latin typeface="Tahoma"/>
                <a:cs typeface="Tahoma"/>
              </a:rPr>
              <a:t>n</a:t>
            </a:r>
            <a:r>
              <a:rPr lang="id-ID" sz="4400" b="1" spc="25" dirty="0">
                <a:solidFill>
                  <a:srgbClr val="FFFFFF"/>
                </a:solidFill>
                <a:latin typeface="Tahoma"/>
                <a:cs typeface="Tahoma"/>
              </a:rPr>
              <a:t>t</a:t>
            </a:r>
            <a:r>
              <a:rPr lang="id-ID" sz="4400" b="1" spc="-105" dirty="0">
                <a:solidFill>
                  <a:srgbClr val="FFFFFF"/>
                </a:solidFill>
                <a:latin typeface="Tahoma"/>
                <a:cs typeface="Tahoma"/>
              </a:rPr>
              <a:t>i</a:t>
            </a:r>
            <a:r>
              <a:rPr lang="id-ID" sz="4400" b="1" spc="55" dirty="0">
                <a:solidFill>
                  <a:srgbClr val="FFFFFF"/>
                </a:solidFill>
                <a:latin typeface="Tahoma"/>
                <a:cs typeface="Tahoma"/>
              </a:rPr>
              <a:t>f</a:t>
            </a:r>
            <a:r>
              <a:rPr lang="id-ID" sz="4400" b="1" spc="-105" dirty="0">
                <a:solidFill>
                  <a:srgbClr val="FFFFFF"/>
                </a:solidFill>
                <a:latin typeface="Tahoma"/>
                <a:cs typeface="Tahoma"/>
              </a:rPr>
              <a:t>i</a:t>
            </a:r>
            <a:r>
              <a:rPr lang="id-ID" sz="4400" b="1" spc="-545" dirty="0">
                <a:solidFill>
                  <a:srgbClr val="FFFFFF"/>
                </a:solidFill>
                <a:latin typeface="Tahoma"/>
                <a:cs typeface="Tahoma"/>
              </a:rPr>
              <a:t>k</a:t>
            </a:r>
            <a:r>
              <a:rPr lang="id-ID" sz="4400" b="1" spc="-270" dirty="0">
                <a:solidFill>
                  <a:srgbClr val="FFFFFF"/>
                </a:solidFill>
                <a:latin typeface="Tahoma"/>
                <a:cs typeface="Tahoma"/>
              </a:rPr>
              <a:t>a</a:t>
            </a:r>
            <a:r>
              <a:rPr lang="id-ID" sz="4400" b="1" spc="-160" dirty="0">
                <a:solidFill>
                  <a:srgbClr val="FFFFFF"/>
                </a:solidFill>
                <a:latin typeface="Tahoma"/>
                <a:cs typeface="Tahoma"/>
              </a:rPr>
              <a:t>s</a:t>
            </a:r>
            <a:r>
              <a:rPr lang="id-ID" sz="4400" b="1" spc="-100" dirty="0">
                <a:solidFill>
                  <a:srgbClr val="FFFFFF"/>
                </a:solidFill>
                <a:latin typeface="Tahoma"/>
                <a:cs typeface="Tahoma"/>
              </a:rPr>
              <a:t>i  </a:t>
            </a:r>
            <a:r>
              <a:rPr lang="id-ID" sz="4400" b="1" spc="140" dirty="0">
                <a:solidFill>
                  <a:srgbClr val="FFFFFF"/>
                </a:solidFill>
                <a:latin typeface="Tahoma"/>
                <a:cs typeface="Tahoma"/>
              </a:rPr>
              <a:t>p</a:t>
            </a:r>
            <a:r>
              <a:rPr lang="id-ID" sz="4400" b="1" spc="-70" dirty="0">
                <a:solidFill>
                  <a:srgbClr val="FFFFFF"/>
                </a:solidFill>
                <a:latin typeface="Tahoma"/>
                <a:cs typeface="Tahoma"/>
              </a:rPr>
              <a:t>e</a:t>
            </a:r>
            <a:r>
              <a:rPr lang="id-ID" sz="4400" b="1" spc="65" dirty="0">
                <a:solidFill>
                  <a:srgbClr val="FFFFFF"/>
                </a:solidFill>
                <a:latin typeface="Tahoma"/>
                <a:cs typeface="Tahoma"/>
              </a:rPr>
              <a:t>l</a:t>
            </a:r>
            <a:r>
              <a:rPr lang="id-ID" sz="4400" b="1" spc="-150" dirty="0">
                <a:solidFill>
                  <a:srgbClr val="FFFFFF"/>
                </a:solidFill>
                <a:latin typeface="Tahoma"/>
                <a:cs typeface="Tahoma"/>
              </a:rPr>
              <a:t>u</a:t>
            </a:r>
            <a:r>
              <a:rPr lang="id-ID" sz="4400" b="1" spc="-270" dirty="0">
                <a:solidFill>
                  <a:srgbClr val="FFFFFF"/>
                </a:solidFill>
                <a:latin typeface="Tahoma"/>
                <a:cs typeface="Tahoma"/>
              </a:rPr>
              <a:t>a</a:t>
            </a:r>
            <a:r>
              <a:rPr lang="id-ID" sz="4400" b="1" spc="-80" dirty="0">
                <a:solidFill>
                  <a:srgbClr val="FFFFFF"/>
                </a:solidFill>
                <a:latin typeface="Tahoma"/>
                <a:cs typeface="Tahoma"/>
              </a:rPr>
              <a:t>n</a:t>
            </a:r>
            <a:r>
              <a:rPr lang="id-ID" sz="4400" b="1" spc="-605" dirty="0">
                <a:solidFill>
                  <a:srgbClr val="FFFFFF"/>
                </a:solidFill>
                <a:latin typeface="Tahoma"/>
                <a:cs typeface="Tahoma"/>
              </a:rPr>
              <a:t>g</a:t>
            </a:r>
            <a:r>
              <a:rPr lang="id-ID" sz="4400" b="1" spc="-500" dirty="0">
                <a:solidFill>
                  <a:srgbClr val="FFFFFF"/>
                </a:solidFill>
                <a:latin typeface="Tahoma"/>
                <a:cs typeface="Tahoma"/>
              </a:rPr>
              <a:t> </a:t>
            </a:r>
            <a:r>
              <a:rPr lang="en-US" sz="4400" b="1" spc="-500" dirty="0">
                <a:solidFill>
                  <a:srgbClr val="FFFFFF"/>
                </a:solidFill>
                <a:latin typeface="Tahoma"/>
                <a:cs typeface="Tahoma"/>
              </a:rPr>
              <a:t> </a:t>
            </a:r>
            <a:r>
              <a:rPr lang="id-ID" sz="4400" b="1" spc="120" dirty="0">
                <a:solidFill>
                  <a:srgbClr val="FFFFFF"/>
                </a:solidFill>
                <a:latin typeface="Tahoma"/>
                <a:cs typeface="Tahoma"/>
              </a:rPr>
              <a:t>b</a:t>
            </a:r>
            <a:r>
              <a:rPr lang="id-ID" sz="4400" b="1" spc="-105" dirty="0">
                <a:solidFill>
                  <a:srgbClr val="FFFFFF"/>
                </a:solidFill>
                <a:latin typeface="Tahoma"/>
                <a:cs typeface="Tahoma"/>
              </a:rPr>
              <a:t>i</a:t>
            </a:r>
            <a:r>
              <a:rPr lang="id-ID" sz="4400" b="1" spc="-160" dirty="0">
                <a:solidFill>
                  <a:srgbClr val="FFFFFF"/>
                </a:solidFill>
                <a:latin typeface="Tahoma"/>
                <a:cs typeface="Tahoma"/>
              </a:rPr>
              <a:t>s</a:t>
            </a:r>
            <a:r>
              <a:rPr lang="id-ID" sz="4400" b="1" spc="-80" dirty="0">
                <a:solidFill>
                  <a:srgbClr val="FFFFFF"/>
                </a:solidFill>
                <a:latin typeface="Tahoma"/>
                <a:cs typeface="Tahoma"/>
              </a:rPr>
              <a:t>n</a:t>
            </a:r>
            <a:r>
              <a:rPr lang="id-ID" sz="4400" b="1" spc="-105" dirty="0">
                <a:solidFill>
                  <a:srgbClr val="FFFFFF"/>
                </a:solidFill>
                <a:latin typeface="Tahoma"/>
                <a:cs typeface="Tahoma"/>
              </a:rPr>
              <a:t>i</a:t>
            </a:r>
            <a:r>
              <a:rPr lang="id-ID" sz="4400" b="1" spc="-160" dirty="0">
                <a:solidFill>
                  <a:srgbClr val="FFFFFF"/>
                </a:solidFill>
                <a:latin typeface="Tahoma"/>
                <a:cs typeface="Tahoma"/>
              </a:rPr>
              <a:t>s</a:t>
            </a:r>
            <a:r>
              <a:rPr lang="id-ID" sz="4400" b="1" spc="-770" dirty="0">
                <a:solidFill>
                  <a:srgbClr val="FFFFFF"/>
                </a:solidFill>
                <a:latin typeface="Tahoma"/>
                <a:cs typeface="Tahoma"/>
              </a:rPr>
              <a:t>:</a:t>
            </a:r>
            <a:endParaRPr lang="id-ID" sz="4400" dirty="0">
              <a:latin typeface="Tahoma"/>
              <a:cs typeface="Tahoma"/>
            </a:endParaRPr>
          </a:p>
        </p:txBody>
      </p:sp>
      <p:sp>
        <p:nvSpPr>
          <p:cNvPr id="7" name="object 2">
            <a:extLst>
              <a:ext uri="{FF2B5EF4-FFF2-40B4-BE49-F238E27FC236}">
                <a16:creationId xmlns:a16="http://schemas.microsoft.com/office/drawing/2014/main" id="{C144215C-CA0F-4E56-C8B4-7C7C1867E809}"/>
              </a:ext>
            </a:extLst>
          </p:cNvPr>
          <p:cNvSpPr txBox="1"/>
          <p:nvPr/>
        </p:nvSpPr>
        <p:spPr>
          <a:xfrm>
            <a:off x="1205570" y="5143500"/>
            <a:ext cx="15876859" cy="1988621"/>
          </a:xfrm>
          <a:prstGeom prst="rect">
            <a:avLst/>
          </a:prstGeom>
        </p:spPr>
        <p:txBody>
          <a:bodyPr vert="horz" wrap="square" lIns="0" tIns="109220" rIns="0" bIns="0" rtlCol="0">
            <a:spAutoFit/>
          </a:bodyPr>
          <a:lstStyle/>
          <a:p>
            <a:pPr marL="620713" marR="5080" indent="-608013" algn="just">
              <a:lnSpc>
                <a:spcPts val="5020"/>
              </a:lnSpc>
              <a:spcBef>
                <a:spcPts val="860"/>
              </a:spcBef>
            </a:pPr>
            <a:r>
              <a:rPr lang="en-US" sz="3200" b="1" spc="5" dirty="0">
                <a:solidFill>
                  <a:srgbClr val="FFFFFF"/>
                </a:solidFill>
                <a:latin typeface="Sitka Text" pitchFamily="2" charset="0"/>
                <a:cs typeface="Tahoma"/>
              </a:rPr>
              <a:t>2. </a:t>
            </a:r>
            <a:r>
              <a:rPr sz="3200" b="1" spc="5" dirty="0" err="1">
                <a:solidFill>
                  <a:srgbClr val="FFFFFF"/>
                </a:solidFill>
                <a:latin typeface="Sitka Text" pitchFamily="2" charset="0"/>
                <a:cs typeface="Tahoma"/>
              </a:rPr>
              <a:t>E</a:t>
            </a:r>
            <a:r>
              <a:rPr sz="3200" b="1" spc="10" dirty="0" err="1">
                <a:solidFill>
                  <a:srgbClr val="FFFFFF"/>
                </a:solidFill>
                <a:latin typeface="Sitka Text" pitchFamily="2" charset="0"/>
                <a:cs typeface="Tahoma"/>
              </a:rPr>
              <a:t>v</a:t>
            </a:r>
            <a:r>
              <a:rPr sz="3200" b="1" spc="-140" dirty="0" err="1">
                <a:solidFill>
                  <a:srgbClr val="FFFFFF"/>
                </a:solidFill>
                <a:latin typeface="Sitka Text" pitchFamily="2" charset="0"/>
                <a:cs typeface="Tahoma"/>
              </a:rPr>
              <a:t>a</a:t>
            </a:r>
            <a:r>
              <a:rPr sz="3200" b="1" spc="40" dirty="0" err="1">
                <a:solidFill>
                  <a:srgbClr val="FFFFFF"/>
                </a:solidFill>
                <a:latin typeface="Sitka Text" pitchFamily="2" charset="0"/>
                <a:cs typeface="Tahoma"/>
              </a:rPr>
              <a:t>l</a:t>
            </a:r>
            <a:r>
              <a:rPr sz="3200" b="1" spc="-70" dirty="0" err="1">
                <a:solidFill>
                  <a:srgbClr val="FFFFFF"/>
                </a:solidFill>
                <a:latin typeface="Sitka Text" pitchFamily="2" charset="0"/>
                <a:cs typeface="Tahoma"/>
              </a:rPr>
              <a:t>u</a:t>
            </a:r>
            <a:r>
              <a:rPr sz="3200" b="1" spc="-140" dirty="0" err="1">
                <a:solidFill>
                  <a:srgbClr val="FFFFFF"/>
                </a:solidFill>
                <a:latin typeface="Sitka Text" pitchFamily="2" charset="0"/>
                <a:cs typeface="Tahoma"/>
              </a:rPr>
              <a:t>a</a:t>
            </a:r>
            <a:r>
              <a:rPr sz="3200" b="1" spc="-80" dirty="0" err="1">
                <a:solidFill>
                  <a:srgbClr val="FFFFFF"/>
                </a:solidFill>
                <a:latin typeface="Sitka Text" pitchFamily="2" charset="0"/>
                <a:cs typeface="Tahoma"/>
              </a:rPr>
              <a:t>s</a:t>
            </a:r>
            <a:r>
              <a:rPr sz="3200" b="1" spc="-50" dirty="0" err="1">
                <a:solidFill>
                  <a:srgbClr val="FFFFFF"/>
                </a:solidFill>
                <a:latin typeface="Sitka Text" pitchFamily="2" charset="0"/>
                <a:cs typeface="Tahoma"/>
              </a:rPr>
              <a:t>i</a:t>
            </a:r>
            <a:r>
              <a:rPr sz="3200" b="1" spc="-265" dirty="0">
                <a:solidFill>
                  <a:srgbClr val="FFFFFF"/>
                </a:solidFill>
                <a:latin typeface="Sitka Text" pitchFamily="2" charset="0"/>
                <a:cs typeface="Tahoma"/>
              </a:rPr>
              <a:t> </a:t>
            </a:r>
            <a:r>
              <a:rPr sz="3200" b="1" spc="-285" dirty="0">
                <a:solidFill>
                  <a:srgbClr val="FFFFFF"/>
                </a:solidFill>
                <a:latin typeface="Sitka Text" pitchFamily="2" charset="0"/>
                <a:cs typeface="Tahoma"/>
              </a:rPr>
              <a:t>k</a:t>
            </a:r>
            <a:r>
              <a:rPr sz="3200" b="1" spc="-30" dirty="0">
                <a:solidFill>
                  <a:srgbClr val="FFFFFF"/>
                </a:solidFill>
                <a:latin typeface="Sitka Text" pitchFamily="2" charset="0"/>
                <a:cs typeface="Tahoma"/>
              </a:rPr>
              <a:t>e</a:t>
            </a:r>
            <a:r>
              <a:rPr sz="3200" b="1" spc="-285" dirty="0">
                <a:solidFill>
                  <a:srgbClr val="FFFFFF"/>
                </a:solidFill>
                <a:latin typeface="Sitka Text" pitchFamily="2" charset="0"/>
                <a:cs typeface="Tahoma"/>
              </a:rPr>
              <a:t>k</a:t>
            </a:r>
            <a:r>
              <a:rPr sz="3200" b="1" spc="-70" dirty="0">
                <a:solidFill>
                  <a:srgbClr val="FFFFFF"/>
                </a:solidFill>
                <a:latin typeface="Sitka Text" pitchFamily="2" charset="0"/>
                <a:cs typeface="Tahoma"/>
              </a:rPr>
              <a:t>u</a:t>
            </a:r>
            <a:r>
              <a:rPr sz="3200" b="1" spc="-140" dirty="0">
                <a:solidFill>
                  <a:srgbClr val="FFFFFF"/>
                </a:solidFill>
                <a:latin typeface="Sitka Text" pitchFamily="2" charset="0"/>
                <a:cs typeface="Tahoma"/>
              </a:rPr>
              <a:t>a</a:t>
            </a:r>
            <a:r>
              <a:rPr sz="3200" b="1" spc="20" dirty="0">
                <a:solidFill>
                  <a:srgbClr val="FFFFFF"/>
                </a:solidFill>
                <a:latin typeface="Sitka Text" pitchFamily="2" charset="0"/>
                <a:cs typeface="Tahoma"/>
              </a:rPr>
              <a:t>t</a:t>
            </a:r>
            <a:r>
              <a:rPr sz="3200" b="1" spc="-140" dirty="0">
                <a:solidFill>
                  <a:srgbClr val="FFFFFF"/>
                </a:solidFill>
                <a:latin typeface="Sitka Text" pitchFamily="2" charset="0"/>
                <a:cs typeface="Tahoma"/>
              </a:rPr>
              <a:t>a</a:t>
            </a:r>
            <a:r>
              <a:rPr sz="3200" b="1" spc="-30" dirty="0">
                <a:solidFill>
                  <a:srgbClr val="FFFFFF"/>
                </a:solidFill>
                <a:latin typeface="Sitka Text" pitchFamily="2" charset="0"/>
                <a:cs typeface="Tahoma"/>
              </a:rPr>
              <a:t>n</a:t>
            </a:r>
            <a:r>
              <a:rPr sz="3200" b="1" spc="-270" dirty="0">
                <a:solidFill>
                  <a:srgbClr val="FFFFFF"/>
                </a:solidFill>
                <a:latin typeface="Sitka Text" pitchFamily="2" charset="0"/>
                <a:cs typeface="Tahoma"/>
              </a:rPr>
              <a:t> </a:t>
            </a:r>
            <a:r>
              <a:rPr sz="3200" b="1" spc="85" dirty="0">
                <a:solidFill>
                  <a:srgbClr val="FFFFFF"/>
                </a:solidFill>
                <a:latin typeface="Sitka Text" pitchFamily="2" charset="0"/>
                <a:cs typeface="Tahoma"/>
              </a:rPr>
              <a:t>d</a:t>
            </a:r>
            <a:r>
              <a:rPr sz="3200" b="1" spc="-140" dirty="0">
                <a:solidFill>
                  <a:srgbClr val="FFFFFF"/>
                </a:solidFill>
                <a:latin typeface="Sitka Text" pitchFamily="2" charset="0"/>
                <a:cs typeface="Tahoma"/>
              </a:rPr>
              <a:t>a</a:t>
            </a:r>
            <a:r>
              <a:rPr sz="3200" b="1" spc="-30" dirty="0">
                <a:solidFill>
                  <a:srgbClr val="FFFFFF"/>
                </a:solidFill>
                <a:latin typeface="Sitka Text" pitchFamily="2" charset="0"/>
                <a:cs typeface="Tahoma"/>
              </a:rPr>
              <a:t>n</a:t>
            </a:r>
            <a:r>
              <a:rPr sz="3200" b="1" spc="-270" dirty="0">
                <a:solidFill>
                  <a:srgbClr val="FFFFFF"/>
                </a:solidFill>
                <a:latin typeface="Sitka Text" pitchFamily="2" charset="0"/>
                <a:cs typeface="Tahoma"/>
              </a:rPr>
              <a:t> </a:t>
            </a:r>
            <a:r>
              <a:rPr sz="3200" b="1" spc="-285" dirty="0">
                <a:solidFill>
                  <a:srgbClr val="FFFFFF"/>
                </a:solidFill>
                <a:latin typeface="Sitka Text" pitchFamily="2" charset="0"/>
                <a:cs typeface="Tahoma"/>
              </a:rPr>
              <a:t>k</a:t>
            </a:r>
            <a:r>
              <a:rPr sz="3200" b="1" spc="-30" dirty="0">
                <a:solidFill>
                  <a:srgbClr val="FFFFFF"/>
                </a:solidFill>
                <a:latin typeface="Sitka Text" pitchFamily="2" charset="0"/>
                <a:cs typeface="Tahoma"/>
              </a:rPr>
              <a:t>e</a:t>
            </a:r>
            <a:r>
              <a:rPr sz="3200" b="1" spc="40" dirty="0">
                <a:solidFill>
                  <a:srgbClr val="FFFFFF"/>
                </a:solidFill>
                <a:latin typeface="Sitka Text" pitchFamily="2" charset="0"/>
                <a:cs typeface="Tahoma"/>
              </a:rPr>
              <a:t>l</a:t>
            </a:r>
            <a:r>
              <a:rPr sz="3200" b="1" spc="-30" dirty="0">
                <a:solidFill>
                  <a:srgbClr val="FFFFFF"/>
                </a:solidFill>
                <a:latin typeface="Sitka Text" pitchFamily="2" charset="0"/>
                <a:cs typeface="Tahoma"/>
              </a:rPr>
              <a:t>e</a:t>
            </a:r>
            <a:r>
              <a:rPr sz="3200" b="1" spc="-85" dirty="0">
                <a:solidFill>
                  <a:srgbClr val="FFFFFF"/>
                </a:solidFill>
                <a:latin typeface="Sitka Text" pitchFamily="2" charset="0"/>
                <a:cs typeface="Tahoma"/>
              </a:rPr>
              <a:t>m</a:t>
            </a:r>
            <a:r>
              <a:rPr sz="3200" b="1" spc="-140" dirty="0">
                <a:solidFill>
                  <a:srgbClr val="FFFFFF"/>
                </a:solidFill>
                <a:latin typeface="Sitka Text" pitchFamily="2" charset="0"/>
                <a:cs typeface="Tahoma"/>
              </a:rPr>
              <a:t>a</a:t>
            </a:r>
            <a:r>
              <a:rPr sz="3200" b="1" spc="-35" dirty="0">
                <a:solidFill>
                  <a:srgbClr val="FFFFFF"/>
                </a:solidFill>
                <a:latin typeface="Sitka Text" pitchFamily="2" charset="0"/>
                <a:cs typeface="Tahoma"/>
              </a:rPr>
              <a:t>h</a:t>
            </a:r>
            <a:r>
              <a:rPr sz="3200" b="1" spc="-140" dirty="0">
                <a:solidFill>
                  <a:srgbClr val="FFFFFF"/>
                </a:solidFill>
                <a:latin typeface="Sitka Text" pitchFamily="2" charset="0"/>
                <a:cs typeface="Tahoma"/>
              </a:rPr>
              <a:t>a</a:t>
            </a:r>
            <a:r>
              <a:rPr sz="3200" b="1" spc="-20" dirty="0">
                <a:solidFill>
                  <a:srgbClr val="FFFFFF"/>
                </a:solidFill>
                <a:latin typeface="Sitka Text" pitchFamily="2" charset="0"/>
                <a:cs typeface="Tahoma"/>
              </a:rPr>
              <a:t>n  </a:t>
            </a:r>
            <a:r>
              <a:rPr sz="3200" b="1" spc="75" dirty="0">
                <a:solidFill>
                  <a:srgbClr val="FFFFFF"/>
                </a:solidFill>
                <a:latin typeface="Sitka Text" pitchFamily="2" charset="0"/>
                <a:cs typeface="Tahoma"/>
              </a:rPr>
              <a:t>b</a:t>
            </a:r>
            <a:r>
              <a:rPr sz="3200" b="1" spc="-55" dirty="0">
                <a:solidFill>
                  <a:srgbClr val="FFFFFF"/>
                </a:solidFill>
                <a:latin typeface="Sitka Text" pitchFamily="2" charset="0"/>
                <a:cs typeface="Tahoma"/>
              </a:rPr>
              <a:t>i</a:t>
            </a:r>
            <a:r>
              <a:rPr sz="3200" b="1" spc="-80" dirty="0">
                <a:solidFill>
                  <a:srgbClr val="FFFFFF"/>
                </a:solidFill>
                <a:latin typeface="Sitka Text" pitchFamily="2" charset="0"/>
                <a:cs typeface="Tahoma"/>
              </a:rPr>
              <a:t>s</a:t>
            </a:r>
            <a:r>
              <a:rPr sz="3200" b="1" spc="-35" dirty="0">
                <a:solidFill>
                  <a:srgbClr val="FFFFFF"/>
                </a:solidFill>
                <a:latin typeface="Sitka Text" pitchFamily="2" charset="0"/>
                <a:cs typeface="Tahoma"/>
              </a:rPr>
              <a:t>n</a:t>
            </a:r>
            <a:r>
              <a:rPr sz="3200" b="1" spc="-55" dirty="0">
                <a:solidFill>
                  <a:srgbClr val="FFFFFF"/>
                </a:solidFill>
                <a:latin typeface="Sitka Text" pitchFamily="2" charset="0"/>
                <a:cs typeface="Tahoma"/>
              </a:rPr>
              <a:t>i</a:t>
            </a:r>
            <a:r>
              <a:rPr sz="3200" b="1" spc="-75" dirty="0">
                <a:solidFill>
                  <a:srgbClr val="FFFFFF"/>
                </a:solidFill>
                <a:latin typeface="Sitka Text" pitchFamily="2" charset="0"/>
                <a:cs typeface="Tahoma"/>
              </a:rPr>
              <a:t>s</a:t>
            </a:r>
            <a:r>
              <a:rPr sz="3200" b="1" spc="-270" dirty="0">
                <a:solidFill>
                  <a:srgbClr val="FFFFFF"/>
                </a:solidFill>
                <a:latin typeface="Sitka Text" pitchFamily="2" charset="0"/>
                <a:cs typeface="Tahoma"/>
              </a:rPr>
              <a:t> </a:t>
            </a:r>
            <a:r>
              <a:rPr sz="3200" b="1" spc="65" dirty="0">
                <a:solidFill>
                  <a:srgbClr val="FFFFFF"/>
                </a:solidFill>
                <a:latin typeface="Sitka Text" pitchFamily="2" charset="0"/>
                <a:cs typeface="Tahoma"/>
              </a:rPr>
              <a:t>A</a:t>
            </a:r>
            <a:r>
              <a:rPr sz="3200" b="1" spc="-35" dirty="0">
                <a:solidFill>
                  <a:srgbClr val="FFFFFF"/>
                </a:solidFill>
                <a:latin typeface="Sitka Text" pitchFamily="2" charset="0"/>
                <a:cs typeface="Tahoma"/>
              </a:rPr>
              <a:t>n</a:t>
            </a:r>
            <a:r>
              <a:rPr sz="3200" b="1" spc="85" dirty="0">
                <a:solidFill>
                  <a:srgbClr val="FFFFFF"/>
                </a:solidFill>
                <a:latin typeface="Sitka Text" pitchFamily="2" charset="0"/>
                <a:cs typeface="Tahoma"/>
              </a:rPr>
              <a:t>d</a:t>
            </a:r>
            <a:r>
              <a:rPr sz="3200" b="1" spc="-140" dirty="0">
                <a:solidFill>
                  <a:srgbClr val="FFFFFF"/>
                </a:solidFill>
                <a:latin typeface="Sitka Text" pitchFamily="2" charset="0"/>
                <a:cs typeface="Tahoma"/>
              </a:rPr>
              <a:t>a</a:t>
            </a:r>
            <a:r>
              <a:rPr sz="3200" b="1" spc="-409" dirty="0">
                <a:solidFill>
                  <a:srgbClr val="FFFFFF"/>
                </a:solidFill>
                <a:latin typeface="Sitka Text" pitchFamily="2" charset="0"/>
                <a:cs typeface="Tahoma"/>
              </a:rPr>
              <a:t>:</a:t>
            </a:r>
            <a:r>
              <a:rPr sz="3200" b="1" spc="-265" dirty="0">
                <a:solidFill>
                  <a:srgbClr val="FFFFFF"/>
                </a:solidFill>
                <a:latin typeface="Sitka Text" pitchFamily="2" charset="0"/>
                <a:cs typeface="Tahoma"/>
              </a:rPr>
              <a:t> </a:t>
            </a:r>
            <a:r>
              <a:rPr sz="3200" b="1" spc="5" dirty="0">
                <a:solidFill>
                  <a:srgbClr val="FFFFFF"/>
                </a:solidFill>
                <a:latin typeface="Sitka Text" pitchFamily="2" charset="0"/>
                <a:cs typeface="Tahoma"/>
              </a:rPr>
              <a:t>E</a:t>
            </a:r>
            <a:r>
              <a:rPr sz="3200" b="1" spc="10" dirty="0">
                <a:solidFill>
                  <a:srgbClr val="FFFFFF"/>
                </a:solidFill>
                <a:latin typeface="Sitka Text" pitchFamily="2" charset="0"/>
                <a:cs typeface="Tahoma"/>
              </a:rPr>
              <a:t>v</a:t>
            </a:r>
            <a:r>
              <a:rPr sz="3200" b="1" spc="-140" dirty="0">
                <a:solidFill>
                  <a:srgbClr val="FFFFFF"/>
                </a:solidFill>
                <a:latin typeface="Sitka Text" pitchFamily="2" charset="0"/>
                <a:cs typeface="Tahoma"/>
              </a:rPr>
              <a:t>a</a:t>
            </a:r>
            <a:r>
              <a:rPr sz="3200" b="1" spc="40" dirty="0">
                <a:solidFill>
                  <a:srgbClr val="FFFFFF"/>
                </a:solidFill>
                <a:latin typeface="Sitka Text" pitchFamily="2" charset="0"/>
                <a:cs typeface="Tahoma"/>
              </a:rPr>
              <a:t>l</a:t>
            </a:r>
            <a:r>
              <a:rPr sz="3200" b="1" spc="-70" dirty="0">
                <a:solidFill>
                  <a:srgbClr val="FFFFFF"/>
                </a:solidFill>
                <a:latin typeface="Sitka Text" pitchFamily="2" charset="0"/>
                <a:cs typeface="Tahoma"/>
              </a:rPr>
              <a:t>u</a:t>
            </a:r>
            <a:r>
              <a:rPr sz="3200" b="1" spc="-140" dirty="0">
                <a:solidFill>
                  <a:srgbClr val="FFFFFF"/>
                </a:solidFill>
                <a:latin typeface="Sitka Text" pitchFamily="2" charset="0"/>
                <a:cs typeface="Tahoma"/>
              </a:rPr>
              <a:t>a</a:t>
            </a:r>
            <a:r>
              <a:rPr sz="3200" b="1" spc="-80" dirty="0">
                <a:solidFill>
                  <a:srgbClr val="FFFFFF"/>
                </a:solidFill>
                <a:latin typeface="Sitka Text" pitchFamily="2" charset="0"/>
                <a:cs typeface="Tahoma"/>
              </a:rPr>
              <a:t>s</a:t>
            </a:r>
            <a:r>
              <a:rPr sz="3200" b="1" spc="-50" dirty="0">
                <a:solidFill>
                  <a:srgbClr val="FFFFFF"/>
                </a:solidFill>
                <a:latin typeface="Sitka Text" pitchFamily="2" charset="0"/>
                <a:cs typeface="Tahoma"/>
              </a:rPr>
              <a:t>i</a:t>
            </a:r>
            <a:r>
              <a:rPr sz="3200" b="1" spc="-265" dirty="0">
                <a:solidFill>
                  <a:srgbClr val="FFFFFF"/>
                </a:solidFill>
                <a:latin typeface="Sitka Text" pitchFamily="2" charset="0"/>
                <a:cs typeface="Tahoma"/>
              </a:rPr>
              <a:t> </a:t>
            </a:r>
            <a:r>
              <a:rPr sz="3200" b="1" spc="-285" dirty="0">
                <a:solidFill>
                  <a:srgbClr val="FFFFFF"/>
                </a:solidFill>
                <a:latin typeface="Sitka Text" pitchFamily="2" charset="0"/>
                <a:cs typeface="Tahoma"/>
              </a:rPr>
              <a:t>k</a:t>
            </a:r>
            <a:r>
              <a:rPr sz="3200" b="1" spc="-30" dirty="0">
                <a:solidFill>
                  <a:srgbClr val="FFFFFF"/>
                </a:solidFill>
                <a:latin typeface="Sitka Text" pitchFamily="2" charset="0"/>
                <a:cs typeface="Tahoma"/>
              </a:rPr>
              <a:t>e</a:t>
            </a:r>
            <a:r>
              <a:rPr sz="3200" b="1" spc="-285" dirty="0">
                <a:solidFill>
                  <a:srgbClr val="FFFFFF"/>
                </a:solidFill>
                <a:latin typeface="Sitka Text" pitchFamily="2" charset="0"/>
                <a:cs typeface="Tahoma"/>
              </a:rPr>
              <a:t>k</a:t>
            </a:r>
            <a:r>
              <a:rPr sz="3200" b="1" spc="-70" dirty="0">
                <a:solidFill>
                  <a:srgbClr val="FFFFFF"/>
                </a:solidFill>
                <a:latin typeface="Sitka Text" pitchFamily="2" charset="0"/>
                <a:cs typeface="Tahoma"/>
              </a:rPr>
              <a:t>u</a:t>
            </a:r>
            <a:r>
              <a:rPr sz="3200" b="1" spc="-140" dirty="0">
                <a:solidFill>
                  <a:srgbClr val="FFFFFF"/>
                </a:solidFill>
                <a:latin typeface="Sitka Text" pitchFamily="2" charset="0"/>
                <a:cs typeface="Tahoma"/>
              </a:rPr>
              <a:t>a</a:t>
            </a:r>
            <a:r>
              <a:rPr sz="3200" b="1" spc="20" dirty="0">
                <a:solidFill>
                  <a:srgbClr val="FFFFFF"/>
                </a:solidFill>
                <a:latin typeface="Sitka Text" pitchFamily="2" charset="0"/>
                <a:cs typeface="Tahoma"/>
              </a:rPr>
              <a:t>t</a:t>
            </a:r>
            <a:r>
              <a:rPr sz="3200" b="1" spc="-140" dirty="0">
                <a:solidFill>
                  <a:srgbClr val="FFFFFF"/>
                </a:solidFill>
                <a:latin typeface="Sitka Text" pitchFamily="2" charset="0"/>
                <a:cs typeface="Tahoma"/>
              </a:rPr>
              <a:t>a</a:t>
            </a:r>
            <a:r>
              <a:rPr sz="3200" b="1" spc="-20" dirty="0">
                <a:solidFill>
                  <a:srgbClr val="FFFFFF"/>
                </a:solidFill>
                <a:latin typeface="Sitka Text" pitchFamily="2" charset="0"/>
                <a:cs typeface="Tahoma"/>
              </a:rPr>
              <a:t>n  </a:t>
            </a:r>
            <a:r>
              <a:rPr sz="3200" b="1" spc="85" dirty="0">
                <a:solidFill>
                  <a:srgbClr val="FFFFFF"/>
                </a:solidFill>
                <a:latin typeface="Sitka Text" pitchFamily="2" charset="0"/>
                <a:cs typeface="Tahoma"/>
              </a:rPr>
              <a:t>d</a:t>
            </a:r>
            <a:r>
              <a:rPr sz="3200" b="1" spc="-140" dirty="0">
                <a:solidFill>
                  <a:srgbClr val="FFFFFF"/>
                </a:solidFill>
                <a:latin typeface="Sitka Text" pitchFamily="2" charset="0"/>
                <a:cs typeface="Tahoma"/>
              </a:rPr>
              <a:t>a</a:t>
            </a:r>
            <a:r>
              <a:rPr sz="3200" b="1" spc="-30" dirty="0">
                <a:solidFill>
                  <a:srgbClr val="FFFFFF"/>
                </a:solidFill>
                <a:latin typeface="Sitka Text" pitchFamily="2" charset="0"/>
                <a:cs typeface="Tahoma"/>
              </a:rPr>
              <a:t>n</a:t>
            </a:r>
            <a:r>
              <a:rPr sz="3200" b="1" spc="-270" dirty="0">
                <a:solidFill>
                  <a:srgbClr val="FFFFFF"/>
                </a:solidFill>
                <a:latin typeface="Sitka Text" pitchFamily="2" charset="0"/>
                <a:cs typeface="Tahoma"/>
              </a:rPr>
              <a:t> </a:t>
            </a:r>
            <a:r>
              <a:rPr sz="3200" b="1" spc="-285" dirty="0">
                <a:solidFill>
                  <a:srgbClr val="FFFFFF"/>
                </a:solidFill>
                <a:latin typeface="Sitka Text" pitchFamily="2" charset="0"/>
                <a:cs typeface="Tahoma"/>
              </a:rPr>
              <a:t>k</a:t>
            </a:r>
            <a:r>
              <a:rPr sz="3200" b="1" spc="-30" dirty="0">
                <a:solidFill>
                  <a:srgbClr val="FFFFFF"/>
                </a:solidFill>
                <a:latin typeface="Sitka Text" pitchFamily="2" charset="0"/>
                <a:cs typeface="Tahoma"/>
              </a:rPr>
              <a:t>e</a:t>
            </a:r>
            <a:r>
              <a:rPr sz="3200" b="1" spc="40" dirty="0">
                <a:solidFill>
                  <a:srgbClr val="FFFFFF"/>
                </a:solidFill>
                <a:latin typeface="Sitka Text" pitchFamily="2" charset="0"/>
                <a:cs typeface="Tahoma"/>
              </a:rPr>
              <a:t>l</a:t>
            </a:r>
            <a:r>
              <a:rPr sz="3200" b="1" spc="-30" dirty="0">
                <a:solidFill>
                  <a:srgbClr val="FFFFFF"/>
                </a:solidFill>
                <a:latin typeface="Sitka Text" pitchFamily="2" charset="0"/>
                <a:cs typeface="Tahoma"/>
              </a:rPr>
              <a:t>e</a:t>
            </a:r>
            <a:r>
              <a:rPr sz="3200" b="1" spc="-85" dirty="0">
                <a:solidFill>
                  <a:srgbClr val="FFFFFF"/>
                </a:solidFill>
                <a:latin typeface="Sitka Text" pitchFamily="2" charset="0"/>
                <a:cs typeface="Tahoma"/>
              </a:rPr>
              <a:t>m</a:t>
            </a:r>
            <a:r>
              <a:rPr sz="3200" b="1" spc="-140" dirty="0">
                <a:solidFill>
                  <a:srgbClr val="FFFFFF"/>
                </a:solidFill>
                <a:latin typeface="Sitka Text" pitchFamily="2" charset="0"/>
                <a:cs typeface="Tahoma"/>
              </a:rPr>
              <a:t>a</a:t>
            </a:r>
            <a:r>
              <a:rPr sz="3200" b="1" spc="-35" dirty="0">
                <a:solidFill>
                  <a:srgbClr val="FFFFFF"/>
                </a:solidFill>
                <a:latin typeface="Sitka Text" pitchFamily="2" charset="0"/>
                <a:cs typeface="Tahoma"/>
              </a:rPr>
              <a:t>h</a:t>
            </a:r>
            <a:r>
              <a:rPr sz="3200" b="1" spc="-140" dirty="0">
                <a:solidFill>
                  <a:srgbClr val="FFFFFF"/>
                </a:solidFill>
                <a:latin typeface="Sitka Text" pitchFamily="2" charset="0"/>
                <a:cs typeface="Tahoma"/>
              </a:rPr>
              <a:t>a</a:t>
            </a:r>
            <a:r>
              <a:rPr sz="3200" b="1" spc="-30" dirty="0">
                <a:solidFill>
                  <a:srgbClr val="FFFFFF"/>
                </a:solidFill>
                <a:latin typeface="Sitka Text" pitchFamily="2" charset="0"/>
                <a:cs typeface="Tahoma"/>
              </a:rPr>
              <a:t>n</a:t>
            </a:r>
            <a:r>
              <a:rPr sz="3200" b="1" spc="-270" dirty="0">
                <a:solidFill>
                  <a:srgbClr val="FFFFFF"/>
                </a:solidFill>
                <a:latin typeface="Sitka Text" pitchFamily="2" charset="0"/>
                <a:cs typeface="Tahoma"/>
              </a:rPr>
              <a:t> </a:t>
            </a:r>
            <a:r>
              <a:rPr sz="3200" b="1" spc="75" dirty="0">
                <a:solidFill>
                  <a:srgbClr val="FFFFFF"/>
                </a:solidFill>
                <a:latin typeface="Sitka Text" pitchFamily="2" charset="0"/>
                <a:cs typeface="Tahoma"/>
              </a:rPr>
              <a:t>b</a:t>
            </a:r>
            <a:r>
              <a:rPr sz="3200" b="1" spc="-55" dirty="0">
                <a:solidFill>
                  <a:srgbClr val="FFFFFF"/>
                </a:solidFill>
                <a:latin typeface="Sitka Text" pitchFamily="2" charset="0"/>
                <a:cs typeface="Tahoma"/>
              </a:rPr>
              <a:t>i</a:t>
            </a:r>
            <a:r>
              <a:rPr sz="3200" b="1" spc="-80" dirty="0">
                <a:solidFill>
                  <a:srgbClr val="FFFFFF"/>
                </a:solidFill>
                <a:latin typeface="Sitka Text" pitchFamily="2" charset="0"/>
                <a:cs typeface="Tahoma"/>
              </a:rPr>
              <a:t>s</a:t>
            </a:r>
            <a:r>
              <a:rPr sz="3200" b="1" spc="-35" dirty="0">
                <a:solidFill>
                  <a:srgbClr val="FFFFFF"/>
                </a:solidFill>
                <a:latin typeface="Sitka Text" pitchFamily="2" charset="0"/>
                <a:cs typeface="Tahoma"/>
              </a:rPr>
              <a:t>n</a:t>
            </a:r>
            <a:r>
              <a:rPr sz="3200" b="1" spc="-55" dirty="0">
                <a:solidFill>
                  <a:srgbClr val="FFFFFF"/>
                </a:solidFill>
                <a:latin typeface="Sitka Text" pitchFamily="2" charset="0"/>
                <a:cs typeface="Tahoma"/>
              </a:rPr>
              <a:t>i</a:t>
            </a:r>
            <a:r>
              <a:rPr sz="3200" b="1" spc="-75" dirty="0">
                <a:solidFill>
                  <a:srgbClr val="FFFFFF"/>
                </a:solidFill>
                <a:latin typeface="Sitka Text" pitchFamily="2" charset="0"/>
                <a:cs typeface="Tahoma"/>
              </a:rPr>
              <a:t>s</a:t>
            </a:r>
            <a:r>
              <a:rPr sz="3200" b="1" spc="-270" dirty="0">
                <a:solidFill>
                  <a:srgbClr val="FFFFFF"/>
                </a:solidFill>
                <a:latin typeface="Sitka Text" pitchFamily="2" charset="0"/>
                <a:cs typeface="Tahoma"/>
              </a:rPr>
              <a:t> </a:t>
            </a:r>
            <a:r>
              <a:rPr sz="3200" b="1" spc="65" dirty="0">
                <a:solidFill>
                  <a:srgbClr val="FFFFFF"/>
                </a:solidFill>
                <a:latin typeface="Sitka Text" pitchFamily="2" charset="0"/>
                <a:cs typeface="Tahoma"/>
              </a:rPr>
              <a:t>A</a:t>
            </a:r>
            <a:r>
              <a:rPr sz="3200" b="1" spc="-35" dirty="0">
                <a:solidFill>
                  <a:srgbClr val="FFFFFF"/>
                </a:solidFill>
                <a:latin typeface="Sitka Text" pitchFamily="2" charset="0"/>
                <a:cs typeface="Tahoma"/>
              </a:rPr>
              <a:t>n</a:t>
            </a:r>
            <a:r>
              <a:rPr sz="3200" b="1" spc="85" dirty="0">
                <a:solidFill>
                  <a:srgbClr val="FFFFFF"/>
                </a:solidFill>
                <a:latin typeface="Sitka Text" pitchFamily="2" charset="0"/>
                <a:cs typeface="Tahoma"/>
              </a:rPr>
              <a:t>d</a:t>
            </a:r>
            <a:r>
              <a:rPr sz="3200" b="1" spc="-90" dirty="0">
                <a:solidFill>
                  <a:srgbClr val="FFFFFF"/>
                </a:solidFill>
                <a:latin typeface="Sitka Text" pitchFamily="2" charset="0"/>
                <a:cs typeface="Tahoma"/>
              </a:rPr>
              <a:t>a  </a:t>
            </a:r>
            <a:r>
              <a:rPr sz="3200" b="1" spc="-80" dirty="0">
                <a:solidFill>
                  <a:srgbClr val="FFFFFF"/>
                </a:solidFill>
                <a:latin typeface="Sitka Text" pitchFamily="2" charset="0"/>
                <a:cs typeface="Tahoma"/>
              </a:rPr>
              <a:t>s</a:t>
            </a:r>
            <a:r>
              <a:rPr sz="3200" b="1" spc="-30" dirty="0">
                <a:solidFill>
                  <a:srgbClr val="FFFFFF"/>
                </a:solidFill>
                <a:latin typeface="Sitka Text" pitchFamily="2" charset="0"/>
                <a:cs typeface="Tahoma"/>
              </a:rPr>
              <a:t>e</a:t>
            </a:r>
            <a:r>
              <a:rPr sz="3200" b="1" spc="-35" dirty="0">
                <a:solidFill>
                  <a:srgbClr val="FFFFFF"/>
                </a:solidFill>
                <a:latin typeface="Sitka Text" pitchFamily="2" charset="0"/>
                <a:cs typeface="Tahoma"/>
              </a:rPr>
              <a:t>n</a:t>
            </a:r>
            <a:r>
              <a:rPr sz="3200" b="1" spc="85" dirty="0">
                <a:solidFill>
                  <a:srgbClr val="FFFFFF"/>
                </a:solidFill>
                <a:latin typeface="Sitka Text" pitchFamily="2" charset="0"/>
                <a:cs typeface="Tahoma"/>
              </a:rPr>
              <a:t>d</a:t>
            </a:r>
            <a:r>
              <a:rPr sz="3200" b="1" spc="-55" dirty="0">
                <a:solidFill>
                  <a:srgbClr val="FFFFFF"/>
                </a:solidFill>
                <a:latin typeface="Sitka Text" pitchFamily="2" charset="0"/>
                <a:cs typeface="Tahoma"/>
              </a:rPr>
              <a:t>i</a:t>
            </a:r>
            <a:r>
              <a:rPr sz="3200" b="1" spc="-50" dirty="0">
                <a:solidFill>
                  <a:srgbClr val="FFFFFF"/>
                </a:solidFill>
                <a:latin typeface="Sitka Text" pitchFamily="2" charset="0"/>
                <a:cs typeface="Tahoma"/>
              </a:rPr>
              <a:t>r</a:t>
            </a:r>
            <a:r>
              <a:rPr sz="3200" b="1" spc="-55" dirty="0">
                <a:solidFill>
                  <a:srgbClr val="FFFFFF"/>
                </a:solidFill>
                <a:latin typeface="Sitka Text" pitchFamily="2" charset="0"/>
                <a:cs typeface="Tahoma"/>
              </a:rPr>
              <a:t>i</a:t>
            </a:r>
            <a:r>
              <a:rPr sz="3200" b="1" spc="-170" dirty="0">
                <a:solidFill>
                  <a:srgbClr val="FFFFFF"/>
                </a:solidFill>
                <a:latin typeface="Sitka Text" pitchFamily="2" charset="0"/>
                <a:cs typeface="Tahoma"/>
              </a:rPr>
              <a:t>.</a:t>
            </a:r>
            <a:r>
              <a:rPr sz="3200" b="1" spc="-265" dirty="0">
                <a:solidFill>
                  <a:srgbClr val="FFFFFF"/>
                </a:solidFill>
                <a:latin typeface="Sitka Text" pitchFamily="2" charset="0"/>
                <a:cs typeface="Tahoma"/>
              </a:rPr>
              <a:t> </a:t>
            </a:r>
            <a:r>
              <a:rPr sz="3200" b="1" spc="-90" dirty="0">
                <a:solidFill>
                  <a:srgbClr val="FFFFFF"/>
                </a:solidFill>
                <a:latin typeface="Sitka Text" pitchFamily="2" charset="0"/>
                <a:cs typeface="Tahoma"/>
              </a:rPr>
              <a:t>T</a:t>
            </a:r>
            <a:r>
              <a:rPr sz="3200" b="1" spc="-30" dirty="0">
                <a:solidFill>
                  <a:srgbClr val="FFFFFF"/>
                </a:solidFill>
                <a:latin typeface="Sitka Text" pitchFamily="2" charset="0"/>
                <a:cs typeface="Tahoma"/>
              </a:rPr>
              <a:t>e</a:t>
            </a:r>
            <a:r>
              <a:rPr sz="3200" b="1" spc="-85" dirty="0">
                <a:solidFill>
                  <a:srgbClr val="FFFFFF"/>
                </a:solidFill>
                <a:latin typeface="Sitka Text" pitchFamily="2" charset="0"/>
                <a:cs typeface="Tahoma"/>
              </a:rPr>
              <a:t>m</a:t>
            </a:r>
            <a:r>
              <a:rPr sz="3200" b="1" spc="-70" dirty="0">
                <a:solidFill>
                  <a:srgbClr val="FFFFFF"/>
                </a:solidFill>
                <a:latin typeface="Sitka Text" pitchFamily="2" charset="0"/>
                <a:cs typeface="Tahoma"/>
              </a:rPr>
              <a:t>u</a:t>
            </a:r>
            <a:r>
              <a:rPr sz="3200" b="1" spc="-285" dirty="0">
                <a:solidFill>
                  <a:srgbClr val="FFFFFF"/>
                </a:solidFill>
                <a:latin typeface="Sitka Text" pitchFamily="2" charset="0"/>
                <a:cs typeface="Tahoma"/>
              </a:rPr>
              <a:t>k</a:t>
            </a:r>
            <a:r>
              <a:rPr sz="3200" b="1" spc="-140" dirty="0">
                <a:solidFill>
                  <a:srgbClr val="FFFFFF"/>
                </a:solidFill>
                <a:latin typeface="Sitka Text" pitchFamily="2" charset="0"/>
                <a:cs typeface="Tahoma"/>
              </a:rPr>
              <a:t>a</a:t>
            </a:r>
            <a:r>
              <a:rPr sz="3200" b="1" spc="-30" dirty="0">
                <a:solidFill>
                  <a:srgbClr val="FFFFFF"/>
                </a:solidFill>
                <a:latin typeface="Sitka Text" pitchFamily="2" charset="0"/>
                <a:cs typeface="Tahoma"/>
              </a:rPr>
              <a:t>n</a:t>
            </a:r>
            <a:r>
              <a:rPr sz="3200" b="1" spc="-270" dirty="0">
                <a:solidFill>
                  <a:srgbClr val="FFFFFF"/>
                </a:solidFill>
                <a:latin typeface="Sitka Text" pitchFamily="2" charset="0"/>
                <a:cs typeface="Tahoma"/>
              </a:rPr>
              <a:t> </a:t>
            </a:r>
            <a:r>
              <a:rPr sz="3200" b="1" spc="140" dirty="0">
                <a:solidFill>
                  <a:srgbClr val="FFFFFF"/>
                </a:solidFill>
                <a:latin typeface="Sitka Text" pitchFamily="2" charset="0"/>
                <a:cs typeface="Tahoma"/>
              </a:rPr>
              <a:t>c</a:t>
            </a:r>
            <a:r>
              <a:rPr sz="3200" b="1" spc="-140" dirty="0">
                <a:solidFill>
                  <a:srgbClr val="FFFFFF"/>
                </a:solidFill>
                <a:latin typeface="Sitka Text" pitchFamily="2" charset="0"/>
                <a:cs typeface="Tahoma"/>
              </a:rPr>
              <a:t>a</a:t>
            </a:r>
            <a:r>
              <a:rPr sz="3200" b="1" spc="-50" dirty="0">
                <a:solidFill>
                  <a:srgbClr val="FFFFFF"/>
                </a:solidFill>
                <a:latin typeface="Sitka Text" pitchFamily="2" charset="0"/>
                <a:cs typeface="Tahoma"/>
              </a:rPr>
              <a:t>r</a:t>
            </a:r>
            <a:r>
              <a:rPr sz="3200" b="1" spc="-135" dirty="0">
                <a:solidFill>
                  <a:srgbClr val="FFFFFF"/>
                </a:solidFill>
                <a:latin typeface="Sitka Text" pitchFamily="2" charset="0"/>
                <a:cs typeface="Tahoma"/>
              </a:rPr>
              <a:t>a</a:t>
            </a:r>
            <a:r>
              <a:rPr sz="3200" b="1" spc="-270" dirty="0">
                <a:solidFill>
                  <a:srgbClr val="FFFFFF"/>
                </a:solidFill>
                <a:latin typeface="Sitka Text" pitchFamily="2" charset="0"/>
                <a:cs typeface="Tahoma"/>
              </a:rPr>
              <a:t> </a:t>
            </a:r>
            <a:r>
              <a:rPr sz="3200" b="1" spc="-70" dirty="0">
                <a:solidFill>
                  <a:srgbClr val="FFFFFF"/>
                </a:solidFill>
                <a:latin typeface="Sitka Text" pitchFamily="2" charset="0"/>
                <a:cs typeface="Tahoma"/>
              </a:rPr>
              <a:t>u</a:t>
            </a:r>
            <a:r>
              <a:rPr sz="3200" b="1" spc="-35" dirty="0">
                <a:solidFill>
                  <a:srgbClr val="FFFFFF"/>
                </a:solidFill>
                <a:latin typeface="Sitka Text" pitchFamily="2" charset="0"/>
                <a:cs typeface="Tahoma"/>
              </a:rPr>
              <a:t>n</a:t>
            </a:r>
            <a:r>
              <a:rPr sz="3200" b="1" spc="20" dirty="0">
                <a:solidFill>
                  <a:srgbClr val="FFFFFF"/>
                </a:solidFill>
                <a:latin typeface="Sitka Text" pitchFamily="2" charset="0"/>
                <a:cs typeface="Tahoma"/>
              </a:rPr>
              <a:t>t</a:t>
            </a:r>
            <a:r>
              <a:rPr sz="3200" b="1" spc="-70" dirty="0">
                <a:solidFill>
                  <a:srgbClr val="FFFFFF"/>
                </a:solidFill>
                <a:latin typeface="Sitka Text" pitchFamily="2" charset="0"/>
                <a:cs typeface="Tahoma"/>
              </a:rPr>
              <a:t>u</a:t>
            </a:r>
            <a:r>
              <a:rPr sz="3200" b="1" spc="-185" dirty="0">
                <a:solidFill>
                  <a:srgbClr val="FFFFFF"/>
                </a:solidFill>
                <a:latin typeface="Sitka Text" pitchFamily="2" charset="0"/>
                <a:cs typeface="Tahoma"/>
              </a:rPr>
              <a:t>k  </a:t>
            </a:r>
            <a:r>
              <a:rPr sz="3200" b="1" spc="-85" dirty="0">
                <a:solidFill>
                  <a:srgbClr val="FFFFFF"/>
                </a:solidFill>
                <a:latin typeface="Sitka Text" pitchFamily="2" charset="0"/>
                <a:cs typeface="Tahoma"/>
              </a:rPr>
              <a:t>m</a:t>
            </a:r>
            <a:r>
              <a:rPr sz="3200" b="1" spc="-30" dirty="0">
                <a:solidFill>
                  <a:srgbClr val="FFFFFF"/>
                </a:solidFill>
                <a:latin typeface="Sitka Text" pitchFamily="2" charset="0"/>
                <a:cs typeface="Tahoma"/>
              </a:rPr>
              <a:t>e</a:t>
            </a:r>
            <a:r>
              <a:rPr sz="3200" b="1" spc="-85" dirty="0">
                <a:solidFill>
                  <a:srgbClr val="FFFFFF"/>
                </a:solidFill>
                <a:latin typeface="Sitka Text" pitchFamily="2" charset="0"/>
                <a:cs typeface="Tahoma"/>
              </a:rPr>
              <a:t>m</a:t>
            </a:r>
            <a:r>
              <a:rPr sz="3200" b="1" spc="-140" dirty="0">
                <a:solidFill>
                  <a:srgbClr val="FFFFFF"/>
                </a:solidFill>
                <a:latin typeface="Sitka Text" pitchFamily="2" charset="0"/>
                <a:cs typeface="Tahoma"/>
              </a:rPr>
              <a:t>a</a:t>
            </a:r>
            <a:r>
              <a:rPr sz="3200" b="1" spc="-35" dirty="0">
                <a:solidFill>
                  <a:srgbClr val="FFFFFF"/>
                </a:solidFill>
                <a:latin typeface="Sitka Text" pitchFamily="2" charset="0"/>
                <a:cs typeface="Tahoma"/>
              </a:rPr>
              <a:t>n</a:t>
            </a:r>
            <a:r>
              <a:rPr sz="3200" b="1" spc="35" dirty="0">
                <a:solidFill>
                  <a:srgbClr val="FFFFFF"/>
                </a:solidFill>
                <a:latin typeface="Sitka Text" pitchFamily="2" charset="0"/>
                <a:cs typeface="Tahoma"/>
              </a:rPr>
              <a:t>f</a:t>
            </a:r>
            <a:r>
              <a:rPr sz="3200" b="1" spc="-140" dirty="0">
                <a:solidFill>
                  <a:srgbClr val="FFFFFF"/>
                </a:solidFill>
                <a:latin typeface="Sitka Text" pitchFamily="2" charset="0"/>
                <a:cs typeface="Tahoma"/>
              </a:rPr>
              <a:t>aa</a:t>
            </a:r>
            <a:r>
              <a:rPr sz="3200" b="1" spc="20" dirty="0">
                <a:solidFill>
                  <a:srgbClr val="FFFFFF"/>
                </a:solidFill>
                <a:latin typeface="Sitka Text" pitchFamily="2" charset="0"/>
                <a:cs typeface="Tahoma"/>
              </a:rPr>
              <a:t>t</a:t>
            </a:r>
            <a:r>
              <a:rPr sz="3200" b="1" spc="-285" dirty="0">
                <a:solidFill>
                  <a:srgbClr val="FFFFFF"/>
                </a:solidFill>
                <a:latin typeface="Sitka Text" pitchFamily="2" charset="0"/>
                <a:cs typeface="Tahoma"/>
              </a:rPr>
              <a:t>k</a:t>
            </a:r>
            <a:r>
              <a:rPr sz="3200" b="1" spc="-140" dirty="0">
                <a:solidFill>
                  <a:srgbClr val="FFFFFF"/>
                </a:solidFill>
                <a:latin typeface="Sitka Text" pitchFamily="2" charset="0"/>
                <a:cs typeface="Tahoma"/>
              </a:rPr>
              <a:t>a</a:t>
            </a:r>
            <a:r>
              <a:rPr sz="3200" b="1" spc="-30" dirty="0">
                <a:solidFill>
                  <a:srgbClr val="FFFFFF"/>
                </a:solidFill>
                <a:latin typeface="Sitka Text" pitchFamily="2" charset="0"/>
                <a:cs typeface="Tahoma"/>
              </a:rPr>
              <a:t>n</a:t>
            </a:r>
            <a:r>
              <a:rPr sz="3200" b="1" spc="-270" dirty="0">
                <a:solidFill>
                  <a:srgbClr val="FFFFFF"/>
                </a:solidFill>
                <a:latin typeface="Sitka Text" pitchFamily="2" charset="0"/>
                <a:cs typeface="Tahoma"/>
              </a:rPr>
              <a:t> </a:t>
            </a:r>
            <a:r>
              <a:rPr sz="3200" b="1" spc="-285" dirty="0">
                <a:solidFill>
                  <a:srgbClr val="FFFFFF"/>
                </a:solidFill>
                <a:latin typeface="Sitka Text" pitchFamily="2" charset="0"/>
                <a:cs typeface="Tahoma"/>
              </a:rPr>
              <a:t>k</a:t>
            </a:r>
            <a:r>
              <a:rPr sz="3200" b="1" spc="-30" dirty="0">
                <a:solidFill>
                  <a:srgbClr val="FFFFFF"/>
                </a:solidFill>
                <a:latin typeface="Sitka Text" pitchFamily="2" charset="0"/>
                <a:cs typeface="Tahoma"/>
              </a:rPr>
              <a:t>e</a:t>
            </a:r>
            <a:r>
              <a:rPr sz="3200" b="1" spc="-285" dirty="0">
                <a:solidFill>
                  <a:srgbClr val="FFFFFF"/>
                </a:solidFill>
                <a:latin typeface="Sitka Text" pitchFamily="2" charset="0"/>
                <a:cs typeface="Tahoma"/>
              </a:rPr>
              <a:t>k</a:t>
            </a:r>
            <a:r>
              <a:rPr sz="3200" b="1" spc="-70" dirty="0">
                <a:solidFill>
                  <a:srgbClr val="FFFFFF"/>
                </a:solidFill>
                <a:latin typeface="Sitka Text" pitchFamily="2" charset="0"/>
                <a:cs typeface="Tahoma"/>
              </a:rPr>
              <a:t>u</a:t>
            </a:r>
            <a:r>
              <a:rPr sz="3200" b="1" spc="-140" dirty="0">
                <a:solidFill>
                  <a:srgbClr val="FFFFFF"/>
                </a:solidFill>
                <a:latin typeface="Sitka Text" pitchFamily="2" charset="0"/>
                <a:cs typeface="Tahoma"/>
              </a:rPr>
              <a:t>a</a:t>
            </a:r>
            <a:r>
              <a:rPr sz="3200" b="1" spc="20" dirty="0">
                <a:solidFill>
                  <a:srgbClr val="FFFFFF"/>
                </a:solidFill>
                <a:latin typeface="Sitka Text" pitchFamily="2" charset="0"/>
                <a:cs typeface="Tahoma"/>
              </a:rPr>
              <a:t>t</a:t>
            </a:r>
            <a:r>
              <a:rPr sz="3200" b="1" spc="-140" dirty="0">
                <a:solidFill>
                  <a:srgbClr val="FFFFFF"/>
                </a:solidFill>
                <a:latin typeface="Sitka Text" pitchFamily="2" charset="0"/>
                <a:cs typeface="Tahoma"/>
              </a:rPr>
              <a:t>a</a:t>
            </a:r>
            <a:r>
              <a:rPr sz="3200" b="1" spc="-30" dirty="0">
                <a:solidFill>
                  <a:srgbClr val="FFFFFF"/>
                </a:solidFill>
                <a:latin typeface="Sitka Text" pitchFamily="2" charset="0"/>
                <a:cs typeface="Tahoma"/>
              </a:rPr>
              <a:t>n</a:t>
            </a:r>
            <a:r>
              <a:rPr sz="3200" b="1" spc="-270" dirty="0">
                <a:solidFill>
                  <a:srgbClr val="FFFFFF"/>
                </a:solidFill>
                <a:latin typeface="Sitka Text" pitchFamily="2" charset="0"/>
                <a:cs typeface="Tahoma"/>
              </a:rPr>
              <a:t> </a:t>
            </a:r>
            <a:r>
              <a:rPr sz="3200" b="1" spc="65" dirty="0">
                <a:solidFill>
                  <a:srgbClr val="FFFFFF"/>
                </a:solidFill>
                <a:latin typeface="Sitka Text" pitchFamily="2" charset="0"/>
                <a:cs typeface="Tahoma"/>
              </a:rPr>
              <a:t>A</a:t>
            </a:r>
            <a:r>
              <a:rPr sz="3200" b="1" spc="-35" dirty="0">
                <a:solidFill>
                  <a:srgbClr val="FFFFFF"/>
                </a:solidFill>
                <a:latin typeface="Sitka Text" pitchFamily="2" charset="0"/>
                <a:cs typeface="Tahoma"/>
              </a:rPr>
              <a:t>n</a:t>
            </a:r>
            <a:r>
              <a:rPr sz="3200" b="1" spc="85" dirty="0">
                <a:solidFill>
                  <a:srgbClr val="FFFFFF"/>
                </a:solidFill>
                <a:latin typeface="Sitka Text" pitchFamily="2" charset="0"/>
                <a:cs typeface="Tahoma"/>
              </a:rPr>
              <a:t>d</a:t>
            </a:r>
            <a:r>
              <a:rPr sz="3200" b="1" spc="-90" dirty="0">
                <a:solidFill>
                  <a:srgbClr val="FFFFFF"/>
                </a:solidFill>
                <a:latin typeface="Sitka Text" pitchFamily="2" charset="0"/>
                <a:cs typeface="Tahoma"/>
              </a:rPr>
              <a:t>a  </a:t>
            </a:r>
            <a:r>
              <a:rPr sz="3200" b="1" spc="85" dirty="0">
                <a:solidFill>
                  <a:srgbClr val="FFFFFF"/>
                </a:solidFill>
                <a:latin typeface="Sitka Text" pitchFamily="2" charset="0"/>
                <a:cs typeface="Tahoma"/>
              </a:rPr>
              <a:t>d</a:t>
            </a:r>
            <a:r>
              <a:rPr sz="3200" b="1" spc="-140" dirty="0">
                <a:solidFill>
                  <a:srgbClr val="FFFFFF"/>
                </a:solidFill>
                <a:latin typeface="Sitka Text" pitchFamily="2" charset="0"/>
                <a:cs typeface="Tahoma"/>
              </a:rPr>
              <a:t>a</a:t>
            </a:r>
            <a:r>
              <a:rPr sz="3200" b="1" spc="-30" dirty="0">
                <a:solidFill>
                  <a:srgbClr val="FFFFFF"/>
                </a:solidFill>
                <a:latin typeface="Sitka Text" pitchFamily="2" charset="0"/>
                <a:cs typeface="Tahoma"/>
              </a:rPr>
              <a:t>n</a:t>
            </a:r>
            <a:r>
              <a:rPr sz="3200" b="1" spc="-270" dirty="0">
                <a:solidFill>
                  <a:srgbClr val="FFFFFF"/>
                </a:solidFill>
                <a:latin typeface="Sitka Text" pitchFamily="2" charset="0"/>
                <a:cs typeface="Tahoma"/>
              </a:rPr>
              <a:t> </a:t>
            </a:r>
            <a:r>
              <a:rPr sz="3200" b="1" spc="-85" dirty="0">
                <a:solidFill>
                  <a:srgbClr val="FFFFFF"/>
                </a:solidFill>
                <a:latin typeface="Sitka Text" pitchFamily="2" charset="0"/>
                <a:cs typeface="Tahoma"/>
              </a:rPr>
              <a:t>m</a:t>
            </a:r>
            <a:r>
              <a:rPr sz="3200" b="1" spc="-30" dirty="0">
                <a:solidFill>
                  <a:srgbClr val="FFFFFF"/>
                </a:solidFill>
                <a:latin typeface="Sitka Text" pitchFamily="2" charset="0"/>
                <a:cs typeface="Tahoma"/>
              </a:rPr>
              <a:t>e</a:t>
            </a:r>
            <a:r>
              <a:rPr sz="3200" b="1" spc="-35" dirty="0">
                <a:solidFill>
                  <a:srgbClr val="FFFFFF"/>
                </a:solidFill>
                <a:latin typeface="Sitka Text" pitchFamily="2" charset="0"/>
                <a:cs typeface="Tahoma"/>
              </a:rPr>
              <a:t>n</a:t>
            </a:r>
            <a:r>
              <a:rPr sz="3200" b="1" spc="-320" dirty="0">
                <a:solidFill>
                  <a:srgbClr val="FFFFFF"/>
                </a:solidFill>
                <a:latin typeface="Sitka Text" pitchFamily="2" charset="0"/>
                <a:cs typeface="Tahoma"/>
              </a:rPr>
              <a:t>g</a:t>
            </a:r>
            <a:r>
              <a:rPr sz="3200" b="1" spc="-140" dirty="0">
                <a:solidFill>
                  <a:srgbClr val="FFFFFF"/>
                </a:solidFill>
                <a:latin typeface="Sitka Text" pitchFamily="2" charset="0"/>
                <a:cs typeface="Tahoma"/>
              </a:rPr>
              <a:t>a</a:t>
            </a:r>
            <a:r>
              <a:rPr sz="3200" b="1" spc="20" dirty="0">
                <a:solidFill>
                  <a:srgbClr val="FFFFFF"/>
                </a:solidFill>
                <a:latin typeface="Sitka Text" pitchFamily="2" charset="0"/>
                <a:cs typeface="Tahoma"/>
              </a:rPr>
              <a:t>t</a:t>
            </a:r>
            <a:r>
              <a:rPr sz="3200" b="1" spc="-140" dirty="0">
                <a:solidFill>
                  <a:srgbClr val="FFFFFF"/>
                </a:solidFill>
                <a:latin typeface="Sitka Text" pitchFamily="2" charset="0"/>
                <a:cs typeface="Tahoma"/>
              </a:rPr>
              <a:t>a</a:t>
            </a:r>
            <a:r>
              <a:rPr sz="3200" b="1" spc="-80" dirty="0">
                <a:solidFill>
                  <a:srgbClr val="FFFFFF"/>
                </a:solidFill>
                <a:latin typeface="Sitka Text" pitchFamily="2" charset="0"/>
                <a:cs typeface="Tahoma"/>
              </a:rPr>
              <a:t>s</a:t>
            </a:r>
            <a:r>
              <a:rPr sz="3200" b="1" spc="-50" dirty="0">
                <a:solidFill>
                  <a:srgbClr val="FFFFFF"/>
                </a:solidFill>
                <a:latin typeface="Sitka Text" pitchFamily="2" charset="0"/>
                <a:cs typeface="Tahoma"/>
              </a:rPr>
              <a:t>i</a:t>
            </a:r>
            <a:r>
              <a:rPr sz="3200" b="1" spc="-265" dirty="0">
                <a:solidFill>
                  <a:srgbClr val="FFFFFF"/>
                </a:solidFill>
                <a:latin typeface="Sitka Text" pitchFamily="2" charset="0"/>
                <a:cs typeface="Tahoma"/>
              </a:rPr>
              <a:t> </a:t>
            </a:r>
            <a:r>
              <a:rPr sz="3200" b="1" spc="-285" dirty="0">
                <a:solidFill>
                  <a:srgbClr val="FFFFFF"/>
                </a:solidFill>
                <a:latin typeface="Sitka Text" pitchFamily="2" charset="0"/>
                <a:cs typeface="Tahoma"/>
              </a:rPr>
              <a:t>k</a:t>
            </a:r>
            <a:r>
              <a:rPr sz="3200" b="1" spc="-30" dirty="0">
                <a:solidFill>
                  <a:srgbClr val="FFFFFF"/>
                </a:solidFill>
                <a:latin typeface="Sitka Text" pitchFamily="2" charset="0"/>
                <a:cs typeface="Tahoma"/>
              </a:rPr>
              <a:t>e</a:t>
            </a:r>
            <a:r>
              <a:rPr sz="3200" b="1" spc="40" dirty="0">
                <a:solidFill>
                  <a:srgbClr val="FFFFFF"/>
                </a:solidFill>
                <a:latin typeface="Sitka Text" pitchFamily="2" charset="0"/>
                <a:cs typeface="Tahoma"/>
              </a:rPr>
              <a:t>l</a:t>
            </a:r>
            <a:r>
              <a:rPr sz="3200" b="1" spc="-30" dirty="0">
                <a:solidFill>
                  <a:srgbClr val="FFFFFF"/>
                </a:solidFill>
                <a:latin typeface="Sitka Text" pitchFamily="2" charset="0"/>
                <a:cs typeface="Tahoma"/>
              </a:rPr>
              <a:t>e</a:t>
            </a:r>
            <a:r>
              <a:rPr sz="3200" b="1" spc="-85" dirty="0">
                <a:solidFill>
                  <a:srgbClr val="FFFFFF"/>
                </a:solidFill>
                <a:latin typeface="Sitka Text" pitchFamily="2" charset="0"/>
                <a:cs typeface="Tahoma"/>
              </a:rPr>
              <a:t>m</a:t>
            </a:r>
            <a:r>
              <a:rPr sz="3200" b="1" spc="-140" dirty="0">
                <a:solidFill>
                  <a:srgbClr val="FFFFFF"/>
                </a:solidFill>
                <a:latin typeface="Sitka Text" pitchFamily="2" charset="0"/>
                <a:cs typeface="Tahoma"/>
              </a:rPr>
              <a:t>a</a:t>
            </a:r>
            <a:r>
              <a:rPr sz="3200" b="1" spc="-35" dirty="0">
                <a:solidFill>
                  <a:srgbClr val="FFFFFF"/>
                </a:solidFill>
                <a:latin typeface="Sitka Text" pitchFamily="2" charset="0"/>
                <a:cs typeface="Tahoma"/>
              </a:rPr>
              <a:t>h</a:t>
            </a:r>
            <a:r>
              <a:rPr sz="3200" b="1" spc="-140" dirty="0">
                <a:solidFill>
                  <a:srgbClr val="FFFFFF"/>
                </a:solidFill>
                <a:latin typeface="Sitka Text" pitchFamily="2" charset="0"/>
                <a:cs typeface="Tahoma"/>
              </a:rPr>
              <a:t>a</a:t>
            </a:r>
            <a:r>
              <a:rPr sz="3200" b="1" spc="-30" dirty="0">
                <a:solidFill>
                  <a:srgbClr val="FFFFFF"/>
                </a:solidFill>
                <a:latin typeface="Sitka Text" pitchFamily="2" charset="0"/>
                <a:cs typeface="Tahoma"/>
              </a:rPr>
              <a:t>n</a:t>
            </a:r>
            <a:r>
              <a:rPr sz="3200" b="1" spc="-270" dirty="0">
                <a:solidFill>
                  <a:srgbClr val="FFFFFF"/>
                </a:solidFill>
                <a:latin typeface="Sitka Text" pitchFamily="2" charset="0"/>
                <a:cs typeface="Tahoma"/>
              </a:rPr>
              <a:t> </a:t>
            </a:r>
            <a:r>
              <a:rPr sz="3200" b="1" spc="65" dirty="0">
                <a:solidFill>
                  <a:srgbClr val="FFFFFF"/>
                </a:solidFill>
                <a:latin typeface="Sitka Text" pitchFamily="2" charset="0"/>
                <a:cs typeface="Tahoma"/>
              </a:rPr>
              <a:t>A</a:t>
            </a:r>
            <a:r>
              <a:rPr sz="3200" b="1" spc="-35" dirty="0">
                <a:solidFill>
                  <a:srgbClr val="FFFFFF"/>
                </a:solidFill>
                <a:latin typeface="Sitka Text" pitchFamily="2" charset="0"/>
                <a:cs typeface="Tahoma"/>
              </a:rPr>
              <a:t>n</a:t>
            </a:r>
            <a:r>
              <a:rPr sz="3200" b="1" spc="85" dirty="0">
                <a:solidFill>
                  <a:srgbClr val="FFFFFF"/>
                </a:solidFill>
                <a:latin typeface="Sitka Text" pitchFamily="2" charset="0"/>
                <a:cs typeface="Tahoma"/>
              </a:rPr>
              <a:t>d</a:t>
            </a:r>
            <a:r>
              <a:rPr sz="3200" b="1" spc="-140" dirty="0">
                <a:solidFill>
                  <a:srgbClr val="FFFFFF"/>
                </a:solidFill>
                <a:latin typeface="Sitka Text" pitchFamily="2" charset="0"/>
                <a:cs typeface="Tahoma"/>
              </a:rPr>
              <a:t>a</a:t>
            </a:r>
            <a:r>
              <a:rPr sz="3200" b="1" spc="-170" dirty="0">
                <a:solidFill>
                  <a:srgbClr val="FFFFFF"/>
                </a:solidFill>
                <a:latin typeface="Sitka Text" pitchFamily="2" charset="0"/>
                <a:cs typeface="Tahoma"/>
              </a:rPr>
              <a:t>.</a:t>
            </a:r>
            <a:endParaRPr sz="3200" b="1" dirty="0">
              <a:latin typeface="Sitka Text" pitchFamily="2" charset="0"/>
              <a:cs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366156" y="7505700"/>
            <a:ext cx="6276974" cy="1295399"/>
          </a:xfrm>
          <a:prstGeom prst="rect">
            <a:avLst/>
          </a:prstGeom>
        </p:spPr>
      </p:pic>
      <p:grpSp>
        <p:nvGrpSpPr>
          <p:cNvPr id="4" name="object 4"/>
          <p:cNvGrpSpPr/>
          <p:nvPr/>
        </p:nvGrpSpPr>
        <p:grpSpPr>
          <a:xfrm>
            <a:off x="0" y="0"/>
            <a:ext cx="295275" cy="10287000"/>
            <a:chOff x="0" y="0"/>
            <a:chExt cx="295275" cy="10287000"/>
          </a:xfrm>
        </p:grpSpPr>
        <p:sp>
          <p:nvSpPr>
            <p:cNvPr id="5" name="object 5"/>
            <p:cNvSpPr/>
            <p:nvPr/>
          </p:nvSpPr>
          <p:spPr>
            <a:xfrm>
              <a:off x="0" y="2337904"/>
              <a:ext cx="295275" cy="7949565"/>
            </a:xfrm>
            <a:custGeom>
              <a:avLst/>
              <a:gdLst/>
              <a:ahLst/>
              <a:cxnLst/>
              <a:rect l="l" t="t" r="r" b="b"/>
              <a:pathLst>
                <a:path w="295275" h="7949565">
                  <a:moveTo>
                    <a:pt x="0" y="7949094"/>
                  </a:moveTo>
                  <a:lnTo>
                    <a:pt x="295274" y="7949094"/>
                  </a:lnTo>
                  <a:lnTo>
                    <a:pt x="295274" y="0"/>
                  </a:lnTo>
                  <a:lnTo>
                    <a:pt x="0" y="0"/>
                  </a:lnTo>
                  <a:lnTo>
                    <a:pt x="0" y="7949094"/>
                  </a:lnTo>
                  <a:close/>
                </a:path>
              </a:pathLst>
            </a:custGeom>
            <a:solidFill>
              <a:srgbClr val="FDFDFD"/>
            </a:solidFill>
          </p:spPr>
          <p:txBody>
            <a:bodyPr wrap="square" lIns="0" tIns="0" rIns="0" bIns="0" rtlCol="0"/>
            <a:lstStyle/>
            <a:p>
              <a:endParaRPr/>
            </a:p>
          </p:txBody>
        </p:sp>
        <p:sp>
          <p:nvSpPr>
            <p:cNvPr id="6" name="object 6"/>
            <p:cNvSpPr/>
            <p:nvPr/>
          </p:nvSpPr>
          <p:spPr>
            <a:xfrm>
              <a:off x="0" y="0"/>
              <a:ext cx="295275" cy="2338070"/>
            </a:xfrm>
            <a:custGeom>
              <a:avLst/>
              <a:gdLst/>
              <a:ahLst/>
              <a:cxnLst/>
              <a:rect l="l" t="t" r="r" b="b"/>
              <a:pathLst>
                <a:path w="295275" h="2338070">
                  <a:moveTo>
                    <a:pt x="0" y="0"/>
                  </a:moveTo>
                  <a:lnTo>
                    <a:pt x="295274" y="0"/>
                  </a:lnTo>
                  <a:lnTo>
                    <a:pt x="295274" y="2337905"/>
                  </a:lnTo>
                  <a:lnTo>
                    <a:pt x="0" y="2337905"/>
                  </a:lnTo>
                  <a:lnTo>
                    <a:pt x="0" y="0"/>
                  </a:lnTo>
                  <a:close/>
                </a:path>
              </a:pathLst>
            </a:custGeom>
            <a:solidFill>
              <a:srgbClr val="000000"/>
            </a:solidFill>
          </p:spPr>
          <p:txBody>
            <a:bodyPr wrap="square" lIns="0" tIns="0" rIns="0" bIns="0" rtlCol="0"/>
            <a:lstStyle/>
            <a:p>
              <a:endParaRPr/>
            </a:p>
          </p:txBody>
        </p:sp>
      </p:grpSp>
      <p:sp>
        <p:nvSpPr>
          <p:cNvPr id="7" name="TextBox 6">
            <a:extLst>
              <a:ext uri="{FF2B5EF4-FFF2-40B4-BE49-F238E27FC236}">
                <a16:creationId xmlns:a16="http://schemas.microsoft.com/office/drawing/2014/main" id="{322706B1-E1FD-5EBB-EEAA-1A9A6D1DB396}"/>
              </a:ext>
            </a:extLst>
          </p:cNvPr>
          <p:cNvSpPr txBox="1"/>
          <p:nvPr/>
        </p:nvSpPr>
        <p:spPr>
          <a:xfrm>
            <a:off x="1447799" y="651905"/>
            <a:ext cx="16306801" cy="1102674"/>
          </a:xfrm>
          <a:prstGeom prst="rect">
            <a:avLst/>
          </a:prstGeom>
          <a:solidFill>
            <a:schemeClr val="accent6">
              <a:lumMod val="75000"/>
            </a:schemeClr>
          </a:solidFill>
        </p:spPr>
        <p:txBody>
          <a:bodyPr wrap="square">
            <a:spAutoFit/>
          </a:bodyPr>
          <a:lstStyle/>
          <a:p>
            <a:pPr marL="12700" marR="5080">
              <a:lnSpc>
                <a:spcPts val="9300"/>
              </a:lnSpc>
              <a:spcBef>
                <a:spcPts val="1470"/>
              </a:spcBef>
            </a:pPr>
            <a:r>
              <a:rPr lang="en-US" sz="4400" b="1" spc="-50" dirty="0">
                <a:solidFill>
                  <a:srgbClr val="FFFFFF"/>
                </a:solidFill>
                <a:latin typeface="Tahoma"/>
                <a:cs typeface="Tahoma"/>
              </a:rPr>
              <a:t>B</a:t>
            </a:r>
            <a:r>
              <a:rPr lang="id-ID" sz="4400" b="1" spc="-50" dirty="0" err="1">
                <a:solidFill>
                  <a:srgbClr val="FFFFFF"/>
                </a:solidFill>
                <a:latin typeface="Tahoma"/>
                <a:cs typeface="Tahoma"/>
              </a:rPr>
              <a:t>eberapa</a:t>
            </a:r>
            <a:r>
              <a:rPr lang="id-ID" sz="4400" b="1" spc="-50" dirty="0">
                <a:solidFill>
                  <a:srgbClr val="FFFFFF"/>
                </a:solidFill>
                <a:latin typeface="Tahoma"/>
                <a:cs typeface="Tahoma"/>
              </a:rPr>
              <a:t> </a:t>
            </a:r>
            <a:r>
              <a:rPr lang="id-ID" sz="4400" b="1" spc="-100" dirty="0">
                <a:solidFill>
                  <a:srgbClr val="FFFFFF"/>
                </a:solidFill>
                <a:latin typeface="Tahoma"/>
                <a:cs typeface="Tahoma"/>
              </a:rPr>
              <a:t>cara </a:t>
            </a:r>
            <a:r>
              <a:rPr lang="id-ID" sz="4400" b="1" spc="-95" dirty="0">
                <a:solidFill>
                  <a:srgbClr val="FFFFFF"/>
                </a:solidFill>
                <a:latin typeface="Tahoma"/>
                <a:cs typeface="Tahoma"/>
              </a:rPr>
              <a:t> </a:t>
            </a:r>
            <a:r>
              <a:rPr lang="id-ID" sz="4400" b="1" spc="-180" dirty="0">
                <a:solidFill>
                  <a:srgbClr val="FFFFFF"/>
                </a:solidFill>
                <a:latin typeface="Tahoma"/>
                <a:cs typeface="Tahoma"/>
              </a:rPr>
              <a:t>untuk </a:t>
            </a:r>
            <a:r>
              <a:rPr lang="id-ID" sz="4400" b="1" spc="-175" dirty="0">
                <a:solidFill>
                  <a:srgbClr val="FFFFFF"/>
                </a:solidFill>
                <a:latin typeface="Tahoma"/>
                <a:cs typeface="Tahoma"/>
              </a:rPr>
              <a:t> </a:t>
            </a:r>
            <a:r>
              <a:rPr lang="id-ID" sz="4400" b="1" spc="-190" dirty="0">
                <a:solidFill>
                  <a:srgbClr val="FFFFFF"/>
                </a:solidFill>
                <a:latin typeface="Tahoma"/>
                <a:cs typeface="Tahoma"/>
              </a:rPr>
              <a:t>m</a:t>
            </a:r>
            <a:r>
              <a:rPr lang="id-ID" sz="4400" b="1" spc="-70" dirty="0">
                <a:solidFill>
                  <a:srgbClr val="FFFFFF"/>
                </a:solidFill>
                <a:latin typeface="Tahoma"/>
                <a:cs typeface="Tahoma"/>
              </a:rPr>
              <a:t>e</a:t>
            </a:r>
            <a:r>
              <a:rPr lang="id-ID" sz="4400" b="1" spc="-80" dirty="0">
                <a:solidFill>
                  <a:srgbClr val="FFFFFF"/>
                </a:solidFill>
                <a:latin typeface="Tahoma"/>
                <a:cs typeface="Tahoma"/>
              </a:rPr>
              <a:t>n</a:t>
            </a:r>
            <a:r>
              <a:rPr lang="id-ID" sz="4400" b="1" spc="-610" dirty="0">
                <a:solidFill>
                  <a:srgbClr val="FFFFFF"/>
                </a:solidFill>
                <a:latin typeface="Tahoma"/>
                <a:cs typeface="Tahoma"/>
              </a:rPr>
              <a:t>g</a:t>
            </a:r>
            <a:r>
              <a:rPr lang="id-ID" sz="4400" b="1" spc="-105" dirty="0">
                <a:solidFill>
                  <a:srgbClr val="FFFFFF"/>
                </a:solidFill>
                <a:latin typeface="Tahoma"/>
                <a:cs typeface="Tahoma"/>
              </a:rPr>
              <a:t>i</a:t>
            </a:r>
            <a:r>
              <a:rPr lang="id-ID" sz="4400" b="1" spc="145" dirty="0">
                <a:solidFill>
                  <a:srgbClr val="FFFFFF"/>
                </a:solidFill>
                <a:latin typeface="Tahoma"/>
                <a:cs typeface="Tahoma"/>
              </a:rPr>
              <a:t>d</a:t>
            </a:r>
            <a:r>
              <a:rPr lang="id-ID" sz="4400" b="1" spc="-70" dirty="0">
                <a:solidFill>
                  <a:srgbClr val="FFFFFF"/>
                </a:solidFill>
                <a:latin typeface="Tahoma"/>
                <a:cs typeface="Tahoma"/>
              </a:rPr>
              <a:t>e</a:t>
            </a:r>
            <a:r>
              <a:rPr lang="id-ID" sz="4400" b="1" spc="-80" dirty="0">
                <a:solidFill>
                  <a:srgbClr val="FFFFFF"/>
                </a:solidFill>
                <a:latin typeface="Tahoma"/>
                <a:cs typeface="Tahoma"/>
              </a:rPr>
              <a:t>n</a:t>
            </a:r>
            <a:r>
              <a:rPr lang="id-ID" sz="4400" b="1" spc="25" dirty="0">
                <a:solidFill>
                  <a:srgbClr val="FFFFFF"/>
                </a:solidFill>
                <a:latin typeface="Tahoma"/>
                <a:cs typeface="Tahoma"/>
              </a:rPr>
              <a:t>t</a:t>
            </a:r>
            <a:r>
              <a:rPr lang="id-ID" sz="4400" b="1" spc="-105" dirty="0">
                <a:solidFill>
                  <a:srgbClr val="FFFFFF"/>
                </a:solidFill>
                <a:latin typeface="Tahoma"/>
                <a:cs typeface="Tahoma"/>
              </a:rPr>
              <a:t>i</a:t>
            </a:r>
            <a:r>
              <a:rPr lang="id-ID" sz="4400" b="1" spc="55" dirty="0">
                <a:solidFill>
                  <a:srgbClr val="FFFFFF"/>
                </a:solidFill>
                <a:latin typeface="Tahoma"/>
                <a:cs typeface="Tahoma"/>
              </a:rPr>
              <a:t>f</a:t>
            </a:r>
            <a:r>
              <a:rPr lang="id-ID" sz="4400" b="1" spc="-105" dirty="0">
                <a:solidFill>
                  <a:srgbClr val="FFFFFF"/>
                </a:solidFill>
                <a:latin typeface="Tahoma"/>
                <a:cs typeface="Tahoma"/>
              </a:rPr>
              <a:t>i</a:t>
            </a:r>
            <a:r>
              <a:rPr lang="id-ID" sz="4400" b="1" spc="-545" dirty="0">
                <a:solidFill>
                  <a:srgbClr val="FFFFFF"/>
                </a:solidFill>
                <a:latin typeface="Tahoma"/>
                <a:cs typeface="Tahoma"/>
              </a:rPr>
              <a:t>k</a:t>
            </a:r>
            <a:r>
              <a:rPr lang="id-ID" sz="4400" b="1" spc="-270" dirty="0">
                <a:solidFill>
                  <a:srgbClr val="FFFFFF"/>
                </a:solidFill>
                <a:latin typeface="Tahoma"/>
                <a:cs typeface="Tahoma"/>
              </a:rPr>
              <a:t>a</a:t>
            </a:r>
            <a:r>
              <a:rPr lang="id-ID" sz="4400" b="1" spc="-160" dirty="0">
                <a:solidFill>
                  <a:srgbClr val="FFFFFF"/>
                </a:solidFill>
                <a:latin typeface="Tahoma"/>
                <a:cs typeface="Tahoma"/>
              </a:rPr>
              <a:t>s</a:t>
            </a:r>
            <a:r>
              <a:rPr lang="id-ID" sz="4400" b="1" spc="-100" dirty="0">
                <a:solidFill>
                  <a:srgbClr val="FFFFFF"/>
                </a:solidFill>
                <a:latin typeface="Tahoma"/>
                <a:cs typeface="Tahoma"/>
              </a:rPr>
              <a:t>i  </a:t>
            </a:r>
            <a:r>
              <a:rPr lang="id-ID" sz="4400" b="1" spc="140" dirty="0">
                <a:solidFill>
                  <a:srgbClr val="FFFFFF"/>
                </a:solidFill>
                <a:latin typeface="Tahoma"/>
                <a:cs typeface="Tahoma"/>
              </a:rPr>
              <a:t>p</a:t>
            </a:r>
            <a:r>
              <a:rPr lang="id-ID" sz="4400" b="1" spc="-70" dirty="0">
                <a:solidFill>
                  <a:srgbClr val="FFFFFF"/>
                </a:solidFill>
                <a:latin typeface="Tahoma"/>
                <a:cs typeface="Tahoma"/>
              </a:rPr>
              <a:t>e</a:t>
            </a:r>
            <a:r>
              <a:rPr lang="id-ID" sz="4400" b="1" spc="65" dirty="0">
                <a:solidFill>
                  <a:srgbClr val="FFFFFF"/>
                </a:solidFill>
                <a:latin typeface="Tahoma"/>
                <a:cs typeface="Tahoma"/>
              </a:rPr>
              <a:t>l</a:t>
            </a:r>
            <a:r>
              <a:rPr lang="id-ID" sz="4400" b="1" spc="-150" dirty="0">
                <a:solidFill>
                  <a:srgbClr val="FFFFFF"/>
                </a:solidFill>
                <a:latin typeface="Tahoma"/>
                <a:cs typeface="Tahoma"/>
              </a:rPr>
              <a:t>u</a:t>
            </a:r>
            <a:r>
              <a:rPr lang="id-ID" sz="4400" b="1" spc="-270" dirty="0">
                <a:solidFill>
                  <a:srgbClr val="FFFFFF"/>
                </a:solidFill>
                <a:latin typeface="Tahoma"/>
                <a:cs typeface="Tahoma"/>
              </a:rPr>
              <a:t>a</a:t>
            </a:r>
            <a:r>
              <a:rPr lang="id-ID" sz="4400" b="1" spc="-80" dirty="0">
                <a:solidFill>
                  <a:srgbClr val="FFFFFF"/>
                </a:solidFill>
                <a:latin typeface="Tahoma"/>
                <a:cs typeface="Tahoma"/>
              </a:rPr>
              <a:t>n</a:t>
            </a:r>
            <a:r>
              <a:rPr lang="id-ID" sz="4400" b="1" spc="-605" dirty="0">
                <a:solidFill>
                  <a:srgbClr val="FFFFFF"/>
                </a:solidFill>
                <a:latin typeface="Tahoma"/>
                <a:cs typeface="Tahoma"/>
              </a:rPr>
              <a:t>g</a:t>
            </a:r>
            <a:r>
              <a:rPr lang="id-ID" sz="4400" b="1" spc="-500" dirty="0">
                <a:solidFill>
                  <a:srgbClr val="FFFFFF"/>
                </a:solidFill>
                <a:latin typeface="Tahoma"/>
                <a:cs typeface="Tahoma"/>
              </a:rPr>
              <a:t> </a:t>
            </a:r>
            <a:r>
              <a:rPr lang="en-US" sz="4400" b="1" spc="-500" dirty="0">
                <a:solidFill>
                  <a:srgbClr val="FFFFFF"/>
                </a:solidFill>
                <a:latin typeface="Tahoma"/>
                <a:cs typeface="Tahoma"/>
              </a:rPr>
              <a:t> </a:t>
            </a:r>
            <a:r>
              <a:rPr lang="id-ID" sz="4400" b="1" spc="120" dirty="0">
                <a:solidFill>
                  <a:srgbClr val="FFFFFF"/>
                </a:solidFill>
                <a:latin typeface="Tahoma"/>
                <a:cs typeface="Tahoma"/>
              </a:rPr>
              <a:t>b</a:t>
            </a:r>
            <a:r>
              <a:rPr lang="id-ID" sz="4400" b="1" spc="-105" dirty="0">
                <a:solidFill>
                  <a:srgbClr val="FFFFFF"/>
                </a:solidFill>
                <a:latin typeface="Tahoma"/>
                <a:cs typeface="Tahoma"/>
              </a:rPr>
              <a:t>i</a:t>
            </a:r>
            <a:r>
              <a:rPr lang="id-ID" sz="4400" b="1" spc="-160" dirty="0">
                <a:solidFill>
                  <a:srgbClr val="FFFFFF"/>
                </a:solidFill>
                <a:latin typeface="Tahoma"/>
                <a:cs typeface="Tahoma"/>
              </a:rPr>
              <a:t>s</a:t>
            </a:r>
            <a:r>
              <a:rPr lang="id-ID" sz="4400" b="1" spc="-80" dirty="0">
                <a:solidFill>
                  <a:srgbClr val="FFFFFF"/>
                </a:solidFill>
                <a:latin typeface="Tahoma"/>
                <a:cs typeface="Tahoma"/>
              </a:rPr>
              <a:t>n</a:t>
            </a:r>
            <a:r>
              <a:rPr lang="id-ID" sz="4400" b="1" spc="-105" dirty="0">
                <a:solidFill>
                  <a:srgbClr val="FFFFFF"/>
                </a:solidFill>
                <a:latin typeface="Tahoma"/>
                <a:cs typeface="Tahoma"/>
              </a:rPr>
              <a:t>i</a:t>
            </a:r>
            <a:r>
              <a:rPr lang="id-ID" sz="4400" b="1" spc="-160" dirty="0">
                <a:solidFill>
                  <a:srgbClr val="FFFFFF"/>
                </a:solidFill>
                <a:latin typeface="Tahoma"/>
                <a:cs typeface="Tahoma"/>
              </a:rPr>
              <a:t>s</a:t>
            </a:r>
            <a:r>
              <a:rPr lang="id-ID" sz="4400" b="1" spc="-770" dirty="0">
                <a:solidFill>
                  <a:srgbClr val="FFFFFF"/>
                </a:solidFill>
                <a:latin typeface="Tahoma"/>
                <a:cs typeface="Tahoma"/>
              </a:rPr>
              <a:t>:</a:t>
            </a:r>
            <a:endParaRPr lang="id-ID" sz="4400" dirty="0">
              <a:latin typeface="Tahoma"/>
              <a:cs typeface="Tahoma"/>
            </a:endParaRPr>
          </a:p>
        </p:txBody>
      </p:sp>
      <p:sp>
        <p:nvSpPr>
          <p:cNvPr id="8" name="object 2">
            <a:extLst>
              <a:ext uri="{FF2B5EF4-FFF2-40B4-BE49-F238E27FC236}">
                <a16:creationId xmlns:a16="http://schemas.microsoft.com/office/drawing/2014/main" id="{C42501B7-0A5E-FABD-89C9-09B4B1296DEF}"/>
              </a:ext>
            </a:extLst>
          </p:cNvPr>
          <p:cNvSpPr txBox="1"/>
          <p:nvPr/>
        </p:nvSpPr>
        <p:spPr>
          <a:xfrm>
            <a:off x="1453242" y="2673578"/>
            <a:ext cx="15599230" cy="1956561"/>
          </a:xfrm>
          <a:prstGeom prst="rect">
            <a:avLst/>
          </a:prstGeom>
        </p:spPr>
        <p:txBody>
          <a:bodyPr vert="horz" wrap="square" lIns="0" tIns="107950" rIns="0" bIns="0" rtlCol="0">
            <a:spAutoFit/>
          </a:bodyPr>
          <a:lstStyle/>
          <a:p>
            <a:pPr marL="719138" marR="5080" indent="-706438" algn="just">
              <a:lnSpc>
                <a:spcPts val="4950"/>
              </a:lnSpc>
              <a:spcBef>
                <a:spcPts val="850"/>
              </a:spcBef>
            </a:pPr>
            <a:r>
              <a:rPr lang="en-US" sz="3200" b="1" spc="-50" dirty="0">
                <a:solidFill>
                  <a:srgbClr val="FFFFFF"/>
                </a:solidFill>
                <a:latin typeface="Tahoma"/>
                <a:cs typeface="Tahoma"/>
              </a:rPr>
              <a:t>3. </a:t>
            </a:r>
            <a:r>
              <a:rPr sz="3200" b="1" spc="-50" dirty="0" err="1">
                <a:solidFill>
                  <a:srgbClr val="FFFFFF"/>
                </a:solidFill>
                <a:latin typeface="Tahoma"/>
                <a:cs typeface="Tahoma"/>
              </a:rPr>
              <a:t>Analisis</a:t>
            </a:r>
            <a:r>
              <a:rPr sz="3200" b="1" spc="-50" dirty="0">
                <a:solidFill>
                  <a:srgbClr val="FFFFFF"/>
                </a:solidFill>
                <a:latin typeface="Tahoma"/>
                <a:cs typeface="Tahoma"/>
              </a:rPr>
              <a:t> </a:t>
            </a:r>
            <a:r>
              <a:rPr sz="3200" b="1" spc="-130" dirty="0">
                <a:solidFill>
                  <a:srgbClr val="FFFFFF"/>
                </a:solidFill>
                <a:latin typeface="Tahoma"/>
                <a:cs typeface="Tahoma"/>
              </a:rPr>
              <a:t>pesaing: </a:t>
            </a:r>
            <a:r>
              <a:rPr sz="3200" b="1" spc="-25" dirty="0">
                <a:solidFill>
                  <a:srgbClr val="FFFFFF"/>
                </a:solidFill>
                <a:latin typeface="Tahoma"/>
                <a:cs typeface="Tahoma"/>
              </a:rPr>
              <a:t>Studi </a:t>
            </a:r>
            <a:r>
              <a:rPr sz="3200" b="1" spc="-90" dirty="0">
                <a:solidFill>
                  <a:srgbClr val="FFFFFF"/>
                </a:solidFill>
                <a:latin typeface="Tahoma"/>
                <a:cs typeface="Tahoma"/>
              </a:rPr>
              <a:t>pesaing </a:t>
            </a:r>
            <a:r>
              <a:rPr sz="3200" b="1" spc="-85" dirty="0">
                <a:solidFill>
                  <a:srgbClr val="FFFFFF"/>
                </a:solidFill>
                <a:latin typeface="Tahoma"/>
                <a:cs typeface="Tahoma"/>
              </a:rPr>
              <a:t> </a:t>
            </a:r>
            <a:r>
              <a:rPr sz="3200" b="1" spc="55" dirty="0">
                <a:solidFill>
                  <a:srgbClr val="FFFFFF"/>
                </a:solidFill>
                <a:latin typeface="Tahoma"/>
                <a:cs typeface="Tahoma"/>
              </a:rPr>
              <a:t>A</a:t>
            </a:r>
            <a:r>
              <a:rPr sz="3200" b="1" spc="-40" dirty="0">
                <a:solidFill>
                  <a:srgbClr val="FFFFFF"/>
                </a:solidFill>
                <a:latin typeface="Tahoma"/>
                <a:cs typeface="Tahoma"/>
              </a:rPr>
              <a:t>n</a:t>
            </a:r>
            <a:r>
              <a:rPr sz="3200" b="1" spc="75" dirty="0">
                <a:solidFill>
                  <a:srgbClr val="FFFFFF"/>
                </a:solidFill>
                <a:latin typeface="Tahoma"/>
                <a:cs typeface="Tahoma"/>
              </a:rPr>
              <a:t>d</a:t>
            </a:r>
            <a:r>
              <a:rPr sz="3200" b="1" spc="-140" dirty="0">
                <a:solidFill>
                  <a:srgbClr val="FFFFFF"/>
                </a:solidFill>
                <a:latin typeface="Tahoma"/>
                <a:cs typeface="Tahoma"/>
              </a:rPr>
              <a:t>a</a:t>
            </a:r>
            <a:r>
              <a:rPr sz="3200" b="1" spc="-270" dirty="0">
                <a:solidFill>
                  <a:srgbClr val="FFFFFF"/>
                </a:solidFill>
                <a:latin typeface="Tahoma"/>
                <a:cs typeface="Tahoma"/>
              </a:rPr>
              <a:t> </a:t>
            </a:r>
            <a:r>
              <a:rPr sz="3200" b="1" spc="75" dirty="0">
                <a:solidFill>
                  <a:srgbClr val="FFFFFF"/>
                </a:solidFill>
                <a:latin typeface="Tahoma"/>
                <a:cs typeface="Tahoma"/>
              </a:rPr>
              <a:t>d</a:t>
            </a:r>
            <a:r>
              <a:rPr sz="3200" b="1" spc="-145" dirty="0">
                <a:solidFill>
                  <a:srgbClr val="FFFFFF"/>
                </a:solidFill>
                <a:latin typeface="Tahoma"/>
                <a:cs typeface="Tahoma"/>
              </a:rPr>
              <a:t>a</a:t>
            </a:r>
            <a:r>
              <a:rPr sz="3200" b="1" spc="-35" dirty="0">
                <a:solidFill>
                  <a:srgbClr val="FFFFFF"/>
                </a:solidFill>
                <a:latin typeface="Tahoma"/>
                <a:cs typeface="Tahoma"/>
              </a:rPr>
              <a:t>n</a:t>
            </a:r>
            <a:r>
              <a:rPr sz="3200" b="1" spc="-270" dirty="0">
                <a:solidFill>
                  <a:srgbClr val="FFFFFF"/>
                </a:solidFill>
                <a:latin typeface="Tahoma"/>
                <a:cs typeface="Tahoma"/>
              </a:rPr>
              <a:t> </a:t>
            </a:r>
            <a:r>
              <a:rPr sz="3200" b="1" spc="75" dirty="0">
                <a:solidFill>
                  <a:srgbClr val="FFFFFF"/>
                </a:solidFill>
                <a:latin typeface="Tahoma"/>
                <a:cs typeface="Tahoma"/>
              </a:rPr>
              <a:t>p</a:t>
            </a:r>
            <a:r>
              <a:rPr sz="3200" b="1" spc="-40" dirty="0">
                <a:solidFill>
                  <a:srgbClr val="FFFFFF"/>
                </a:solidFill>
                <a:latin typeface="Tahoma"/>
                <a:cs typeface="Tahoma"/>
              </a:rPr>
              <a:t>e</a:t>
            </a:r>
            <a:r>
              <a:rPr sz="3200" b="1" spc="35" dirty="0">
                <a:solidFill>
                  <a:srgbClr val="FFFFFF"/>
                </a:solidFill>
                <a:latin typeface="Tahoma"/>
                <a:cs typeface="Tahoma"/>
              </a:rPr>
              <a:t>l</a:t>
            </a:r>
            <a:r>
              <a:rPr sz="3200" b="1" spc="-145" dirty="0">
                <a:solidFill>
                  <a:srgbClr val="FFFFFF"/>
                </a:solidFill>
                <a:latin typeface="Tahoma"/>
                <a:cs typeface="Tahoma"/>
              </a:rPr>
              <a:t>a</a:t>
            </a:r>
            <a:r>
              <a:rPr sz="3200" b="1" spc="-345" dirty="0">
                <a:solidFill>
                  <a:srgbClr val="FFFFFF"/>
                </a:solidFill>
                <a:latin typeface="Tahoma"/>
                <a:cs typeface="Tahoma"/>
              </a:rPr>
              <a:t>j</a:t>
            </a:r>
            <a:r>
              <a:rPr sz="3200" b="1" spc="-145" dirty="0">
                <a:solidFill>
                  <a:srgbClr val="FFFFFF"/>
                </a:solidFill>
                <a:latin typeface="Tahoma"/>
                <a:cs typeface="Tahoma"/>
              </a:rPr>
              <a:t>a</a:t>
            </a:r>
            <a:r>
              <a:rPr sz="3200" b="1" spc="-55" dirty="0">
                <a:solidFill>
                  <a:srgbClr val="FFFFFF"/>
                </a:solidFill>
                <a:latin typeface="Tahoma"/>
                <a:cs typeface="Tahoma"/>
              </a:rPr>
              <a:t>ri</a:t>
            </a:r>
            <a:r>
              <a:rPr sz="3200" b="1" spc="-270" dirty="0">
                <a:solidFill>
                  <a:srgbClr val="FFFFFF"/>
                </a:solidFill>
                <a:latin typeface="Tahoma"/>
                <a:cs typeface="Tahoma"/>
              </a:rPr>
              <a:t> </a:t>
            </a:r>
            <a:r>
              <a:rPr sz="3200" b="1" spc="-85" dirty="0">
                <a:solidFill>
                  <a:srgbClr val="FFFFFF"/>
                </a:solidFill>
                <a:latin typeface="Tahoma"/>
                <a:cs typeface="Tahoma"/>
              </a:rPr>
              <a:t>s</a:t>
            </a:r>
            <a:r>
              <a:rPr sz="3200" b="1" spc="10" dirty="0">
                <a:solidFill>
                  <a:srgbClr val="FFFFFF"/>
                </a:solidFill>
                <a:latin typeface="Tahoma"/>
                <a:cs typeface="Tahoma"/>
              </a:rPr>
              <a:t>t</a:t>
            </a:r>
            <a:r>
              <a:rPr sz="3200" b="1" spc="-55" dirty="0">
                <a:solidFill>
                  <a:srgbClr val="FFFFFF"/>
                </a:solidFill>
                <a:latin typeface="Tahoma"/>
                <a:cs typeface="Tahoma"/>
              </a:rPr>
              <a:t>r</a:t>
            </a:r>
            <a:r>
              <a:rPr sz="3200" b="1" spc="-145" dirty="0">
                <a:solidFill>
                  <a:srgbClr val="FFFFFF"/>
                </a:solidFill>
                <a:latin typeface="Tahoma"/>
                <a:cs typeface="Tahoma"/>
              </a:rPr>
              <a:t>a</a:t>
            </a:r>
            <a:r>
              <a:rPr sz="3200" b="1" spc="10" dirty="0">
                <a:solidFill>
                  <a:srgbClr val="FFFFFF"/>
                </a:solidFill>
                <a:latin typeface="Tahoma"/>
                <a:cs typeface="Tahoma"/>
              </a:rPr>
              <a:t>t</a:t>
            </a:r>
            <a:r>
              <a:rPr sz="3200" b="1" spc="-40" dirty="0">
                <a:solidFill>
                  <a:srgbClr val="FFFFFF"/>
                </a:solidFill>
                <a:latin typeface="Tahoma"/>
                <a:cs typeface="Tahoma"/>
              </a:rPr>
              <a:t>e</a:t>
            </a:r>
            <a:r>
              <a:rPr sz="3200" b="1" spc="-325" dirty="0">
                <a:solidFill>
                  <a:srgbClr val="FFFFFF"/>
                </a:solidFill>
                <a:latin typeface="Tahoma"/>
                <a:cs typeface="Tahoma"/>
              </a:rPr>
              <a:t>g</a:t>
            </a:r>
            <a:r>
              <a:rPr sz="3200" b="1" spc="-55" dirty="0">
                <a:solidFill>
                  <a:srgbClr val="FFFFFF"/>
                </a:solidFill>
                <a:latin typeface="Tahoma"/>
                <a:cs typeface="Tahoma"/>
              </a:rPr>
              <a:t>i</a:t>
            </a:r>
            <a:r>
              <a:rPr sz="3200" b="1" spc="-270" dirty="0">
                <a:solidFill>
                  <a:srgbClr val="FFFFFF"/>
                </a:solidFill>
                <a:latin typeface="Tahoma"/>
                <a:cs typeface="Tahoma"/>
              </a:rPr>
              <a:t> </a:t>
            </a:r>
            <a:r>
              <a:rPr sz="3200" b="1" spc="65" dirty="0">
                <a:solidFill>
                  <a:srgbClr val="FFFFFF"/>
                </a:solidFill>
                <a:latin typeface="Tahoma"/>
                <a:cs typeface="Tahoma"/>
              </a:rPr>
              <a:t>b</a:t>
            </a:r>
            <a:r>
              <a:rPr sz="3200" b="1" spc="-60" dirty="0">
                <a:solidFill>
                  <a:srgbClr val="FFFFFF"/>
                </a:solidFill>
                <a:latin typeface="Tahoma"/>
                <a:cs typeface="Tahoma"/>
              </a:rPr>
              <a:t>i</a:t>
            </a:r>
            <a:r>
              <a:rPr sz="3200" b="1" spc="-85" dirty="0">
                <a:solidFill>
                  <a:srgbClr val="FFFFFF"/>
                </a:solidFill>
                <a:latin typeface="Tahoma"/>
                <a:cs typeface="Tahoma"/>
              </a:rPr>
              <a:t>s</a:t>
            </a:r>
            <a:r>
              <a:rPr sz="3200" b="1" spc="-40" dirty="0">
                <a:solidFill>
                  <a:srgbClr val="FFFFFF"/>
                </a:solidFill>
                <a:latin typeface="Tahoma"/>
                <a:cs typeface="Tahoma"/>
              </a:rPr>
              <a:t>n</a:t>
            </a:r>
            <a:r>
              <a:rPr sz="3200" b="1" spc="-60" dirty="0">
                <a:solidFill>
                  <a:srgbClr val="FFFFFF"/>
                </a:solidFill>
                <a:latin typeface="Tahoma"/>
                <a:cs typeface="Tahoma"/>
              </a:rPr>
              <a:t>is  </a:t>
            </a:r>
            <a:r>
              <a:rPr sz="3200" b="1" spc="-100" dirty="0">
                <a:solidFill>
                  <a:srgbClr val="FFFFFF"/>
                </a:solidFill>
                <a:latin typeface="Tahoma"/>
                <a:cs typeface="Tahoma"/>
              </a:rPr>
              <a:t>m</a:t>
            </a:r>
            <a:r>
              <a:rPr sz="3200" b="1" spc="-40" dirty="0">
                <a:solidFill>
                  <a:srgbClr val="FFFFFF"/>
                </a:solidFill>
                <a:latin typeface="Tahoma"/>
                <a:cs typeface="Tahoma"/>
              </a:rPr>
              <a:t>e</a:t>
            </a:r>
            <a:r>
              <a:rPr sz="3200" b="1" spc="-55" dirty="0">
                <a:solidFill>
                  <a:srgbClr val="FFFFFF"/>
                </a:solidFill>
                <a:latin typeface="Tahoma"/>
                <a:cs typeface="Tahoma"/>
              </a:rPr>
              <a:t>r</a:t>
            </a:r>
            <a:r>
              <a:rPr sz="3200" b="1" spc="-40" dirty="0">
                <a:solidFill>
                  <a:srgbClr val="FFFFFF"/>
                </a:solidFill>
                <a:latin typeface="Tahoma"/>
                <a:cs typeface="Tahoma"/>
              </a:rPr>
              <a:t>e</a:t>
            </a:r>
            <a:r>
              <a:rPr sz="3200" b="1" spc="-290" dirty="0">
                <a:solidFill>
                  <a:srgbClr val="FFFFFF"/>
                </a:solidFill>
                <a:latin typeface="Tahoma"/>
                <a:cs typeface="Tahoma"/>
              </a:rPr>
              <a:t>k</a:t>
            </a:r>
            <a:r>
              <a:rPr sz="3200" b="1" spc="-145" dirty="0">
                <a:solidFill>
                  <a:srgbClr val="FFFFFF"/>
                </a:solidFill>
                <a:latin typeface="Tahoma"/>
                <a:cs typeface="Tahoma"/>
              </a:rPr>
              <a:t>a</a:t>
            </a:r>
            <a:r>
              <a:rPr sz="3200" b="1" spc="-170" dirty="0">
                <a:solidFill>
                  <a:srgbClr val="FFFFFF"/>
                </a:solidFill>
                <a:latin typeface="Tahoma"/>
                <a:cs typeface="Tahoma"/>
              </a:rPr>
              <a:t>.</a:t>
            </a:r>
            <a:r>
              <a:rPr sz="3200" b="1" spc="-270" dirty="0">
                <a:solidFill>
                  <a:srgbClr val="FFFFFF"/>
                </a:solidFill>
                <a:latin typeface="Tahoma"/>
                <a:cs typeface="Tahoma"/>
              </a:rPr>
              <a:t> </a:t>
            </a:r>
            <a:r>
              <a:rPr sz="3200" b="1" spc="155" dirty="0">
                <a:solidFill>
                  <a:srgbClr val="FFFFFF"/>
                </a:solidFill>
                <a:latin typeface="Tahoma"/>
                <a:cs typeface="Tahoma"/>
              </a:rPr>
              <a:t>C</a:t>
            </a:r>
            <a:r>
              <a:rPr sz="3200" b="1" spc="-145" dirty="0">
                <a:solidFill>
                  <a:srgbClr val="FFFFFF"/>
                </a:solidFill>
                <a:latin typeface="Tahoma"/>
                <a:cs typeface="Tahoma"/>
              </a:rPr>
              <a:t>a</a:t>
            </a:r>
            <a:r>
              <a:rPr sz="3200" b="1" spc="-55" dirty="0">
                <a:solidFill>
                  <a:srgbClr val="FFFFFF"/>
                </a:solidFill>
                <a:latin typeface="Tahoma"/>
                <a:cs typeface="Tahoma"/>
              </a:rPr>
              <a:t>ri</a:t>
            </a:r>
            <a:r>
              <a:rPr sz="3200" b="1" spc="-270" dirty="0">
                <a:solidFill>
                  <a:srgbClr val="FFFFFF"/>
                </a:solidFill>
                <a:latin typeface="Tahoma"/>
                <a:cs typeface="Tahoma"/>
              </a:rPr>
              <a:t> </a:t>
            </a:r>
            <a:r>
              <a:rPr sz="3200" b="1" spc="10" dirty="0">
                <a:solidFill>
                  <a:srgbClr val="FFFFFF"/>
                </a:solidFill>
                <a:latin typeface="Tahoma"/>
                <a:cs typeface="Tahoma"/>
              </a:rPr>
              <a:t>t</a:t>
            </a:r>
            <a:r>
              <a:rPr sz="3200" b="1" spc="-145" dirty="0">
                <a:solidFill>
                  <a:srgbClr val="FFFFFF"/>
                </a:solidFill>
                <a:latin typeface="Tahoma"/>
                <a:cs typeface="Tahoma"/>
              </a:rPr>
              <a:t>a</a:t>
            </a:r>
            <a:r>
              <a:rPr sz="3200" b="1" spc="-40" dirty="0">
                <a:solidFill>
                  <a:srgbClr val="FFFFFF"/>
                </a:solidFill>
                <a:latin typeface="Tahoma"/>
                <a:cs typeface="Tahoma"/>
              </a:rPr>
              <a:t>h</a:t>
            </a:r>
            <a:r>
              <a:rPr sz="3200" b="1" spc="-75" dirty="0">
                <a:solidFill>
                  <a:srgbClr val="FFFFFF"/>
                </a:solidFill>
                <a:latin typeface="Tahoma"/>
                <a:cs typeface="Tahoma"/>
              </a:rPr>
              <a:t>u</a:t>
            </a:r>
            <a:r>
              <a:rPr sz="3200" b="1" spc="-270" dirty="0">
                <a:solidFill>
                  <a:srgbClr val="FFFFFF"/>
                </a:solidFill>
                <a:latin typeface="Tahoma"/>
                <a:cs typeface="Tahoma"/>
              </a:rPr>
              <a:t> </a:t>
            </a:r>
            <a:r>
              <a:rPr sz="3200" b="1" spc="-145" dirty="0">
                <a:solidFill>
                  <a:srgbClr val="FFFFFF"/>
                </a:solidFill>
                <a:latin typeface="Tahoma"/>
                <a:cs typeface="Tahoma"/>
              </a:rPr>
              <a:t>a</a:t>
            </a:r>
            <a:r>
              <a:rPr sz="3200" b="1" spc="75" dirty="0">
                <a:solidFill>
                  <a:srgbClr val="FFFFFF"/>
                </a:solidFill>
                <a:latin typeface="Tahoma"/>
                <a:cs typeface="Tahoma"/>
              </a:rPr>
              <a:t>p</a:t>
            </a:r>
            <a:r>
              <a:rPr sz="3200" b="1" spc="-140" dirty="0">
                <a:solidFill>
                  <a:srgbClr val="FFFFFF"/>
                </a:solidFill>
                <a:latin typeface="Tahoma"/>
                <a:cs typeface="Tahoma"/>
              </a:rPr>
              <a:t>a</a:t>
            </a:r>
            <a:r>
              <a:rPr sz="3200" b="1" spc="-270" dirty="0">
                <a:solidFill>
                  <a:srgbClr val="FFFFFF"/>
                </a:solidFill>
                <a:latin typeface="Tahoma"/>
                <a:cs typeface="Tahoma"/>
              </a:rPr>
              <a:t> </a:t>
            </a:r>
            <a:r>
              <a:rPr sz="3200" b="1" spc="10" dirty="0">
                <a:solidFill>
                  <a:srgbClr val="FFFFFF"/>
                </a:solidFill>
                <a:latin typeface="Tahoma"/>
                <a:cs typeface="Tahoma"/>
              </a:rPr>
              <a:t>y</a:t>
            </a:r>
            <a:r>
              <a:rPr sz="3200" b="1" spc="-145" dirty="0">
                <a:solidFill>
                  <a:srgbClr val="FFFFFF"/>
                </a:solidFill>
                <a:latin typeface="Tahoma"/>
                <a:cs typeface="Tahoma"/>
              </a:rPr>
              <a:t>a</a:t>
            </a:r>
            <a:r>
              <a:rPr sz="3200" b="1" spc="-40" dirty="0">
                <a:solidFill>
                  <a:srgbClr val="FFFFFF"/>
                </a:solidFill>
                <a:latin typeface="Tahoma"/>
                <a:cs typeface="Tahoma"/>
              </a:rPr>
              <a:t>n</a:t>
            </a:r>
            <a:r>
              <a:rPr sz="3200" b="1" spc="-204" dirty="0">
                <a:solidFill>
                  <a:srgbClr val="FFFFFF"/>
                </a:solidFill>
                <a:latin typeface="Tahoma"/>
                <a:cs typeface="Tahoma"/>
              </a:rPr>
              <a:t>g  </a:t>
            </a:r>
            <a:r>
              <a:rPr sz="3200" b="1" spc="-100" dirty="0">
                <a:solidFill>
                  <a:srgbClr val="FFFFFF"/>
                </a:solidFill>
                <a:latin typeface="Tahoma"/>
                <a:cs typeface="Tahoma"/>
              </a:rPr>
              <a:t>m</a:t>
            </a:r>
            <a:r>
              <a:rPr sz="3200" b="1" spc="-40" dirty="0">
                <a:solidFill>
                  <a:srgbClr val="FFFFFF"/>
                </a:solidFill>
                <a:latin typeface="Tahoma"/>
                <a:cs typeface="Tahoma"/>
              </a:rPr>
              <a:t>e</a:t>
            </a:r>
            <a:r>
              <a:rPr sz="3200" b="1" spc="-55" dirty="0">
                <a:solidFill>
                  <a:srgbClr val="FFFFFF"/>
                </a:solidFill>
                <a:latin typeface="Tahoma"/>
                <a:cs typeface="Tahoma"/>
              </a:rPr>
              <a:t>r</a:t>
            </a:r>
            <a:r>
              <a:rPr sz="3200" b="1" spc="-40" dirty="0">
                <a:solidFill>
                  <a:srgbClr val="FFFFFF"/>
                </a:solidFill>
                <a:latin typeface="Tahoma"/>
                <a:cs typeface="Tahoma"/>
              </a:rPr>
              <a:t>e</a:t>
            </a:r>
            <a:r>
              <a:rPr sz="3200" b="1" spc="-290" dirty="0">
                <a:solidFill>
                  <a:srgbClr val="FFFFFF"/>
                </a:solidFill>
                <a:latin typeface="Tahoma"/>
                <a:cs typeface="Tahoma"/>
              </a:rPr>
              <a:t>k</a:t>
            </a:r>
            <a:r>
              <a:rPr sz="3200" b="1" spc="-140" dirty="0">
                <a:solidFill>
                  <a:srgbClr val="FFFFFF"/>
                </a:solidFill>
                <a:latin typeface="Tahoma"/>
                <a:cs typeface="Tahoma"/>
              </a:rPr>
              <a:t>a</a:t>
            </a:r>
            <a:r>
              <a:rPr sz="3200" b="1" spc="-270" dirty="0">
                <a:solidFill>
                  <a:srgbClr val="FFFFFF"/>
                </a:solidFill>
                <a:latin typeface="Tahoma"/>
                <a:cs typeface="Tahoma"/>
              </a:rPr>
              <a:t> </a:t>
            </a:r>
            <a:r>
              <a:rPr sz="3200" b="1" spc="35" dirty="0">
                <a:solidFill>
                  <a:srgbClr val="FFFFFF"/>
                </a:solidFill>
                <a:latin typeface="Tahoma"/>
                <a:cs typeface="Tahoma"/>
              </a:rPr>
              <a:t>l</a:t>
            </a:r>
            <a:r>
              <a:rPr sz="3200" b="1" spc="-145" dirty="0">
                <a:solidFill>
                  <a:srgbClr val="FFFFFF"/>
                </a:solidFill>
                <a:latin typeface="Tahoma"/>
                <a:cs typeface="Tahoma"/>
              </a:rPr>
              <a:t>a</a:t>
            </a:r>
            <a:r>
              <a:rPr sz="3200" b="1" spc="-290" dirty="0">
                <a:solidFill>
                  <a:srgbClr val="FFFFFF"/>
                </a:solidFill>
                <a:latin typeface="Tahoma"/>
                <a:cs typeface="Tahoma"/>
              </a:rPr>
              <a:t>k</a:t>
            </a:r>
            <a:r>
              <a:rPr sz="3200" b="1" spc="-80" dirty="0">
                <a:solidFill>
                  <a:srgbClr val="FFFFFF"/>
                </a:solidFill>
                <a:latin typeface="Tahoma"/>
                <a:cs typeface="Tahoma"/>
              </a:rPr>
              <a:t>u</a:t>
            </a:r>
            <a:r>
              <a:rPr sz="3200" b="1" spc="-290" dirty="0">
                <a:solidFill>
                  <a:srgbClr val="FFFFFF"/>
                </a:solidFill>
                <a:latin typeface="Tahoma"/>
                <a:cs typeface="Tahoma"/>
              </a:rPr>
              <a:t>k</a:t>
            </a:r>
            <a:r>
              <a:rPr sz="3200" b="1" spc="-145" dirty="0">
                <a:solidFill>
                  <a:srgbClr val="FFFFFF"/>
                </a:solidFill>
                <a:latin typeface="Tahoma"/>
                <a:cs typeface="Tahoma"/>
              </a:rPr>
              <a:t>a</a:t>
            </a:r>
            <a:r>
              <a:rPr sz="3200" b="1" spc="-35" dirty="0">
                <a:solidFill>
                  <a:srgbClr val="FFFFFF"/>
                </a:solidFill>
                <a:latin typeface="Tahoma"/>
                <a:cs typeface="Tahoma"/>
              </a:rPr>
              <a:t>n</a:t>
            </a:r>
            <a:r>
              <a:rPr sz="3200" b="1" spc="-270" dirty="0">
                <a:solidFill>
                  <a:srgbClr val="FFFFFF"/>
                </a:solidFill>
                <a:latin typeface="Tahoma"/>
                <a:cs typeface="Tahoma"/>
              </a:rPr>
              <a:t> </a:t>
            </a:r>
            <a:r>
              <a:rPr sz="3200" b="1" spc="75" dirty="0">
                <a:solidFill>
                  <a:srgbClr val="FFFFFF"/>
                </a:solidFill>
                <a:latin typeface="Tahoma"/>
                <a:cs typeface="Tahoma"/>
              </a:rPr>
              <a:t>d</a:t>
            </a:r>
            <a:r>
              <a:rPr sz="3200" b="1" spc="-40" dirty="0">
                <a:solidFill>
                  <a:srgbClr val="FFFFFF"/>
                </a:solidFill>
                <a:latin typeface="Tahoma"/>
                <a:cs typeface="Tahoma"/>
              </a:rPr>
              <a:t>en</a:t>
            </a:r>
            <a:r>
              <a:rPr sz="3200" b="1" spc="-325" dirty="0">
                <a:solidFill>
                  <a:srgbClr val="FFFFFF"/>
                </a:solidFill>
                <a:latin typeface="Tahoma"/>
                <a:cs typeface="Tahoma"/>
              </a:rPr>
              <a:t>g</a:t>
            </a:r>
            <a:r>
              <a:rPr sz="3200" b="1" spc="-145" dirty="0">
                <a:solidFill>
                  <a:srgbClr val="FFFFFF"/>
                </a:solidFill>
                <a:latin typeface="Tahoma"/>
                <a:cs typeface="Tahoma"/>
              </a:rPr>
              <a:t>a</a:t>
            </a:r>
            <a:r>
              <a:rPr sz="3200" b="1" spc="-35" dirty="0">
                <a:solidFill>
                  <a:srgbClr val="FFFFFF"/>
                </a:solidFill>
                <a:latin typeface="Tahoma"/>
                <a:cs typeface="Tahoma"/>
              </a:rPr>
              <a:t>n</a:t>
            </a:r>
            <a:r>
              <a:rPr sz="3200" b="1" spc="-270" dirty="0">
                <a:solidFill>
                  <a:srgbClr val="FFFFFF"/>
                </a:solidFill>
                <a:latin typeface="Tahoma"/>
                <a:cs typeface="Tahoma"/>
              </a:rPr>
              <a:t> </a:t>
            </a:r>
            <a:r>
              <a:rPr sz="3200" b="1" spc="65" dirty="0">
                <a:solidFill>
                  <a:srgbClr val="FFFFFF"/>
                </a:solidFill>
                <a:latin typeface="Tahoma"/>
                <a:cs typeface="Tahoma"/>
              </a:rPr>
              <a:t>b</a:t>
            </a:r>
            <a:r>
              <a:rPr sz="3200" b="1" spc="-145" dirty="0">
                <a:solidFill>
                  <a:srgbClr val="FFFFFF"/>
                </a:solidFill>
                <a:latin typeface="Tahoma"/>
                <a:cs typeface="Tahoma"/>
              </a:rPr>
              <a:t>a</a:t>
            </a:r>
            <a:r>
              <a:rPr sz="3200" b="1" spc="-60" dirty="0">
                <a:solidFill>
                  <a:srgbClr val="FFFFFF"/>
                </a:solidFill>
                <a:latin typeface="Tahoma"/>
                <a:cs typeface="Tahoma"/>
              </a:rPr>
              <a:t>i</a:t>
            </a:r>
            <a:r>
              <a:rPr sz="3200" b="1" spc="-285" dirty="0">
                <a:solidFill>
                  <a:srgbClr val="FFFFFF"/>
                </a:solidFill>
                <a:latin typeface="Tahoma"/>
                <a:cs typeface="Tahoma"/>
              </a:rPr>
              <a:t>k</a:t>
            </a:r>
            <a:r>
              <a:rPr sz="3200" b="1" spc="-270" dirty="0">
                <a:solidFill>
                  <a:srgbClr val="FFFFFF"/>
                </a:solidFill>
                <a:latin typeface="Tahoma"/>
                <a:cs typeface="Tahoma"/>
              </a:rPr>
              <a:t> </a:t>
            </a:r>
            <a:r>
              <a:rPr sz="3200" b="1" spc="75" dirty="0">
                <a:solidFill>
                  <a:srgbClr val="FFFFFF"/>
                </a:solidFill>
                <a:latin typeface="Tahoma"/>
                <a:cs typeface="Tahoma"/>
              </a:rPr>
              <a:t>d</a:t>
            </a:r>
            <a:r>
              <a:rPr sz="3200" b="1" spc="-145" dirty="0">
                <a:solidFill>
                  <a:srgbClr val="FFFFFF"/>
                </a:solidFill>
                <a:latin typeface="Tahoma"/>
                <a:cs typeface="Tahoma"/>
              </a:rPr>
              <a:t>a</a:t>
            </a:r>
            <a:r>
              <a:rPr sz="3200" b="1" spc="-25" dirty="0">
                <a:solidFill>
                  <a:srgbClr val="FFFFFF"/>
                </a:solidFill>
                <a:latin typeface="Tahoma"/>
                <a:cs typeface="Tahoma"/>
              </a:rPr>
              <a:t>n  </a:t>
            </a:r>
            <a:r>
              <a:rPr sz="3200" b="1" spc="10" dirty="0">
                <a:solidFill>
                  <a:srgbClr val="FFFFFF"/>
                </a:solidFill>
                <a:latin typeface="Tahoma"/>
                <a:cs typeface="Tahoma"/>
              </a:rPr>
              <a:t>t</a:t>
            </a:r>
            <a:r>
              <a:rPr sz="3200" b="1" spc="-40" dirty="0">
                <a:solidFill>
                  <a:srgbClr val="FFFFFF"/>
                </a:solidFill>
                <a:latin typeface="Tahoma"/>
                <a:cs typeface="Tahoma"/>
              </a:rPr>
              <a:t>e</a:t>
            </a:r>
            <a:r>
              <a:rPr sz="3200" b="1" spc="-100" dirty="0">
                <a:solidFill>
                  <a:srgbClr val="FFFFFF"/>
                </a:solidFill>
                <a:latin typeface="Tahoma"/>
                <a:cs typeface="Tahoma"/>
              </a:rPr>
              <a:t>m</a:t>
            </a:r>
            <a:r>
              <a:rPr sz="3200" b="1" spc="-80" dirty="0">
                <a:solidFill>
                  <a:srgbClr val="FFFFFF"/>
                </a:solidFill>
                <a:latin typeface="Tahoma"/>
                <a:cs typeface="Tahoma"/>
              </a:rPr>
              <a:t>u</a:t>
            </a:r>
            <a:r>
              <a:rPr sz="3200" b="1" spc="-290" dirty="0">
                <a:solidFill>
                  <a:srgbClr val="FFFFFF"/>
                </a:solidFill>
                <a:latin typeface="Tahoma"/>
                <a:cs typeface="Tahoma"/>
              </a:rPr>
              <a:t>k</a:t>
            </a:r>
            <a:r>
              <a:rPr sz="3200" b="1" spc="-145" dirty="0">
                <a:solidFill>
                  <a:srgbClr val="FFFFFF"/>
                </a:solidFill>
                <a:latin typeface="Tahoma"/>
                <a:cs typeface="Tahoma"/>
              </a:rPr>
              <a:t>a</a:t>
            </a:r>
            <a:r>
              <a:rPr sz="3200" b="1" spc="-35" dirty="0">
                <a:solidFill>
                  <a:srgbClr val="FFFFFF"/>
                </a:solidFill>
                <a:latin typeface="Tahoma"/>
                <a:cs typeface="Tahoma"/>
              </a:rPr>
              <a:t>n</a:t>
            </a:r>
            <a:r>
              <a:rPr sz="3200" b="1" spc="-270" dirty="0">
                <a:solidFill>
                  <a:srgbClr val="FFFFFF"/>
                </a:solidFill>
                <a:latin typeface="Tahoma"/>
                <a:cs typeface="Tahoma"/>
              </a:rPr>
              <a:t> </a:t>
            </a:r>
            <a:r>
              <a:rPr sz="3200" b="1" spc="130" dirty="0">
                <a:solidFill>
                  <a:srgbClr val="FFFFFF"/>
                </a:solidFill>
                <a:latin typeface="Tahoma"/>
                <a:cs typeface="Tahoma"/>
              </a:rPr>
              <a:t>c</a:t>
            </a:r>
            <a:r>
              <a:rPr sz="3200" b="1" spc="-145" dirty="0">
                <a:solidFill>
                  <a:srgbClr val="FFFFFF"/>
                </a:solidFill>
                <a:latin typeface="Tahoma"/>
                <a:cs typeface="Tahoma"/>
              </a:rPr>
              <a:t>a</a:t>
            </a:r>
            <a:r>
              <a:rPr sz="3200" b="1" spc="-55" dirty="0">
                <a:solidFill>
                  <a:srgbClr val="FFFFFF"/>
                </a:solidFill>
                <a:latin typeface="Tahoma"/>
                <a:cs typeface="Tahoma"/>
              </a:rPr>
              <a:t>r</a:t>
            </a:r>
            <a:r>
              <a:rPr sz="3200" b="1" spc="-140" dirty="0">
                <a:solidFill>
                  <a:srgbClr val="FFFFFF"/>
                </a:solidFill>
                <a:latin typeface="Tahoma"/>
                <a:cs typeface="Tahoma"/>
              </a:rPr>
              <a:t>a</a:t>
            </a:r>
            <a:r>
              <a:rPr sz="3200" b="1" spc="-270" dirty="0">
                <a:solidFill>
                  <a:srgbClr val="FFFFFF"/>
                </a:solidFill>
                <a:latin typeface="Tahoma"/>
                <a:cs typeface="Tahoma"/>
              </a:rPr>
              <a:t> </a:t>
            </a:r>
            <a:r>
              <a:rPr sz="3200" b="1" spc="-80" dirty="0">
                <a:solidFill>
                  <a:srgbClr val="FFFFFF"/>
                </a:solidFill>
                <a:latin typeface="Tahoma"/>
                <a:cs typeface="Tahoma"/>
              </a:rPr>
              <a:t>u</a:t>
            </a:r>
            <a:r>
              <a:rPr sz="3200" b="1" spc="-40" dirty="0">
                <a:solidFill>
                  <a:srgbClr val="FFFFFF"/>
                </a:solidFill>
                <a:latin typeface="Tahoma"/>
                <a:cs typeface="Tahoma"/>
              </a:rPr>
              <a:t>n</a:t>
            </a:r>
            <a:r>
              <a:rPr sz="3200" b="1" spc="10" dirty="0">
                <a:solidFill>
                  <a:srgbClr val="FFFFFF"/>
                </a:solidFill>
                <a:latin typeface="Tahoma"/>
                <a:cs typeface="Tahoma"/>
              </a:rPr>
              <a:t>t</a:t>
            </a:r>
            <a:r>
              <a:rPr sz="3200" b="1" spc="-80" dirty="0">
                <a:solidFill>
                  <a:srgbClr val="FFFFFF"/>
                </a:solidFill>
                <a:latin typeface="Tahoma"/>
                <a:cs typeface="Tahoma"/>
              </a:rPr>
              <a:t>u</a:t>
            </a:r>
            <a:r>
              <a:rPr sz="3200" b="1" spc="-285" dirty="0">
                <a:solidFill>
                  <a:srgbClr val="FFFFFF"/>
                </a:solidFill>
                <a:latin typeface="Tahoma"/>
                <a:cs typeface="Tahoma"/>
              </a:rPr>
              <a:t>k</a:t>
            </a:r>
            <a:r>
              <a:rPr sz="3200" b="1" spc="-270" dirty="0">
                <a:solidFill>
                  <a:srgbClr val="FFFFFF"/>
                </a:solidFill>
                <a:latin typeface="Tahoma"/>
                <a:cs typeface="Tahoma"/>
              </a:rPr>
              <a:t> </a:t>
            </a:r>
            <a:r>
              <a:rPr sz="3200" b="1" spc="-100" dirty="0">
                <a:solidFill>
                  <a:srgbClr val="FFFFFF"/>
                </a:solidFill>
                <a:latin typeface="Tahoma"/>
                <a:cs typeface="Tahoma"/>
              </a:rPr>
              <a:t>m</a:t>
            </a:r>
            <a:r>
              <a:rPr sz="3200" b="1" spc="-40" dirty="0">
                <a:solidFill>
                  <a:srgbClr val="FFFFFF"/>
                </a:solidFill>
                <a:latin typeface="Tahoma"/>
                <a:cs typeface="Tahoma"/>
              </a:rPr>
              <a:t>e</a:t>
            </a:r>
            <a:r>
              <a:rPr sz="3200" b="1" spc="-100" dirty="0">
                <a:solidFill>
                  <a:srgbClr val="FFFFFF"/>
                </a:solidFill>
                <a:latin typeface="Tahoma"/>
                <a:cs typeface="Tahoma"/>
              </a:rPr>
              <a:t>m</a:t>
            </a:r>
            <a:r>
              <a:rPr sz="3200" b="1" spc="65" dirty="0">
                <a:solidFill>
                  <a:srgbClr val="FFFFFF"/>
                </a:solidFill>
                <a:latin typeface="Tahoma"/>
                <a:cs typeface="Tahoma"/>
              </a:rPr>
              <a:t>b</a:t>
            </a:r>
            <a:r>
              <a:rPr sz="3200" b="1" spc="-40" dirty="0">
                <a:solidFill>
                  <a:srgbClr val="FFFFFF"/>
                </a:solidFill>
                <a:latin typeface="Tahoma"/>
                <a:cs typeface="Tahoma"/>
              </a:rPr>
              <a:t>e</a:t>
            </a:r>
            <a:r>
              <a:rPr sz="3200" b="1" spc="75" dirty="0">
                <a:solidFill>
                  <a:srgbClr val="FFFFFF"/>
                </a:solidFill>
                <a:latin typeface="Tahoma"/>
                <a:cs typeface="Tahoma"/>
              </a:rPr>
              <a:t>d</a:t>
            </a:r>
            <a:r>
              <a:rPr sz="3200" b="1" spc="-145" dirty="0">
                <a:solidFill>
                  <a:srgbClr val="FFFFFF"/>
                </a:solidFill>
                <a:latin typeface="Tahoma"/>
                <a:cs typeface="Tahoma"/>
              </a:rPr>
              <a:t>a</a:t>
            </a:r>
            <a:r>
              <a:rPr sz="3200" b="1" spc="-290" dirty="0">
                <a:solidFill>
                  <a:srgbClr val="FFFFFF"/>
                </a:solidFill>
                <a:latin typeface="Tahoma"/>
                <a:cs typeface="Tahoma"/>
              </a:rPr>
              <a:t>k</a:t>
            </a:r>
            <a:r>
              <a:rPr sz="3200" b="1" spc="-145" dirty="0">
                <a:solidFill>
                  <a:srgbClr val="FFFFFF"/>
                </a:solidFill>
                <a:latin typeface="Tahoma"/>
                <a:cs typeface="Tahoma"/>
              </a:rPr>
              <a:t>a</a:t>
            </a:r>
            <a:r>
              <a:rPr sz="3200" b="1" spc="-25" dirty="0">
                <a:solidFill>
                  <a:srgbClr val="FFFFFF"/>
                </a:solidFill>
                <a:latin typeface="Tahoma"/>
                <a:cs typeface="Tahoma"/>
              </a:rPr>
              <a:t>n  </a:t>
            </a:r>
            <a:r>
              <a:rPr sz="3200" b="1" spc="-20" dirty="0">
                <a:solidFill>
                  <a:srgbClr val="FFFFFF"/>
                </a:solidFill>
                <a:latin typeface="Tahoma"/>
                <a:cs typeface="Tahoma"/>
              </a:rPr>
              <a:t>diri</a:t>
            </a:r>
            <a:r>
              <a:rPr sz="3200" b="1" spc="-275" dirty="0">
                <a:solidFill>
                  <a:srgbClr val="FFFFFF"/>
                </a:solidFill>
                <a:latin typeface="Tahoma"/>
                <a:cs typeface="Tahoma"/>
              </a:rPr>
              <a:t> </a:t>
            </a:r>
            <a:r>
              <a:rPr sz="3200" b="1" spc="-10" dirty="0">
                <a:solidFill>
                  <a:srgbClr val="FFFFFF"/>
                </a:solidFill>
                <a:latin typeface="Tahoma"/>
                <a:cs typeface="Tahoma"/>
              </a:rPr>
              <a:t>Anda</a:t>
            </a:r>
            <a:r>
              <a:rPr sz="3200" b="1" spc="-270" dirty="0">
                <a:solidFill>
                  <a:srgbClr val="FFFFFF"/>
                </a:solidFill>
                <a:latin typeface="Tahoma"/>
                <a:cs typeface="Tahoma"/>
              </a:rPr>
              <a:t> </a:t>
            </a:r>
            <a:r>
              <a:rPr sz="3200" b="1" spc="-45" dirty="0">
                <a:solidFill>
                  <a:srgbClr val="FFFFFF"/>
                </a:solidFill>
                <a:latin typeface="Tahoma"/>
                <a:cs typeface="Tahoma"/>
              </a:rPr>
              <a:t>dari</a:t>
            </a:r>
            <a:r>
              <a:rPr sz="3200" b="1" spc="-275" dirty="0">
                <a:solidFill>
                  <a:srgbClr val="FFFFFF"/>
                </a:solidFill>
                <a:latin typeface="Tahoma"/>
                <a:cs typeface="Tahoma"/>
              </a:rPr>
              <a:t> </a:t>
            </a:r>
            <a:r>
              <a:rPr sz="3200" b="1" spc="-120" dirty="0">
                <a:solidFill>
                  <a:srgbClr val="FFFFFF"/>
                </a:solidFill>
                <a:latin typeface="Tahoma"/>
                <a:cs typeface="Tahoma"/>
              </a:rPr>
              <a:t>mereka.</a:t>
            </a:r>
            <a:endParaRPr sz="3200" dirty="0">
              <a:latin typeface="Tahoma"/>
              <a:cs typeface="Tahoma"/>
            </a:endParaRPr>
          </a:p>
        </p:txBody>
      </p:sp>
      <p:sp>
        <p:nvSpPr>
          <p:cNvPr id="9" name="object 2">
            <a:extLst>
              <a:ext uri="{FF2B5EF4-FFF2-40B4-BE49-F238E27FC236}">
                <a16:creationId xmlns:a16="http://schemas.microsoft.com/office/drawing/2014/main" id="{81BEE1BE-41ED-18CA-875B-263FD8035A31}"/>
              </a:ext>
            </a:extLst>
          </p:cNvPr>
          <p:cNvSpPr txBox="1"/>
          <p:nvPr/>
        </p:nvSpPr>
        <p:spPr>
          <a:xfrm>
            <a:off x="1480456" y="4854270"/>
            <a:ext cx="16334059" cy="1605183"/>
          </a:xfrm>
          <a:prstGeom prst="rect">
            <a:avLst/>
          </a:prstGeom>
        </p:spPr>
        <p:txBody>
          <a:bodyPr vert="horz" wrap="square" lIns="0" tIns="128270" rIns="0" bIns="0" rtlCol="0">
            <a:spAutoFit/>
          </a:bodyPr>
          <a:lstStyle/>
          <a:p>
            <a:pPr marL="620713" marR="927735" indent="-608013" algn="just">
              <a:lnSpc>
                <a:spcPts val="6220"/>
              </a:lnSpc>
              <a:spcBef>
                <a:spcPts val="1010"/>
              </a:spcBef>
            </a:pPr>
            <a:r>
              <a:rPr lang="en-US" sz="3200" b="1" spc="-85" dirty="0">
                <a:solidFill>
                  <a:srgbClr val="FFFFFF"/>
                </a:solidFill>
                <a:latin typeface="Tahoma"/>
                <a:cs typeface="Tahoma"/>
              </a:rPr>
              <a:t>4. </a:t>
            </a:r>
            <a:r>
              <a:rPr sz="3200" b="1" spc="-85" dirty="0" err="1">
                <a:solidFill>
                  <a:srgbClr val="FFFFFF"/>
                </a:solidFill>
                <a:latin typeface="Tahoma"/>
                <a:cs typeface="Tahoma"/>
              </a:rPr>
              <a:t>Nikmati</a:t>
            </a:r>
            <a:r>
              <a:rPr sz="3200" b="1" spc="-85" dirty="0">
                <a:solidFill>
                  <a:srgbClr val="FFFFFF"/>
                </a:solidFill>
                <a:latin typeface="Tahoma"/>
                <a:cs typeface="Tahoma"/>
              </a:rPr>
              <a:t> </a:t>
            </a:r>
            <a:r>
              <a:rPr sz="3200" b="1" spc="20" dirty="0">
                <a:solidFill>
                  <a:srgbClr val="FFFFFF"/>
                </a:solidFill>
                <a:latin typeface="Tahoma"/>
                <a:cs typeface="Tahoma"/>
              </a:rPr>
              <a:t>hobi </a:t>
            </a:r>
            <a:r>
              <a:rPr sz="3200" b="1" spc="-100" dirty="0">
                <a:solidFill>
                  <a:srgbClr val="FFFFFF"/>
                </a:solidFill>
                <a:latin typeface="Tahoma"/>
                <a:cs typeface="Tahoma"/>
              </a:rPr>
              <a:t>Anda: </a:t>
            </a:r>
            <a:r>
              <a:rPr sz="3200" b="1" spc="-95" dirty="0">
                <a:solidFill>
                  <a:srgbClr val="FFFFFF"/>
                </a:solidFill>
                <a:latin typeface="Tahoma"/>
                <a:cs typeface="Tahoma"/>
              </a:rPr>
              <a:t> Pertimbangkan</a:t>
            </a:r>
            <a:r>
              <a:rPr sz="3200" b="1" spc="-330" dirty="0">
                <a:solidFill>
                  <a:srgbClr val="FFFFFF"/>
                </a:solidFill>
                <a:latin typeface="Tahoma"/>
                <a:cs typeface="Tahoma"/>
              </a:rPr>
              <a:t> </a:t>
            </a:r>
            <a:r>
              <a:rPr sz="3200" b="1" spc="20" dirty="0">
                <a:solidFill>
                  <a:srgbClr val="FFFFFF"/>
                </a:solidFill>
                <a:latin typeface="Tahoma"/>
                <a:cs typeface="Tahoma"/>
              </a:rPr>
              <a:t>hobi</a:t>
            </a:r>
            <a:r>
              <a:rPr sz="3200" b="1" spc="-330" dirty="0">
                <a:solidFill>
                  <a:srgbClr val="FFFFFF"/>
                </a:solidFill>
                <a:latin typeface="Tahoma"/>
                <a:cs typeface="Tahoma"/>
              </a:rPr>
              <a:t> </a:t>
            </a:r>
            <a:r>
              <a:rPr sz="3200" b="1" spc="-20" dirty="0">
                <a:solidFill>
                  <a:srgbClr val="FFFFFF"/>
                </a:solidFill>
                <a:latin typeface="Tahoma"/>
                <a:cs typeface="Tahoma"/>
              </a:rPr>
              <a:t>dan  </a:t>
            </a:r>
            <a:r>
              <a:rPr sz="3200" b="1" spc="-65" dirty="0">
                <a:solidFill>
                  <a:srgbClr val="FFFFFF"/>
                </a:solidFill>
                <a:latin typeface="Tahoma"/>
                <a:cs typeface="Tahoma"/>
              </a:rPr>
              <a:t>minat</a:t>
            </a:r>
            <a:r>
              <a:rPr sz="3200" b="1" spc="-345" dirty="0">
                <a:solidFill>
                  <a:srgbClr val="FFFFFF"/>
                </a:solidFill>
                <a:latin typeface="Tahoma"/>
                <a:cs typeface="Tahoma"/>
              </a:rPr>
              <a:t> </a:t>
            </a:r>
            <a:r>
              <a:rPr sz="3200" b="1" spc="5" dirty="0">
                <a:solidFill>
                  <a:srgbClr val="FFFFFF"/>
                </a:solidFill>
                <a:latin typeface="Tahoma"/>
                <a:cs typeface="Tahoma"/>
              </a:rPr>
              <a:t>Anda</a:t>
            </a:r>
            <a:r>
              <a:rPr sz="3200" b="1" spc="-340" dirty="0">
                <a:solidFill>
                  <a:srgbClr val="FFFFFF"/>
                </a:solidFill>
                <a:latin typeface="Tahoma"/>
                <a:cs typeface="Tahoma"/>
              </a:rPr>
              <a:t> </a:t>
            </a:r>
            <a:r>
              <a:rPr sz="3200" b="1" spc="-25" dirty="0">
                <a:solidFill>
                  <a:srgbClr val="FFFFFF"/>
                </a:solidFill>
                <a:latin typeface="Tahoma"/>
                <a:cs typeface="Tahoma"/>
              </a:rPr>
              <a:t>dan</a:t>
            </a:r>
            <a:r>
              <a:rPr sz="3200" b="1" spc="-340" dirty="0">
                <a:solidFill>
                  <a:srgbClr val="FFFFFF"/>
                </a:solidFill>
                <a:latin typeface="Tahoma"/>
                <a:cs typeface="Tahoma"/>
              </a:rPr>
              <a:t> </a:t>
            </a:r>
            <a:r>
              <a:rPr sz="3200" b="1" spc="-25" dirty="0">
                <a:solidFill>
                  <a:srgbClr val="FFFFFF"/>
                </a:solidFill>
                <a:latin typeface="Tahoma"/>
                <a:cs typeface="Tahoma"/>
              </a:rPr>
              <a:t>cari</a:t>
            </a:r>
            <a:r>
              <a:rPr sz="3200" b="1" spc="-340" dirty="0">
                <a:solidFill>
                  <a:srgbClr val="FFFFFF"/>
                </a:solidFill>
                <a:latin typeface="Tahoma"/>
                <a:cs typeface="Tahoma"/>
              </a:rPr>
              <a:t> </a:t>
            </a:r>
            <a:r>
              <a:rPr sz="3200" b="1" spc="-50" dirty="0">
                <a:solidFill>
                  <a:srgbClr val="FFFFFF"/>
                </a:solidFill>
                <a:latin typeface="Tahoma"/>
                <a:cs typeface="Tahoma"/>
              </a:rPr>
              <a:t>cara </a:t>
            </a:r>
            <a:r>
              <a:rPr sz="3200" b="1" spc="-1700" dirty="0">
                <a:solidFill>
                  <a:srgbClr val="FFFFFF"/>
                </a:solidFill>
                <a:latin typeface="Tahoma"/>
                <a:cs typeface="Tahoma"/>
              </a:rPr>
              <a:t> </a:t>
            </a:r>
            <a:r>
              <a:rPr sz="3200" b="1" spc="-100" dirty="0" err="1">
                <a:solidFill>
                  <a:srgbClr val="FFFFFF"/>
                </a:solidFill>
                <a:latin typeface="Tahoma"/>
                <a:cs typeface="Tahoma"/>
              </a:rPr>
              <a:t>untuk</a:t>
            </a:r>
            <a:r>
              <a:rPr sz="3200" b="1" spc="-330" dirty="0">
                <a:solidFill>
                  <a:srgbClr val="FFFFFF"/>
                </a:solidFill>
                <a:latin typeface="Tahoma"/>
                <a:cs typeface="Tahoma"/>
              </a:rPr>
              <a:t> </a:t>
            </a:r>
            <a:r>
              <a:rPr sz="3200" b="1" spc="-80" dirty="0" err="1">
                <a:solidFill>
                  <a:srgbClr val="FFFFFF"/>
                </a:solidFill>
                <a:latin typeface="Tahoma"/>
                <a:cs typeface="Tahoma"/>
              </a:rPr>
              <a:t>mengubahnya</a:t>
            </a:r>
            <a:r>
              <a:rPr lang="en-US" sz="3200" b="1" spc="-80" dirty="0">
                <a:solidFill>
                  <a:srgbClr val="FFFFFF"/>
                </a:solidFill>
                <a:latin typeface="Tahoma"/>
                <a:cs typeface="Tahoma"/>
              </a:rPr>
              <a:t> </a:t>
            </a:r>
            <a:r>
              <a:rPr sz="3200" b="1" spc="-95" dirty="0" err="1">
                <a:solidFill>
                  <a:srgbClr val="FFFFFF"/>
                </a:solidFill>
                <a:latin typeface="Tahoma"/>
                <a:cs typeface="Tahoma"/>
              </a:rPr>
              <a:t>menjadi</a:t>
            </a:r>
            <a:r>
              <a:rPr sz="3200" b="1" spc="-330" dirty="0">
                <a:solidFill>
                  <a:srgbClr val="FFFFFF"/>
                </a:solidFill>
                <a:latin typeface="Tahoma"/>
                <a:cs typeface="Tahoma"/>
              </a:rPr>
              <a:t> </a:t>
            </a:r>
            <a:r>
              <a:rPr sz="3200" b="1" spc="-40" dirty="0">
                <a:solidFill>
                  <a:srgbClr val="FFFFFF"/>
                </a:solidFill>
                <a:latin typeface="Tahoma"/>
                <a:cs typeface="Tahoma"/>
              </a:rPr>
              <a:t>bisnis</a:t>
            </a:r>
            <a:r>
              <a:rPr sz="3200" b="1" spc="-330" dirty="0">
                <a:solidFill>
                  <a:srgbClr val="FFFFFF"/>
                </a:solidFill>
                <a:latin typeface="Tahoma"/>
                <a:cs typeface="Tahoma"/>
              </a:rPr>
              <a:t> </a:t>
            </a:r>
            <a:r>
              <a:rPr sz="3200" b="1" spc="-135" dirty="0">
                <a:solidFill>
                  <a:srgbClr val="FFFFFF"/>
                </a:solidFill>
                <a:latin typeface="Tahoma"/>
                <a:cs typeface="Tahoma"/>
              </a:rPr>
              <a:t>yang</a:t>
            </a:r>
            <a:r>
              <a:rPr sz="3200" b="1" spc="-330" dirty="0">
                <a:solidFill>
                  <a:srgbClr val="FFFFFF"/>
                </a:solidFill>
                <a:latin typeface="Tahoma"/>
                <a:cs typeface="Tahoma"/>
              </a:rPr>
              <a:t> </a:t>
            </a:r>
            <a:r>
              <a:rPr sz="3200" b="1" spc="-135" dirty="0">
                <a:solidFill>
                  <a:srgbClr val="FFFFFF"/>
                </a:solidFill>
                <a:latin typeface="Tahoma"/>
                <a:cs typeface="Tahoma"/>
              </a:rPr>
              <a:t>sukses.</a:t>
            </a:r>
            <a:endParaRPr sz="3200" dirty="0">
              <a:latin typeface="Tahoma"/>
              <a:cs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600200" y="8115300"/>
            <a:ext cx="6276974" cy="1295399"/>
          </a:xfrm>
          <a:prstGeom prst="rect">
            <a:avLst/>
          </a:prstGeom>
        </p:spPr>
      </p:pic>
      <p:grpSp>
        <p:nvGrpSpPr>
          <p:cNvPr id="4" name="object 4"/>
          <p:cNvGrpSpPr/>
          <p:nvPr/>
        </p:nvGrpSpPr>
        <p:grpSpPr>
          <a:xfrm>
            <a:off x="0" y="0"/>
            <a:ext cx="295275" cy="10287000"/>
            <a:chOff x="0" y="0"/>
            <a:chExt cx="295275" cy="10287000"/>
          </a:xfrm>
        </p:grpSpPr>
        <p:sp>
          <p:nvSpPr>
            <p:cNvPr id="5" name="object 5"/>
            <p:cNvSpPr/>
            <p:nvPr/>
          </p:nvSpPr>
          <p:spPr>
            <a:xfrm>
              <a:off x="0" y="2337905"/>
              <a:ext cx="295275" cy="7949565"/>
            </a:xfrm>
            <a:custGeom>
              <a:avLst/>
              <a:gdLst/>
              <a:ahLst/>
              <a:cxnLst/>
              <a:rect l="l" t="t" r="r" b="b"/>
              <a:pathLst>
                <a:path w="295275" h="7949565">
                  <a:moveTo>
                    <a:pt x="0" y="7949093"/>
                  </a:moveTo>
                  <a:lnTo>
                    <a:pt x="295274" y="7949093"/>
                  </a:lnTo>
                  <a:lnTo>
                    <a:pt x="295274" y="0"/>
                  </a:lnTo>
                  <a:lnTo>
                    <a:pt x="0" y="0"/>
                  </a:lnTo>
                  <a:lnTo>
                    <a:pt x="0" y="7949093"/>
                  </a:lnTo>
                  <a:close/>
                </a:path>
              </a:pathLst>
            </a:custGeom>
            <a:solidFill>
              <a:srgbClr val="FDFDFD"/>
            </a:solidFill>
          </p:spPr>
          <p:txBody>
            <a:bodyPr wrap="square" lIns="0" tIns="0" rIns="0" bIns="0" rtlCol="0"/>
            <a:lstStyle/>
            <a:p>
              <a:endParaRPr/>
            </a:p>
          </p:txBody>
        </p:sp>
        <p:sp>
          <p:nvSpPr>
            <p:cNvPr id="6" name="object 6"/>
            <p:cNvSpPr/>
            <p:nvPr/>
          </p:nvSpPr>
          <p:spPr>
            <a:xfrm>
              <a:off x="0" y="0"/>
              <a:ext cx="295275" cy="2338070"/>
            </a:xfrm>
            <a:custGeom>
              <a:avLst/>
              <a:gdLst/>
              <a:ahLst/>
              <a:cxnLst/>
              <a:rect l="l" t="t" r="r" b="b"/>
              <a:pathLst>
                <a:path w="295275" h="2338070">
                  <a:moveTo>
                    <a:pt x="295274" y="2337905"/>
                  </a:moveTo>
                  <a:lnTo>
                    <a:pt x="0" y="2337905"/>
                  </a:lnTo>
                  <a:lnTo>
                    <a:pt x="0" y="0"/>
                  </a:lnTo>
                  <a:lnTo>
                    <a:pt x="295274" y="0"/>
                  </a:lnTo>
                  <a:lnTo>
                    <a:pt x="295274" y="2337905"/>
                  </a:lnTo>
                  <a:close/>
                </a:path>
              </a:pathLst>
            </a:custGeom>
            <a:solidFill>
              <a:srgbClr val="000000"/>
            </a:solidFill>
          </p:spPr>
          <p:txBody>
            <a:bodyPr wrap="square" lIns="0" tIns="0" rIns="0" bIns="0" rtlCol="0"/>
            <a:lstStyle/>
            <a:p>
              <a:endParaRPr/>
            </a:p>
          </p:txBody>
        </p:sp>
      </p:grpSp>
      <p:sp>
        <p:nvSpPr>
          <p:cNvPr id="7" name="object 2">
            <a:extLst>
              <a:ext uri="{FF2B5EF4-FFF2-40B4-BE49-F238E27FC236}">
                <a16:creationId xmlns:a16="http://schemas.microsoft.com/office/drawing/2014/main" id="{2A1DF8DB-0C16-D490-5488-EB27FA70F114}"/>
              </a:ext>
            </a:extLst>
          </p:cNvPr>
          <p:cNvSpPr txBox="1"/>
          <p:nvPr/>
        </p:nvSpPr>
        <p:spPr>
          <a:xfrm>
            <a:off x="1295400" y="2705100"/>
            <a:ext cx="16154399" cy="1837683"/>
          </a:xfrm>
          <a:prstGeom prst="rect">
            <a:avLst/>
          </a:prstGeom>
        </p:spPr>
        <p:txBody>
          <a:bodyPr vert="horz" wrap="square" lIns="0" tIns="105410" rIns="0" bIns="0" rtlCol="0">
            <a:spAutoFit/>
          </a:bodyPr>
          <a:lstStyle/>
          <a:p>
            <a:pPr marL="538163" marR="5080" indent="-525463" algn="just">
              <a:lnSpc>
                <a:spcPts val="4650"/>
              </a:lnSpc>
              <a:spcBef>
                <a:spcPts val="830"/>
              </a:spcBef>
            </a:pPr>
            <a:r>
              <a:rPr lang="en-US" sz="2800" b="1" spc="20" dirty="0">
                <a:solidFill>
                  <a:srgbClr val="FFFFFF"/>
                </a:solidFill>
                <a:latin typeface="Tahoma"/>
                <a:cs typeface="Tahoma"/>
              </a:rPr>
              <a:t>5. </a:t>
            </a:r>
            <a:r>
              <a:rPr sz="2800" b="1" spc="20" dirty="0" err="1">
                <a:solidFill>
                  <a:srgbClr val="FFFFFF"/>
                </a:solidFill>
                <a:latin typeface="Tahoma"/>
                <a:cs typeface="Tahoma"/>
              </a:rPr>
              <a:t>D</a:t>
            </a:r>
            <a:r>
              <a:rPr sz="2800" b="1" spc="-45" dirty="0" err="1">
                <a:solidFill>
                  <a:srgbClr val="FFFFFF"/>
                </a:solidFill>
                <a:latin typeface="Tahoma"/>
                <a:cs typeface="Tahoma"/>
              </a:rPr>
              <a:t>e</a:t>
            </a:r>
            <a:r>
              <a:rPr sz="2800" b="1" spc="-50" dirty="0" err="1">
                <a:solidFill>
                  <a:srgbClr val="FFFFFF"/>
                </a:solidFill>
                <a:latin typeface="Tahoma"/>
                <a:cs typeface="Tahoma"/>
              </a:rPr>
              <a:t>n</a:t>
            </a:r>
            <a:r>
              <a:rPr sz="2800" b="1" spc="-315" dirty="0" err="1">
                <a:solidFill>
                  <a:srgbClr val="FFFFFF"/>
                </a:solidFill>
                <a:latin typeface="Tahoma"/>
                <a:cs typeface="Tahoma"/>
              </a:rPr>
              <a:t>g</a:t>
            </a:r>
            <a:r>
              <a:rPr sz="2800" b="1" spc="-145" dirty="0" err="1">
                <a:solidFill>
                  <a:srgbClr val="FFFFFF"/>
                </a:solidFill>
                <a:latin typeface="Tahoma"/>
                <a:cs typeface="Tahoma"/>
              </a:rPr>
              <a:t>a</a:t>
            </a:r>
            <a:r>
              <a:rPr sz="2800" b="1" spc="-55" dirty="0" err="1">
                <a:solidFill>
                  <a:srgbClr val="FFFFFF"/>
                </a:solidFill>
                <a:latin typeface="Tahoma"/>
                <a:cs typeface="Tahoma"/>
              </a:rPr>
              <a:t>r</a:t>
            </a:r>
            <a:r>
              <a:rPr sz="2800" b="1" spc="-285" dirty="0" err="1">
                <a:solidFill>
                  <a:srgbClr val="FFFFFF"/>
                </a:solidFill>
                <a:latin typeface="Tahoma"/>
                <a:cs typeface="Tahoma"/>
              </a:rPr>
              <a:t>k</a:t>
            </a:r>
            <a:r>
              <a:rPr sz="2800" b="1" spc="-145" dirty="0" err="1">
                <a:solidFill>
                  <a:srgbClr val="FFFFFF"/>
                </a:solidFill>
                <a:latin typeface="Tahoma"/>
                <a:cs typeface="Tahoma"/>
              </a:rPr>
              <a:t>a</a:t>
            </a:r>
            <a:r>
              <a:rPr sz="2800" b="1" spc="-45" dirty="0" err="1">
                <a:solidFill>
                  <a:srgbClr val="FFFFFF"/>
                </a:solidFill>
                <a:latin typeface="Tahoma"/>
                <a:cs typeface="Tahoma"/>
              </a:rPr>
              <a:t>n</a:t>
            </a:r>
            <a:r>
              <a:rPr sz="2800" b="1" spc="-254" dirty="0">
                <a:solidFill>
                  <a:srgbClr val="FFFFFF"/>
                </a:solidFill>
                <a:latin typeface="Tahoma"/>
                <a:cs typeface="Tahoma"/>
              </a:rPr>
              <a:t> </a:t>
            </a:r>
            <a:r>
              <a:rPr sz="2800" b="1" spc="60" dirty="0">
                <a:solidFill>
                  <a:srgbClr val="FFFFFF"/>
                </a:solidFill>
                <a:latin typeface="Tahoma"/>
                <a:cs typeface="Tahoma"/>
              </a:rPr>
              <a:t>p</a:t>
            </a:r>
            <a:r>
              <a:rPr sz="2800" b="1" spc="-45" dirty="0">
                <a:solidFill>
                  <a:srgbClr val="FFFFFF"/>
                </a:solidFill>
                <a:latin typeface="Tahoma"/>
                <a:cs typeface="Tahoma"/>
              </a:rPr>
              <a:t>e</a:t>
            </a:r>
            <a:r>
              <a:rPr sz="2800" b="1" spc="30" dirty="0">
                <a:solidFill>
                  <a:srgbClr val="FFFFFF"/>
                </a:solidFill>
                <a:latin typeface="Tahoma"/>
                <a:cs typeface="Tahoma"/>
              </a:rPr>
              <a:t>l</a:t>
            </a:r>
            <a:r>
              <a:rPr sz="2800" b="1" spc="-145" dirty="0">
                <a:solidFill>
                  <a:srgbClr val="FFFFFF"/>
                </a:solidFill>
                <a:latin typeface="Tahoma"/>
                <a:cs typeface="Tahoma"/>
              </a:rPr>
              <a:t>a</a:t>
            </a:r>
            <a:r>
              <a:rPr sz="2800" b="1" spc="-50" dirty="0">
                <a:solidFill>
                  <a:srgbClr val="FFFFFF"/>
                </a:solidFill>
                <a:latin typeface="Tahoma"/>
                <a:cs typeface="Tahoma"/>
              </a:rPr>
              <a:t>n</a:t>
            </a:r>
            <a:r>
              <a:rPr sz="2800" b="1" spc="-315" dirty="0">
                <a:solidFill>
                  <a:srgbClr val="FFFFFF"/>
                </a:solidFill>
                <a:latin typeface="Tahoma"/>
                <a:cs typeface="Tahoma"/>
              </a:rPr>
              <a:t>gg</a:t>
            </a:r>
            <a:r>
              <a:rPr sz="2800" b="1" spc="-145" dirty="0">
                <a:solidFill>
                  <a:srgbClr val="FFFFFF"/>
                </a:solidFill>
                <a:latin typeface="Tahoma"/>
                <a:cs typeface="Tahoma"/>
              </a:rPr>
              <a:t>a</a:t>
            </a:r>
            <a:r>
              <a:rPr sz="2800" b="1" spc="-45" dirty="0">
                <a:solidFill>
                  <a:srgbClr val="FFFFFF"/>
                </a:solidFill>
                <a:latin typeface="Tahoma"/>
                <a:cs typeface="Tahoma"/>
              </a:rPr>
              <a:t>n</a:t>
            </a:r>
            <a:r>
              <a:rPr sz="2800" b="1" spc="-254" dirty="0">
                <a:solidFill>
                  <a:srgbClr val="FFFFFF"/>
                </a:solidFill>
                <a:latin typeface="Tahoma"/>
                <a:cs typeface="Tahoma"/>
              </a:rPr>
              <a:t> </a:t>
            </a:r>
            <a:r>
              <a:rPr sz="2800" b="1" spc="45" dirty="0">
                <a:solidFill>
                  <a:srgbClr val="FFFFFF"/>
                </a:solidFill>
                <a:latin typeface="Tahoma"/>
                <a:cs typeface="Tahoma"/>
              </a:rPr>
              <a:t>A</a:t>
            </a:r>
            <a:r>
              <a:rPr sz="2800" b="1" spc="-50" dirty="0">
                <a:solidFill>
                  <a:srgbClr val="FFFFFF"/>
                </a:solidFill>
                <a:latin typeface="Tahoma"/>
                <a:cs typeface="Tahoma"/>
              </a:rPr>
              <a:t>n</a:t>
            </a:r>
            <a:r>
              <a:rPr sz="2800" b="1" spc="65" dirty="0">
                <a:solidFill>
                  <a:srgbClr val="FFFFFF"/>
                </a:solidFill>
                <a:latin typeface="Tahoma"/>
                <a:cs typeface="Tahoma"/>
              </a:rPr>
              <a:t>d</a:t>
            </a:r>
            <a:r>
              <a:rPr sz="2800" b="1" spc="-145" dirty="0">
                <a:solidFill>
                  <a:srgbClr val="FFFFFF"/>
                </a:solidFill>
                <a:latin typeface="Tahoma"/>
                <a:cs typeface="Tahoma"/>
              </a:rPr>
              <a:t>a</a:t>
            </a:r>
            <a:r>
              <a:rPr sz="2800" b="1" spc="-340" dirty="0">
                <a:solidFill>
                  <a:srgbClr val="FFFFFF"/>
                </a:solidFill>
                <a:latin typeface="Tahoma"/>
                <a:cs typeface="Tahoma"/>
              </a:rPr>
              <a:t>:  </a:t>
            </a:r>
            <a:r>
              <a:rPr sz="2800" b="1" spc="20" dirty="0">
                <a:solidFill>
                  <a:srgbClr val="FFFFFF"/>
                </a:solidFill>
                <a:latin typeface="Tahoma"/>
                <a:cs typeface="Tahoma"/>
              </a:rPr>
              <a:t>D</a:t>
            </a:r>
            <a:r>
              <a:rPr sz="2800" b="1" spc="-45" dirty="0">
                <a:solidFill>
                  <a:srgbClr val="FFFFFF"/>
                </a:solidFill>
                <a:latin typeface="Tahoma"/>
                <a:cs typeface="Tahoma"/>
              </a:rPr>
              <a:t>e</a:t>
            </a:r>
            <a:r>
              <a:rPr sz="2800" b="1" spc="-50" dirty="0">
                <a:solidFill>
                  <a:srgbClr val="FFFFFF"/>
                </a:solidFill>
                <a:latin typeface="Tahoma"/>
                <a:cs typeface="Tahoma"/>
              </a:rPr>
              <a:t>n</a:t>
            </a:r>
            <a:r>
              <a:rPr sz="2800" b="1" spc="-315" dirty="0">
                <a:solidFill>
                  <a:srgbClr val="FFFFFF"/>
                </a:solidFill>
                <a:latin typeface="Tahoma"/>
                <a:cs typeface="Tahoma"/>
              </a:rPr>
              <a:t>g</a:t>
            </a:r>
            <a:r>
              <a:rPr sz="2800" b="1" spc="-145" dirty="0">
                <a:solidFill>
                  <a:srgbClr val="FFFFFF"/>
                </a:solidFill>
                <a:latin typeface="Tahoma"/>
                <a:cs typeface="Tahoma"/>
              </a:rPr>
              <a:t>a</a:t>
            </a:r>
            <a:r>
              <a:rPr sz="2800" b="1" spc="-55" dirty="0">
                <a:solidFill>
                  <a:srgbClr val="FFFFFF"/>
                </a:solidFill>
                <a:latin typeface="Tahoma"/>
                <a:cs typeface="Tahoma"/>
              </a:rPr>
              <a:t>r</a:t>
            </a:r>
            <a:r>
              <a:rPr sz="2800" b="1" spc="-285" dirty="0">
                <a:solidFill>
                  <a:srgbClr val="FFFFFF"/>
                </a:solidFill>
                <a:latin typeface="Tahoma"/>
                <a:cs typeface="Tahoma"/>
              </a:rPr>
              <a:t>k</a:t>
            </a:r>
            <a:r>
              <a:rPr sz="2800" b="1" spc="-145" dirty="0">
                <a:solidFill>
                  <a:srgbClr val="FFFFFF"/>
                </a:solidFill>
                <a:latin typeface="Tahoma"/>
                <a:cs typeface="Tahoma"/>
              </a:rPr>
              <a:t>a</a:t>
            </a:r>
            <a:r>
              <a:rPr sz="2800" b="1" spc="-45" dirty="0">
                <a:solidFill>
                  <a:srgbClr val="FFFFFF"/>
                </a:solidFill>
                <a:latin typeface="Tahoma"/>
                <a:cs typeface="Tahoma"/>
              </a:rPr>
              <a:t>n</a:t>
            </a:r>
            <a:r>
              <a:rPr sz="2800" b="1" spc="-254" dirty="0">
                <a:solidFill>
                  <a:srgbClr val="FFFFFF"/>
                </a:solidFill>
                <a:latin typeface="Tahoma"/>
                <a:cs typeface="Tahoma"/>
              </a:rPr>
              <a:t> </a:t>
            </a:r>
            <a:r>
              <a:rPr sz="2800" b="1" spc="-105" dirty="0">
                <a:solidFill>
                  <a:srgbClr val="FFFFFF"/>
                </a:solidFill>
                <a:latin typeface="Tahoma"/>
                <a:cs typeface="Tahoma"/>
              </a:rPr>
              <a:t>m</a:t>
            </a:r>
            <a:r>
              <a:rPr sz="2800" b="1" spc="-145" dirty="0">
                <a:solidFill>
                  <a:srgbClr val="FFFFFF"/>
                </a:solidFill>
                <a:latin typeface="Tahoma"/>
                <a:cs typeface="Tahoma"/>
              </a:rPr>
              <a:t>a</a:t>
            </a:r>
            <a:r>
              <a:rPr sz="2800" b="1" spc="-90" dirty="0">
                <a:solidFill>
                  <a:srgbClr val="FFFFFF"/>
                </a:solidFill>
                <a:latin typeface="Tahoma"/>
                <a:cs typeface="Tahoma"/>
              </a:rPr>
              <a:t>s</a:t>
            </a:r>
            <a:r>
              <a:rPr sz="2800" b="1" spc="-85" dirty="0">
                <a:solidFill>
                  <a:srgbClr val="FFFFFF"/>
                </a:solidFill>
                <a:latin typeface="Tahoma"/>
                <a:cs typeface="Tahoma"/>
              </a:rPr>
              <a:t>u</a:t>
            </a:r>
            <a:r>
              <a:rPr sz="2800" b="1" spc="-285" dirty="0">
                <a:solidFill>
                  <a:srgbClr val="FFFFFF"/>
                </a:solidFill>
                <a:latin typeface="Tahoma"/>
                <a:cs typeface="Tahoma"/>
              </a:rPr>
              <a:t>k</a:t>
            </a:r>
            <a:r>
              <a:rPr sz="2800" b="1" spc="-145" dirty="0">
                <a:solidFill>
                  <a:srgbClr val="FFFFFF"/>
                </a:solidFill>
                <a:latin typeface="Tahoma"/>
                <a:cs typeface="Tahoma"/>
              </a:rPr>
              <a:t>a</a:t>
            </a:r>
            <a:r>
              <a:rPr sz="2800" b="1" spc="-45" dirty="0">
                <a:solidFill>
                  <a:srgbClr val="FFFFFF"/>
                </a:solidFill>
                <a:latin typeface="Tahoma"/>
                <a:cs typeface="Tahoma"/>
              </a:rPr>
              <a:t>n</a:t>
            </a:r>
            <a:r>
              <a:rPr sz="2800" b="1" spc="-254" dirty="0">
                <a:solidFill>
                  <a:srgbClr val="FFFFFF"/>
                </a:solidFill>
                <a:latin typeface="Tahoma"/>
                <a:cs typeface="Tahoma"/>
              </a:rPr>
              <a:t> </a:t>
            </a:r>
            <a:r>
              <a:rPr sz="2800" b="1" spc="65" dirty="0">
                <a:solidFill>
                  <a:srgbClr val="FFFFFF"/>
                </a:solidFill>
                <a:latin typeface="Tahoma"/>
                <a:cs typeface="Tahoma"/>
              </a:rPr>
              <a:t>d</a:t>
            </a:r>
            <a:r>
              <a:rPr sz="2800" b="1" spc="-145" dirty="0">
                <a:solidFill>
                  <a:srgbClr val="FFFFFF"/>
                </a:solidFill>
                <a:latin typeface="Tahoma"/>
                <a:cs typeface="Tahoma"/>
              </a:rPr>
              <a:t>a</a:t>
            </a:r>
            <a:r>
              <a:rPr sz="2800" b="1" spc="-55" dirty="0">
                <a:solidFill>
                  <a:srgbClr val="FFFFFF"/>
                </a:solidFill>
                <a:latin typeface="Tahoma"/>
                <a:cs typeface="Tahoma"/>
              </a:rPr>
              <a:t>ri</a:t>
            </a:r>
            <a:r>
              <a:rPr sz="2800" b="1" spc="-254" dirty="0">
                <a:solidFill>
                  <a:srgbClr val="FFFFFF"/>
                </a:solidFill>
                <a:latin typeface="Tahoma"/>
                <a:cs typeface="Tahoma"/>
              </a:rPr>
              <a:t> </a:t>
            </a:r>
            <a:r>
              <a:rPr sz="2800" b="1" spc="60" dirty="0">
                <a:solidFill>
                  <a:srgbClr val="FFFFFF"/>
                </a:solidFill>
                <a:latin typeface="Tahoma"/>
                <a:cs typeface="Tahoma"/>
              </a:rPr>
              <a:t>p</a:t>
            </a:r>
            <a:r>
              <a:rPr sz="2800" b="1" spc="-45" dirty="0">
                <a:solidFill>
                  <a:srgbClr val="FFFFFF"/>
                </a:solidFill>
                <a:latin typeface="Tahoma"/>
                <a:cs typeface="Tahoma"/>
              </a:rPr>
              <a:t>e</a:t>
            </a:r>
            <a:r>
              <a:rPr sz="2800" b="1" spc="30" dirty="0">
                <a:solidFill>
                  <a:srgbClr val="FFFFFF"/>
                </a:solidFill>
                <a:latin typeface="Tahoma"/>
                <a:cs typeface="Tahoma"/>
              </a:rPr>
              <a:t>l</a:t>
            </a:r>
            <a:r>
              <a:rPr sz="2800" b="1" spc="-145" dirty="0">
                <a:solidFill>
                  <a:srgbClr val="FFFFFF"/>
                </a:solidFill>
                <a:latin typeface="Tahoma"/>
                <a:cs typeface="Tahoma"/>
              </a:rPr>
              <a:t>a</a:t>
            </a:r>
            <a:r>
              <a:rPr sz="2800" b="1" spc="-50" dirty="0">
                <a:solidFill>
                  <a:srgbClr val="FFFFFF"/>
                </a:solidFill>
                <a:latin typeface="Tahoma"/>
                <a:cs typeface="Tahoma"/>
              </a:rPr>
              <a:t>n</a:t>
            </a:r>
            <a:r>
              <a:rPr sz="2800" b="1" spc="-315" dirty="0">
                <a:solidFill>
                  <a:srgbClr val="FFFFFF"/>
                </a:solidFill>
                <a:latin typeface="Tahoma"/>
                <a:cs typeface="Tahoma"/>
              </a:rPr>
              <a:t>gg</a:t>
            </a:r>
            <a:r>
              <a:rPr sz="2800" b="1" spc="-145" dirty="0">
                <a:solidFill>
                  <a:srgbClr val="FFFFFF"/>
                </a:solidFill>
                <a:latin typeface="Tahoma"/>
                <a:cs typeface="Tahoma"/>
              </a:rPr>
              <a:t>a</a:t>
            </a:r>
            <a:r>
              <a:rPr sz="2800" b="1" spc="-30" dirty="0">
                <a:solidFill>
                  <a:srgbClr val="FFFFFF"/>
                </a:solidFill>
                <a:latin typeface="Tahoma"/>
                <a:cs typeface="Tahoma"/>
              </a:rPr>
              <a:t>n  </a:t>
            </a:r>
            <a:r>
              <a:rPr sz="2800" b="1" spc="45" dirty="0">
                <a:solidFill>
                  <a:srgbClr val="FFFFFF"/>
                </a:solidFill>
                <a:latin typeface="Tahoma"/>
                <a:cs typeface="Tahoma"/>
              </a:rPr>
              <a:t>A</a:t>
            </a:r>
            <a:r>
              <a:rPr sz="2800" b="1" spc="-50" dirty="0">
                <a:solidFill>
                  <a:srgbClr val="FFFFFF"/>
                </a:solidFill>
                <a:latin typeface="Tahoma"/>
                <a:cs typeface="Tahoma"/>
              </a:rPr>
              <a:t>n</a:t>
            </a:r>
            <a:r>
              <a:rPr sz="2800" b="1" spc="65" dirty="0">
                <a:solidFill>
                  <a:srgbClr val="FFFFFF"/>
                </a:solidFill>
                <a:latin typeface="Tahoma"/>
                <a:cs typeface="Tahoma"/>
              </a:rPr>
              <a:t>d</a:t>
            </a:r>
            <a:r>
              <a:rPr sz="2800" b="1" spc="-140" dirty="0">
                <a:solidFill>
                  <a:srgbClr val="FFFFFF"/>
                </a:solidFill>
                <a:latin typeface="Tahoma"/>
                <a:cs typeface="Tahoma"/>
              </a:rPr>
              <a:t>a</a:t>
            </a:r>
            <a:r>
              <a:rPr sz="2800" b="1" spc="-254" dirty="0">
                <a:solidFill>
                  <a:srgbClr val="FFFFFF"/>
                </a:solidFill>
                <a:latin typeface="Tahoma"/>
                <a:cs typeface="Tahoma"/>
              </a:rPr>
              <a:t> </a:t>
            </a:r>
            <a:r>
              <a:rPr sz="2800" b="1" spc="65" dirty="0">
                <a:solidFill>
                  <a:srgbClr val="FFFFFF"/>
                </a:solidFill>
                <a:latin typeface="Tahoma"/>
                <a:cs typeface="Tahoma"/>
              </a:rPr>
              <a:t>d</a:t>
            </a:r>
            <a:r>
              <a:rPr sz="2800" b="1" spc="-145" dirty="0">
                <a:solidFill>
                  <a:srgbClr val="FFFFFF"/>
                </a:solidFill>
                <a:latin typeface="Tahoma"/>
                <a:cs typeface="Tahoma"/>
              </a:rPr>
              <a:t>a</a:t>
            </a:r>
            <a:r>
              <a:rPr sz="2800" b="1" spc="-45" dirty="0">
                <a:solidFill>
                  <a:srgbClr val="FFFFFF"/>
                </a:solidFill>
                <a:latin typeface="Tahoma"/>
                <a:cs typeface="Tahoma"/>
              </a:rPr>
              <a:t>n</a:t>
            </a:r>
            <a:r>
              <a:rPr sz="2800" b="1" spc="-254" dirty="0">
                <a:solidFill>
                  <a:srgbClr val="FFFFFF"/>
                </a:solidFill>
                <a:latin typeface="Tahoma"/>
                <a:cs typeface="Tahoma"/>
              </a:rPr>
              <a:t> </a:t>
            </a:r>
            <a:r>
              <a:rPr sz="2800" b="1" spc="114" dirty="0">
                <a:solidFill>
                  <a:srgbClr val="FFFFFF"/>
                </a:solidFill>
                <a:latin typeface="Tahoma"/>
                <a:cs typeface="Tahoma"/>
              </a:rPr>
              <a:t>c</a:t>
            </a:r>
            <a:r>
              <a:rPr sz="2800" b="1" spc="-145" dirty="0">
                <a:solidFill>
                  <a:srgbClr val="FFFFFF"/>
                </a:solidFill>
                <a:latin typeface="Tahoma"/>
                <a:cs typeface="Tahoma"/>
              </a:rPr>
              <a:t>a</a:t>
            </a:r>
            <a:r>
              <a:rPr sz="2800" b="1" spc="-55" dirty="0">
                <a:solidFill>
                  <a:srgbClr val="FFFFFF"/>
                </a:solidFill>
                <a:latin typeface="Tahoma"/>
                <a:cs typeface="Tahoma"/>
              </a:rPr>
              <a:t>ri</a:t>
            </a:r>
            <a:r>
              <a:rPr sz="2800" b="1" spc="-254" dirty="0">
                <a:solidFill>
                  <a:srgbClr val="FFFFFF"/>
                </a:solidFill>
                <a:latin typeface="Tahoma"/>
                <a:cs typeface="Tahoma"/>
              </a:rPr>
              <a:t> </a:t>
            </a:r>
            <a:r>
              <a:rPr sz="2800" b="1" spc="5" dirty="0">
                <a:solidFill>
                  <a:srgbClr val="FFFFFF"/>
                </a:solidFill>
                <a:latin typeface="Tahoma"/>
                <a:cs typeface="Tahoma"/>
              </a:rPr>
              <a:t>t</a:t>
            </a:r>
            <a:r>
              <a:rPr sz="2800" b="1" spc="-145" dirty="0">
                <a:solidFill>
                  <a:srgbClr val="FFFFFF"/>
                </a:solidFill>
                <a:latin typeface="Tahoma"/>
                <a:cs typeface="Tahoma"/>
              </a:rPr>
              <a:t>a</a:t>
            </a:r>
            <a:r>
              <a:rPr sz="2800" b="1" spc="-50" dirty="0">
                <a:solidFill>
                  <a:srgbClr val="FFFFFF"/>
                </a:solidFill>
                <a:latin typeface="Tahoma"/>
                <a:cs typeface="Tahoma"/>
              </a:rPr>
              <a:t>h</a:t>
            </a:r>
            <a:r>
              <a:rPr sz="2800" b="1" spc="-80" dirty="0">
                <a:solidFill>
                  <a:srgbClr val="FFFFFF"/>
                </a:solidFill>
                <a:latin typeface="Tahoma"/>
                <a:cs typeface="Tahoma"/>
              </a:rPr>
              <a:t>u</a:t>
            </a:r>
            <a:r>
              <a:rPr sz="2800" b="1" spc="-254" dirty="0">
                <a:solidFill>
                  <a:srgbClr val="FFFFFF"/>
                </a:solidFill>
                <a:latin typeface="Tahoma"/>
                <a:cs typeface="Tahoma"/>
              </a:rPr>
              <a:t> </a:t>
            </a:r>
            <a:r>
              <a:rPr sz="2800" b="1" spc="-145" dirty="0">
                <a:solidFill>
                  <a:srgbClr val="FFFFFF"/>
                </a:solidFill>
                <a:latin typeface="Tahoma"/>
                <a:cs typeface="Tahoma"/>
              </a:rPr>
              <a:t>a</a:t>
            </a:r>
            <a:r>
              <a:rPr sz="2800" b="1" spc="60" dirty="0">
                <a:solidFill>
                  <a:srgbClr val="FFFFFF"/>
                </a:solidFill>
                <a:latin typeface="Tahoma"/>
                <a:cs typeface="Tahoma"/>
              </a:rPr>
              <a:t>p</a:t>
            </a:r>
            <a:r>
              <a:rPr sz="2800" b="1" spc="-140" dirty="0">
                <a:solidFill>
                  <a:srgbClr val="FFFFFF"/>
                </a:solidFill>
                <a:latin typeface="Tahoma"/>
                <a:cs typeface="Tahoma"/>
              </a:rPr>
              <a:t>a</a:t>
            </a:r>
            <a:r>
              <a:rPr sz="2800" b="1" spc="-254" dirty="0">
                <a:solidFill>
                  <a:srgbClr val="FFFFFF"/>
                </a:solidFill>
                <a:latin typeface="Tahoma"/>
                <a:cs typeface="Tahoma"/>
              </a:rPr>
              <a:t> </a:t>
            </a:r>
            <a:r>
              <a:rPr sz="2800" b="1" spc="5" dirty="0">
                <a:solidFill>
                  <a:srgbClr val="FFFFFF"/>
                </a:solidFill>
                <a:latin typeface="Tahoma"/>
                <a:cs typeface="Tahoma"/>
              </a:rPr>
              <a:t>y</a:t>
            </a:r>
            <a:r>
              <a:rPr sz="2800" b="1" spc="-145" dirty="0">
                <a:solidFill>
                  <a:srgbClr val="FFFFFF"/>
                </a:solidFill>
                <a:latin typeface="Tahoma"/>
                <a:cs typeface="Tahoma"/>
              </a:rPr>
              <a:t>a</a:t>
            </a:r>
            <a:r>
              <a:rPr sz="2800" b="1" spc="-50" dirty="0">
                <a:solidFill>
                  <a:srgbClr val="FFFFFF"/>
                </a:solidFill>
                <a:latin typeface="Tahoma"/>
                <a:cs typeface="Tahoma"/>
              </a:rPr>
              <a:t>n</a:t>
            </a:r>
            <a:r>
              <a:rPr sz="2800" b="1" spc="-310" dirty="0">
                <a:solidFill>
                  <a:srgbClr val="FFFFFF"/>
                </a:solidFill>
                <a:latin typeface="Tahoma"/>
                <a:cs typeface="Tahoma"/>
              </a:rPr>
              <a:t>g</a:t>
            </a:r>
            <a:r>
              <a:rPr sz="2800" b="1" spc="-254" dirty="0">
                <a:solidFill>
                  <a:srgbClr val="FFFFFF"/>
                </a:solidFill>
                <a:latin typeface="Tahoma"/>
                <a:cs typeface="Tahoma"/>
              </a:rPr>
              <a:t> </a:t>
            </a:r>
            <a:r>
              <a:rPr sz="2800" b="1" spc="-105" dirty="0">
                <a:solidFill>
                  <a:srgbClr val="FFFFFF"/>
                </a:solidFill>
                <a:latin typeface="Tahoma"/>
                <a:cs typeface="Tahoma"/>
              </a:rPr>
              <a:t>m</a:t>
            </a:r>
            <a:r>
              <a:rPr sz="2800" b="1" spc="-45" dirty="0">
                <a:solidFill>
                  <a:srgbClr val="FFFFFF"/>
                </a:solidFill>
                <a:latin typeface="Tahoma"/>
                <a:cs typeface="Tahoma"/>
              </a:rPr>
              <a:t>e</a:t>
            </a:r>
            <a:r>
              <a:rPr sz="2800" b="1" spc="-55" dirty="0">
                <a:solidFill>
                  <a:srgbClr val="FFFFFF"/>
                </a:solidFill>
                <a:latin typeface="Tahoma"/>
                <a:cs typeface="Tahoma"/>
              </a:rPr>
              <a:t>r</a:t>
            </a:r>
            <a:r>
              <a:rPr sz="2800" b="1" spc="-45" dirty="0">
                <a:solidFill>
                  <a:srgbClr val="FFFFFF"/>
                </a:solidFill>
                <a:latin typeface="Tahoma"/>
                <a:cs typeface="Tahoma"/>
              </a:rPr>
              <a:t>e</a:t>
            </a:r>
            <a:r>
              <a:rPr sz="2800" b="1" spc="-285" dirty="0">
                <a:solidFill>
                  <a:srgbClr val="FFFFFF"/>
                </a:solidFill>
                <a:latin typeface="Tahoma"/>
                <a:cs typeface="Tahoma"/>
              </a:rPr>
              <a:t>k</a:t>
            </a:r>
            <a:r>
              <a:rPr sz="2800" b="1" spc="-95" dirty="0">
                <a:solidFill>
                  <a:srgbClr val="FFFFFF"/>
                </a:solidFill>
                <a:latin typeface="Tahoma"/>
                <a:cs typeface="Tahoma"/>
              </a:rPr>
              <a:t>a  </a:t>
            </a:r>
            <a:r>
              <a:rPr sz="2800" b="1" spc="50" dirty="0">
                <a:solidFill>
                  <a:srgbClr val="FFFFFF"/>
                </a:solidFill>
                <a:latin typeface="Tahoma"/>
                <a:cs typeface="Tahoma"/>
              </a:rPr>
              <a:t>b</a:t>
            </a:r>
            <a:r>
              <a:rPr sz="2800" b="1" spc="-85" dirty="0">
                <a:solidFill>
                  <a:srgbClr val="FFFFFF"/>
                </a:solidFill>
                <a:latin typeface="Tahoma"/>
                <a:cs typeface="Tahoma"/>
              </a:rPr>
              <a:t>u</a:t>
            </a:r>
            <a:r>
              <a:rPr sz="2800" b="1" spc="5" dirty="0">
                <a:solidFill>
                  <a:srgbClr val="FFFFFF"/>
                </a:solidFill>
                <a:latin typeface="Tahoma"/>
                <a:cs typeface="Tahoma"/>
              </a:rPr>
              <a:t>t</a:t>
            </a:r>
            <a:r>
              <a:rPr sz="2800" b="1" spc="-85" dirty="0">
                <a:solidFill>
                  <a:srgbClr val="FFFFFF"/>
                </a:solidFill>
                <a:latin typeface="Tahoma"/>
                <a:cs typeface="Tahoma"/>
              </a:rPr>
              <a:t>u</a:t>
            </a:r>
            <a:r>
              <a:rPr sz="2800" b="1" spc="-50" dirty="0">
                <a:solidFill>
                  <a:srgbClr val="FFFFFF"/>
                </a:solidFill>
                <a:latin typeface="Tahoma"/>
                <a:cs typeface="Tahoma"/>
              </a:rPr>
              <a:t>h</a:t>
            </a:r>
            <a:r>
              <a:rPr sz="2800" b="1" spc="-285" dirty="0">
                <a:solidFill>
                  <a:srgbClr val="FFFFFF"/>
                </a:solidFill>
                <a:latin typeface="Tahoma"/>
                <a:cs typeface="Tahoma"/>
              </a:rPr>
              <a:t>k</a:t>
            </a:r>
            <a:r>
              <a:rPr sz="2800" b="1" spc="-145" dirty="0">
                <a:solidFill>
                  <a:srgbClr val="FFFFFF"/>
                </a:solidFill>
                <a:latin typeface="Tahoma"/>
                <a:cs typeface="Tahoma"/>
              </a:rPr>
              <a:t>a</a:t>
            </a:r>
            <a:r>
              <a:rPr sz="2800" b="1" spc="-50" dirty="0">
                <a:solidFill>
                  <a:srgbClr val="FFFFFF"/>
                </a:solidFill>
                <a:latin typeface="Tahoma"/>
                <a:cs typeface="Tahoma"/>
              </a:rPr>
              <a:t>n</a:t>
            </a:r>
            <a:r>
              <a:rPr sz="2800" b="1" spc="-165" dirty="0">
                <a:solidFill>
                  <a:srgbClr val="FFFFFF"/>
                </a:solidFill>
                <a:latin typeface="Tahoma"/>
                <a:cs typeface="Tahoma"/>
              </a:rPr>
              <a:t>.</a:t>
            </a:r>
            <a:r>
              <a:rPr sz="2800" b="1" spc="-254" dirty="0">
                <a:solidFill>
                  <a:srgbClr val="FFFFFF"/>
                </a:solidFill>
                <a:latin typeface="Tahoma"/>
                <a:cs typeface="Tahoma"/>
              </a:rPr>
              <a:t> </a:t>
            </a:r>
            <a:r>
              <a:rPr sz="2800" b="1" spc="-700" dirty="0">
                <a:solidFill>
                  <a:srgbClr val="FFFFFF"/>
                </a:solidFill>
                <a:latin typeface="Tahoma"/>
                <a:cs typeface="Tahoma"/>
              </a:rPr>
              <a:t>I</a:t>
            </a:r>
            <a:r>
              <a:rPr sz="2800" b="1" spc="65" dirty="0">
                <a:solidFill>
                  <a:srgbClr val="FFFFFF"/>
                </a:solidFill>
                <a:latin typeface="Tahoma"/>
                <a:cs typeface="Tahoma"/>
              </a:rPr>
              <a:t>d</a:t>
            </a:r>
            <a:r>
              <a:rPr sz="2800" b="1" spc="-45" dirty="0">
                <a:solidFill>
                  <a:srgbClr val="FFFFFF"/>
                </a:solidFill>
                <a:latin typeface="Tahoma"/>
                <a:cs typeface="Tahoma"/>
              </a:rPr>
              <a:t>e</a:t>
            </a:r>
            <a:r>
              <a:rPr sz="2800" b="1" spc="-50" dirty="0">
                <a:solidFill>
                  <a:srgbClr val="FFFFFF"/>
                </a:solidFill>
                <a:latin typeface="Tahoma"/>
                <a:cs typeface="Tahoma"/>
              </a:rPr>
              <a:t>n</a:t>
            </a:r>
            <a:r>
              <a:rPr sz="2800" b="1" spc="5" dirty="0">
                <a:solidFill>
                  <a:srgbClr val="FFFFFF"/>
                </a:solidFill>
                <a:latin typeface="Tahoma"/>
                <a:cs typeface="Tahoma"/>
              </a:rPr>
              <a:t>t</a:t>
            </a:r>
            <a:r>
              <a:rPr sz="2800" b="1" spc="-55" dirty="0">
                <a:solidFill>
                  <a:srgbClr val="FFFFFF"/>
                </a:solidFill>
                <a:latin typeface="Tahoma"/>
                <a:cs typeface="Tahoma"/>
              </a:rPr>
              <a:t>i</a:t>
            </a:r>
            <a:r>
              <a:rPr sz="2800" b="1" spc="20" dirty="0">
                <a:solidFill>
                  <a:srgbClr val="FFFFFF"/>
                </a:solidFill>
                <a:latin typeface="Tahoma"/>
                <a:cs typeface="Tahoma"/>
              </a:rPr>
              <a:t>f</a:t>
            </a:r>
            <a:r>
              <a:rPr sz="2800" b="1" spc="-55" dirty="0">
                <a:solidFill>
                  <a:srgbClr val="FFFFFF"/>
                </a:solidFill>
                <a:latin typeface="Tahoma"/>
                <a:cs typeface="Tahoma"/>
              </a:rPr>
              <a:t>i</a:t>
            </a:r>
            <a:r>
              <a:rPr sz="2800" b="1" spc="-285" dirty="0">
                <a:solidFill>
                  <a:srgbClr val="FFFFFF"/>
                </a:solidFill>
                <a:latin typeface="Tahoma"/>
                <a:cs typeface="Tahoma"/>
              </a:rPr>
              <a:t>k</a:t>
            </a:r>
            <a:r>
              <a:rPr sz="2800" b="1" spc="-145" dirty="0">
                <a:solidFill>
                  <a:srgbClr val="FFFFFF"/>
                </a:solidFill>
                <a:latin typeface="Tahoma"/>
                <a:cs typeface="Tahoma"/>
              </a:rPr>
              <a:t>a</a:t>
            </a:r>
            <a:r>
              <a:rPr sz="2800" b="1" spc="-90" dirty="0">
                <a:solidFill>
                  <a:srgbClr val="FFFFFF"/>
                </a:solidFill>
                <a:latin typeface="Tahoma"/>
                <a:cs typeface="Tahoma"/>
              </a:rPr>
              <a:t>s</a:t>
            </a:r>
            <a:r>
              <a:rPr sz="2800" b="1" spc="-55" dirty="0">
                <a:solidFill>
                  <a:srgbClr val="FFFFFF"/>
                </a:solidFill>
                <a:latin typeface="Tahoma"/>
                <a:cs typeface="Tahoma"/>
              </a:rPr>
              <a:t>i</a:t>
            </a:r>
            <a:r>
              <a:rPr sz="2800" b="1" spc="-254" dirty="0">
                <a:solidFill>
                  <a:srgbClr val="FFFFFF"/>
                </a:solidFill>
                <a:latin typeface="Tahoma"/>
                <a:cs typeface="Tahoma"/>
              </a:rPr>
              <a:t> </a:t>
            </a:r>
            <a:r>
              <a:rPr sz="2800" b="1" spc="-285" dirty="0">
                <a:solidFill>
                  <a:srgbClr val="FFFFFF"/>
                </a:solidFill>
                <a:latin typeface="Tahoma"/>
                <a:cs typeface="Tahoma"/>
              </a:rPr>
              <a:t>k</a:t>
            </a:r>
            <a:r>
              <a:rPr sz="2800" b="1" spc="-45" dirty="0">
                <a:solidFill>
                  <a:srgbClr val="FFFFFF"/>
                </a:solidFill>
                <a:latin typeface="Tahoma"/>
                <a:cs typeface="Tahoma"/>
              </a:rPr>
              <a:t>e</a:t>
            </a:r>
            <a:r>
              <a:rPr sz="2800" b="1" spc="50" dirty="0">
                <a:solidFill>
                  <a:srgbClr val="FFFFFF"/>
                </a:solidFill>
                <a:latin typeface="Tahoma"/>
                <a:cs typeface="Tahoma"/>
              </a:rPr>
              <a:t>b</a:t>
            </a:r>
            <a:r>
              <a:rPr sz="2800" b="1" spc="-85" dirty="0">
                <a:solidFill>
                  <a:srgbClr val="FFFFFF"/>
                </a:solidFill>
                <a:latin typeface="Tahoma"/>
                <a:cs typeface="Tahoma"/>
              </a:rPr>
              <a:t>u</a:t>
            </a:r>
            <a:r>
              <a:rPr sz="2800" b="1" spc="5" dirty="0">
                <a:solidFill>
                  <a:srgbClr val="FFFFFF"/>
                </a:solidFill>
                <a:latin typeface="Tahoma"/>
                <a:cs typeface="Tahoma"/>
              </a:rPr>
              <a:t>t</a:t>
            </a:r>
            <a:r>
              <a:rPr sz="2800" b="1" spc="-85" dirty="0">
                <a:solidFill>
                  <a:srgbClr val="FFFFFF"/>
                </a:solidFill>
                <a:latin typeface="Tahoma"/>
                <a:cs typeface="Tahoma"/>
              </a:rPr>
              <a:t>u</a:t>
            </a:r>
            <a:r>
              <a:rPr sz="2800" b="1" spc="-50" dirty="0">
                <a:solidFill>
                  <a:srgbClr val="FFFFFF"/>
                </a:solidFill>
                <a:latin typeface="Tahoma"/>
                <a:cs typeface="Tahoma"/>
              </a:rPr>
              <a:t>h</a:t>
            </a:r>
            <a:r>
              <a:rPr sz="2800" b="1" spc="-145" dirty="0">
                <a:solidFill>
                  <a:srgbClr val="FFFFFF"/>
                </a:solidFill>
                <a:latin typeface="Tahoma"/>
                <a:cs typeface="Tahoma"/>
              </a:rPr>
              <a:t>a</a:t>
            </a:r>
            <a:r>
              <a:rPr sz="2800" b="1" spc="-30" dirty="0">
                <a:solidFill>
                  <a:srgbClr val="FFFFFF"/>
                </a:solidFill>
                <a:latin typeface="Tahoma"/>
                <a:cs typeface="Tahoma"/>
              </a:rPr>
              <a:t>n  </a:t>
            </a:r>
            <a:r>
              <a:rPr sz="2800" b="1" spc="5" dirty="0">
                <a:solidFill>
                  <a:srgbClr val="FFFFFF"/>
                </a:solidFill>
                <a:latin typeface="Tahoma"/>
                <a:cs typeface="Tahoma"/>
              </a:rPr>
              <a:t>y</a:t>
            </a:r>
            <a:r>
              <a:rPr sz="2800" b="1" spc="-145" dirty="0">
                <a:solidFill>
                  <a:srgbClr val="FFFFFF"/>
                </a:solidFill>
                <a:latin typeface="Tahoma"/>
                <a:cs typeface="Tahoma"/>
              </a:rPr>
              <a:t>a</a:t>
            </a:r>
            <a:r>
              <a:rPr sz="2800" b="1" spc="-50" dirty="0">
                <a:solidFill>
                  <a:srgbClr val="FFFFFF"/>
                </a:solidFill>
                <a:latin typeface="Tahoma"/>
                <a:cs typeface="Tahoma"/>
              </a:rPr>
              <a:t>n</a:t>
            </a:r>
            <a:r>
              <a:rPr sz="2800" b="1" spc="-310" dirty="0">
                <a:solidFill>
                  <a:srgbClr val="FFFFFF"/>
                </a:solidFill>
                <a:latin typeface="Tahoma"/>
                <a:cs typeface="Tahoma"/>
              </a:rPr>
              <a:t>g</a:t>
            </a:r>
            <a:r>
              <a:rPr sz="2800" b="1" spc="-254" dirty="0">
                <a:solidFill>
                  <a:srgbClr val="FFFFFF"/>
                </a:solidFill>
                <a:latin typeface="Tahoma"/>
                <a:cs typeface="Tahoma"/>
              </a:rPr>
              <a:t> </a:t>
            </a:r>
            <a:r>
              <a:rPr sz="2800" b="1" spc="50" dirty="0">
                <a:solidFill>
                  <a:srgbClr val="FFFFFF"/>
                </a:solidFill>
                <a:latin typeface="Tahoma"/>
                <a:cs typeface="Tahoma"/>
              </a:rPr>
              <a:t>b</a:t>
            </a:r>
            <a:r>
              <a:rPr sz="2800" b="1" spc="-45" dirty="0">
                <a:solidFill>
                  <a:srgbClr val="FFFFFF"/>
                </a:solidFill>
                <a:latin typeface="Tahoma"/>
                <a:cs typeface="Tahoma"/>
              </a:rPr>
              <a:t>e</a:t>
            </a:r>
            <a:r>
              <a:rPr sz="2800" b="1" spc="30" dirty="0">
                <a:solidFill>
                  <a:srgbClr val="FFFFFF"/>
                </a:solidFill>
                <a:latin typeface="Tahoma"/>
                <a:cs typeface="Tahoma"/>
              </a:rPr>
              <a:t>l</a:t>
            </a:r>
            <a:r>
              <a:rPr sz="2800" b="1" spc="-85" dirty="0">
                <a:solidFill>
                  <a:srgbClr val="FFFFFF"/>
                </a:solidFill>
                <a:latin typeface="Tahoma"/>
                <a:cs typeface="Tahoma"/>
              </a:rPr>
              <a:t>u</a:t>
            </a:r>
            <a:r>
              <a:rPr sz="2800" b="1" spc="-100" dirty="0">
                <a:solidFill>
                  <a:srgbClr val="FFFFFF"/>
                </a:solidFill>
                <a:latin typeface="Tahoma"/>
                <a:cs typeface="Tahoma"/>
              </a:rPr>
              <a:t>m</a:t>
            </a:r>
            <a:r>
              <a:rPr sz="2800" b="1" spc="-254" dirty="0">
                <a:solidFill>
                  <a:srgbClr val="FFFFFF"/>
                </a:solidFill>
                <a:latin typeface="Tahoma"/>
                <a:cs typeface="Tahoma"/>
              </a:rPr>
              <a:t> </a:t>
            </a:r>
            <a:r>
              <a:rPr sz="2800" b="1" spc="5" dirty="0">
                <a:solidFill>
                  <a:srgbClr val="FFFFFF"/>
                </a:solidFill>
                <a:latin typeface="Tahoma"/>
                <a:cs typeface="Tahoma"/>
              </a:rPr>
              <a:t>t</a:t>
            </a:r>
            <a:r>
              <a:rPr sz="2800" b="1" spc="-45" dirty="0">
                <a:solidFill>
                  <a:srgbClr val="FFFFFF"/>
                </a:solidFill>
                <a:latin typeface="Tahoma"/>
                <a:cs typeface="Tahoma"/>
              </a:rPr>
              <a:t>e</a:t>
            </a:r>
            <a:r>
              <a:rPr sz="2800" b="1" spc="-55" dirty="0">
                <a:solidFill>
                  <a:srgbClr val="FFFFFF"/>
                </a:solidFill>
                <a:latin typeface="Tahoma"/>
                <a:cs typeface="Tahoma"/>
              </a:rPr>
              <a:t>r</a:t>
            </a:r>
            <a:r>
              <a:rPr sz="2800" b="1" spc="60" dirty="0">
                <a:solidFill>
                  <a:srgbClr val="FFFFFF"/>
                </a:solidFill>
                <a:latin typeface="Tahoma"/>
                <a:cs typeface="Tahoma"/>
              </a:rPr>
              <a:t>p</a:t>
            </a:r>
            <a:r>
              <a:rPr sz="2800" b="1" spc="-45" dirty="0">
                <a:solidFill>
                  <a:srgbClr val="FFFFFF"/>
                </a:solidFill>
                <a:latin typeface="Tahoma"/>
                <a:cs typeface="Tahoma"/>
              </a:rPr>
              <a:t>e</a:t>
            </a:r>
            <a:r>
              <a:rPr sz="2800" b="1" spc="-50" dirty="0">
                <a:solidFill>
                  <a:srgbClr val="FFFFFF"/>
                </a:solidFill>
                <a:latin typeface="Tahoma"/>
                <a:cs typeface="Tahoma"/>
              </a:rPr>
              <a:t>n</a:t>
            </a:r>
            <a:r>
              <a:rPr sz="2800" b="1" spc="-85" dirty="0">
                <a:solidFill>
                  <a:srgbClr val="FFFFFF"/>
                </a:solidFill>
                <a:latin typeface="Tahoma"/>
                <a:cs typeface="Tahoma"/>
              </a:rPr>
              <a:t>u</a:t>
            </a:r>
            <a:r>
              <a:rPr sz="2800" b="1" spc="-50" dirty="0">
                <a:solidFill>
                  <a:srgbClr val="FFFFFF"/>
                </a:solidFill>
                <a:latin typeface="Tahoma"/>
                <a:cs typeface="Tahoma"/>
              </a:rPr>
              <a:t>h</a:t>
            </a:r>
            <a:r>
              <a:rPr sz="2800" b="1" spc="-55" dirty="0">
                <a:solidFill>
                  <a:srgbClr val="FFFFFF"/>
                </a:solidFill>
                <a:latin typeface="Tahoma"/>
                <a:cs typeface="Tahoma"/>
              </a:rPr>
              <a:t>i</a:t>
            </a:r>
            <a:r>
              <a:rPr sz="2800" b="1" spc="-254" dirty="0">
                <a:solidFill>
                  <a:srgbClr val="FFFFFF"/>
                </a:solidFill>
                <a:latin typeface="Tahoma"/>
                <a:cs typeface="Tahoma"/>
              </a:rPr>
              <a:t> </a:t>
            </a:r>
            <a:r>
              <a:rPr sz="2800" b="1" spc="65" dirty="0">
                <a:solidFill>
                  <a:srgbClr val="FFFFFF"/>
                </a:solidFill>
                <a:latin typeface="Tahoma"/>
                <a:cs typeface="Tahoma"/>
              </a:rPr>
              <a:t>d</a:t>
            </a:r>
            <a:r>
              <a:rPr sz="2800" b="1" spc="-145" dirty="0">
                <a:solidFill>
                  <a:srgbClr val="FFFFFF"/>
                </a:solidFill>
                <a:latin typeface="Tahoma"/>
                <a:cs typeface="Tahoma"/>
              </a:rPr>
              <a:t>a</a:t>
            </a:r>
            <a:r>
              <a:rPr sz="2800" b="1" spc="-45" dirty="0">
                <a:solidFill>
                  <a:srgbClr val="FFFFFF"/>
                </a:solidFill>
                <a:latin typeface="Tahoma"/>
                <a:cs typeface="Tahoma"/>
              </a:rPr>
              <a:t>n</a:t>
            </a:r>
            <a:r>
              <a:rPr sz="2800" b="1" spc="-254" dirty="0">
                <a:solidFill>
                  <a:srgbClr val="FFFFFF"/>
                </a:solidFill>
                <a:latin typeface="Tahoma"/>
                <a:cs typeface="Tahoma"/>
              </a:rPr>
              <a:t> </a:t>
            </a:r>
            <a:r>
              <a:rPr sz="2800" b="1" spc="5" dirty="0">
                <a:solidFill>
                  <a:srgbClr val="FFFFFF"/>
                </a:solidFill>
                <a:latin typeface="Tahoma"/>
                <a:cs typeface="Tahoma"/>
              </a:rPr>
              <a:t>t</a:t>
            </a:r>
            <a:r>
              <a:rPr sz="2800" b="1" spc="-45" dirty="0">
                <a:solidFill>
                  <a:srgbClr val="FFFFFF"/>
                </a:solidFill>
                <a:latin typeface="Tahoma"/>
                <a:cs typeface="Tahoma"/>
              </a:rPr>
              <a:t>e</a:t>
            </a:r>
            <a:r>
              <a:rPr sz="2800" b="1" spc="-105" dirty="0">
                <a:solidFill>
                  <a:srgbClr val="FFFFFF"/>
                </a:solidFill>
                <a:latin typeface="Tahoma"/>
                <a:cs typeface="Tahoma"/>
              </a:rPr>
              <a:t>m</a:t>
            </a:r>
            <a:r>
              <a:rPr sz="2800" b="1" spc="-85" dirty="0">
                <a:solidFill>
                  <a:srgbClr val="FFFFFF"/>
                </a:solidFill>
                <a:latin typeface="Tahoma"/>
                <a:cs typeface="Tahoma"/>
              </a:rPr>
              <a:t>u</a:t>
            </a:r>
            <a:r>
              <a:rPr sz="2800" b="1" spc="-285" dirty="0">
                <a:solidFill>
                  <a:srgbClr val="FFFFFF"/>
                </a:solidFill>
                <a:latin typeface="Tahoma"/>
                <a:cs typeface="Tahoma"/>
              </a:rPr>
              <a:t>k</a:t>
            </a:r>
            <a:r>
              <a:rPr sz="2800" b="1" spc="-145" dirty="0">
                <a:solidFill>
                  <a:srgbClr val="FFFFFF"/>
                </a:solidFill>
                <a:latin typeface="Tahoma"/>
                <a:cs typeface="Tahoma"/>
              </a:rPr>
              <a:t>a</a:t>
            </a:r>
            <a:r>
              <a:rPr sz="2800" b="1" spc="-30" dirty="0">
                <a:solidFill>
                  <a:srgbClr val="FFFFFF"/>
                </a:solidFill>
                <a:latin typeface="Tahoma"/>
                <a:cs typeface="Tahoma"/>
              </a:rPr>
              <a:t>n  </a:t>
            </a:r>
            <a:r>
              <a:rPr sz="2800" b="1" spc="114" dirty="0">
                <a:solidFill>
                  <a:srgbClr val="FFFFFF"/>
                </a:solidFill>
                <a:latin typeface="Tahoma"/>
                <a:cs typeface="Tahoma"/>
              </a:rPr>
              <a:t>c</a:t>
            </a:r>
            <a:r>
              <a:rPr sz="2800" b="1" spc="-145" dirty="0">
                <a:solidFill>
                  <a:srgbClr val="FFFFFF"/>
                </a:solidFill>
                <a:latin typeface="Tahoma"/>
                <a:cs typeface="Tahoma"/>
              </a:rPr>
              <a:t>a</a:t>
            </a:r>
            <a:r>
              <a:rPr sz="2800" b="1" spc="-55" dirty="0">
                <a:solidFill>
                  <a:srgbClr val="FFFFFF"/>
                </a:solidFill>
                <a:latin typeface="Tahoma"/>
                <a:cs typeface="Tahoma"/>
              </a:rPr>
              <a:t>r</a:t>
            </a:r>
            <a:r>
              <a:rPr sz="2800" b="1" spc="-140" dirty="0">
                <a:solidFill>
                  <a:srgbClr val="FFFFFF"/>
                </a:solidFill>
                <a:latin typeface="Tahoma"/>
                <a:cs typeface="Tahoma"/>
              </a:rPr>
              <a:t>a</a:t>
            </a:r>
            <a:r>
              <a:rPr sz="2800" b="1" spc="-254" dirty="0">
                <a:solidFill>
                  <a:srgbClr val="FFFFFF"/>
                </a:solidFill>
                <a:latin typeface="Tahoma"/>
                <a:cs typeface="Tahoma"/>
              </a:rPr>
              <a:t> </a:t>
            </a:r>
            <a:r>
              <a:rPr sz="2800" b="1" spc="-85" dirty="0">
                <a:solidFill>
                  <a:srgbClr val="FFFFFF"/>
                </a:solidFill>
                <a:latin typeface="Tahoma"/>
                <a:cs typeface="Tahoma"/>
              </a:rPr>
              <a:t>u</a:t>
            </a:r>
            <a:r>
              <a:rPr sz="2800" b="1" spc="-50" dirty="0">
                <a:solidFill>
                  <a:srgbClr val="FFFFFF"/>
                </a:solidFill>
                <a:latin typeface="Tahoma"/>
                <a:cs typeface="Tahoma"/>
              </a:rPr>
              <a:t>n</a:t>
            </a:r>
            <a:r>
              <a:rPr sz="2800" b="1" spc="5" dirty="0">
                <a:solidFill>
                  <a:srgbClr val="FFFFFF"/>
                </a:solidFill>
                <a:latin typeface="Tahoma"/>
                <a:cs typeface="Tahoma"/>
              </a:rPr>
              <a:t>t</a:t>
            </a:r>
            <a:r>
              <a:rPr sz="2800" b="1" spc="-85" dirty="0">
                <a:solidFill>
                  <a:srgbClr val="FFFFFF"/>
                </a:solidFill>
                <a:latin typeface="Tahoma"/>
                <a:cs typeface="Tahoma"/>
              </a:rPr>
              <a:t>u</a:t>
            </a:r>
            <a:r>
              <a:rPr sz="2800" b="1" spc="-280" dirty="0">
                <a:solidFill>
                  <a:srgbClr val="FFFFFF"/>
                </a:solidFill>
                <a:latin typeface="Tahoma"/>
                <a:cs typeface="Tahoma"/>
              </a:rPr>
              <a:t>k</a:t>
            </a:r>
            <a:r>
              <a:rPr sz="2800" b="1" spc="-254" dirty="0">
                <a:solidFill>
                  <a:srgbClr val="FFFFFF"/>
                </a:solidFill>
                <a:latin typeface="Tahoma"/>
                <a:cs typeface="Tahoma"/>
              </a:rPr>
              <a:t> </a:t>
            </a:r>
            <a:r>
              <a:rPr sz="2800" b="1" spc="-105" dirty="0">
                <a:solidFill>
                  <a:srgbClr val="FFFFFF"/>
                </a:solidFill>
                <a:latin typeface="Tahoma"/>
                <a:cs typeface="Tahoma"/>
              </a:rPr>
              <a:t>m</a:t>
            </a:r>
            <a:r>
              <a:rPr sz="2800" b="1" spc="-45" dirty="0">
                <a:solidFill>
                  <a:srgbClr val="FFFFFF"/>
                </a:solidFill>
                <a:latin typeface="Tahoma"/>
                <a:cs typeface="Tahoma"/>
              </a:rPr>
              <a:t>e</a:t>
            </a:r>
            <a:r>
              <a:rPr sz="2800" b="1" spc="-105" dirty="0">
                <a:solidFill>
                  <a:srgbClr val="FFFFFF"/>
                </a:solidFill>
                <a:latin typeface="Tahoma"/>
                <a:cs typeface="Tahoma"/>
              </a:rPr>
              <a:t>m</a:t>
            </a:r>
            <a:r>
              <a:rPr sz="2800" b="1" spc="-45" dirty="0">
                <a:solidFill>
                  <a:srgbClr val="FFFFFF"/>
                </a:solidFill>
                <a:latin typeface="Tahoma"/>
                <a:cs typeface="Tahoma"/>
              </a:rPr>
              <a:t>e</a:t>
            </a:r>
            <a:r>
              <a:rPr sz="2800" b="1" spc="-50" dirty="0">
                <a:solidFill>
                  <a:srgbClr val="FFFFFF"/>
                </a:solidFill>
                <a:latin typeface="Tahoma"/>
                <a:cs typeface="Tahoma"/>
              </a:rPr>
              <a:t>n</a:t>
            </a:r>
            <a:r>
              <a:rPr sz="2800" b="1" spc="-85" dirty="0">
                <a:solidFill>
                  <a:srgbClr val="FFFFFF"/>
                </a:solidFill>
                <a:latin typeface="Tahoma"/>
                <a:cs typeface="Tahoma"/>
              </a:rPr>
              <a:t>u</a:t>
            </a:r>
            <a:r>
              <a:rPr sz="2800" b="1" spc="-50" dirty="0">
                <a:solidFill>
                  <a:srgbClr val="FFFFFF"/>
                </a:solidFill>
                <a:latin typeface="Tahoma"/>
                <a:cs typeface="Tahoma"/>
              </a:rPr>
              <a:t>h</a:t>
            </a:r>
            <a:r>
              <a:rPr sz="2800" b="1" spc="-55" dirty="0">
                <a:solidFill>
                  <a:srgbClr val="FFFFFF"/>
                </a:solidFill>
                <a:latin typeface="Tahoma"/>
                <a:cs typeface="Tahoma"/>
              </a:rPr>
              <a:t>i</a:t>
            </a:r>
            <a:r>
              <a:rPr sz="2800" b="1" spc="-50" dirty="0">
                <a:solidFill>
                  <a:srgbClr val="FFFFFF"/>
                </a:solidFill>
                <a:latin typeface="Tahoma"/>
                <a:cs typeface="Tahoma"/>
              </a:rPr>
              <a:t>n</a:t>
            </a:r>
            <a:r>
              <a:rPr sz="2800" b="1" spc="5" dirty="0">
                <a:solidFill>
                  <a:srgbClr val="FFFFFF"/>
                </a:solidFill>
                <a:latin typeface="Tahoma"/>
                <a:cs typeface="Tahoma"/>
              </a:rPr>
              <a:t>y</a:t>
            </a:r>
            <a:r>
              <a:rPr sz="2800" b="1" spc="-145" dirty="0">
                <a:solidFill>
                  <a:srgbClr val="FFFFFF"/>
                </a:solidFill>
                <a:latin typeface="Tahoma"/>
                <a:cs typeface="Tahoma"/>
              </a:rPr>
              <a:t>a</a:t>
            </a:r>
            <a:r>
              <a:rPr sz="2800" b="1" spc="-165" dirty="0">
                <a:solidFill>
                  <a:srgbClr val="FFFFFF"/>
                </a:solidFill>
                <a:latin typeface="Tahoma"/>
                <a:cs typeface="Tahoma"/>
              </a:rPr>
              <a:t>.</a:t>
            </a:r>
            <a:endParaRPr sz="2800" dirty="0">
              <a:latin typeface="Tahoma"/>
              <a:cs typeface="Tahoma"/>
            </a:endParaRPr>
          </a:p>
        </p:txBody>
      </p:sp>
      <p:sp>
        <p:nvSpPr>
          <p:cNvPr id="8" name="TextBox 7">
            <a:extLst>
              <a:ext uri="{FF2B5EF4-FFF2-40B4-BE49-F238E27FC236}">
                <a16:creationId xmlns:a16="http://schemas.microsoft.com/office/drawing/2014/main" id="{005626A6-23D6-32F3-B7E0-DCACBFB9FB4B}"/>
              </a:ext>
            </a:extLst>
          </p:cNvPr>
          <p:cNvSpPr txBox="1"/>
          <p:nvPr/>
        </p:nvSpPr>
        <p:spPr>
          <a:xfrm>
            <a:off x="1447799" y="651905"/>
            <a:ext cx="16306801" cy="1102674"/>
          </a:xfrm>
          <a:prstGeom prst="rect">
            <a:avLst/>
          </a:prstGeom>
          <a:solidFill>
            <a:schemeClr val="accent6">
              <a:lumMod val="75000"/>
            </a:schemeClr>
          </a:solidFill>
        </p:spPr>
        <p:txBody>
          <a:bodyPr wrap="square">
            <a:spAutoFit/>
          </a:bodyPr>
          <a:lstStyle/>
          <a:p>
            <a:pPr marL="12700" marR="5080">
              <a:lnSpc>
                <a:spcPts val="9300"/>
              </a:lnSpc>
              <a:spcBef>
                <a:spcPts val="1470"/>
              </a:spcBef>
            </a:pPr>
            <a:r>
              <a:rPr lang="en-US" sz="4400" b="1" spc="-50" dirty="0">
                <a:solidFill>
                  <a:srgbClr val="FFFFFF"/>
                </a:solidFill>
                <a:latin typeface="Tahoma"/>
                <a:cs typeface="Tahoma"/>
              </a:rPr>
              <a:t>B</a:t>
            </a:r>
            <a:r>
              <a:rPr lang="id-ID" sz="4400" b="1" spc="-50" dirty="0" err="1">
                <a:solidFill>
                  <a:srgbClr val="FFFFFF"/>
                </a:solidFill>
                <a:latin typeface="Tahoma"/>
                <a:cs typeface="Tahoma"/>
              </a:rPr>
              <a:t>eberapa</a:t>
            </a:r>
            <a:r>
              <a:rPr lang="id-ID" sz="4400" b="1" spc="-50" dirty="0">
                <a:solidFill>
                  <a:srgbClr val="FFFFFF"/>
                </a:solidFill>
                <a:latin typeface="Tahoma"/>
                <a:cs typeface="Tahoma"/>
              </a:rPr>
              <a:t> </a:t>
            </a:r>
            <a:r>
              <a:rPr lang="id-ID" sz="4400" b="1" spc="-100" dirty="0">
                <a:solidFill>
                  <a:srgbClr val="FFFFFF"/>
                </a:solidFill>
                <a:latin typeface="Tahoma"/>
                <a:cs typeface="Tahoma"/>
              </a:rPr>
              <a:t>cara </a:t>
            </a:r>
            <a:r>
              <a:rPr lang="id-ID" sz="4400" b="1" spc="-95" dirty="0">
                <a:solidFill>
                  <a:srgbClr val="FFFFFF"/>
                </a:solidFill>
                <a:latin typeface="Tahoma"/>
                <a:cs typeface="Tahoma"/>
              </a:rPr>
              <a:t> </a:t>
            </a:r>
            <a:r>
              <a:rPr lang="id-ID" sz="4400" b="1" spc="-180" dirty="0">
                <a:solidFill>
                  <a:srgbClr val="FFFFFF"/>
                </a:solidFill>
                <a:latin typeface="Tahoma"/>
                <a:cs typeface="Tahoma"/>
              </a:rPr>
              <a:t>untuk </a:t>
            </a:r>
            <a:r>
              <a:rPr lang="id-ID" sz="4400" b="1" spc="-175" dirty="0">
                <a:solidFill>
                  <a:srgbClr val="FFFFFF"/>
                </a:solidFill>
                <a:latin typeface="Tahoma"/>
                <a:cs typeface="Tahoma"/>
              </a:rPr>
              <a:t> </a:t>
            </a:r>
            <a:r>
              <a:rPr lang="id-ID" sz="4400" b="1" spc="-190" dirty="0">
                <a:solidFill>
                  <a:srgbClr val="FFFFFF"/>
                </a:solidFill>
                <a:latin typeface="Tahoma"/>
                <a:cs typeface="Tahoma"/>
              </a:rPr>
              <a:t>m</a:t>
            </a:r>
            <a:r>
              <a:rPr lang="id-ID" sz="4400" b="1" spc="-70" dirty="0">
                <a:solidFill>
                  <a:srgbClr val="FFFFFF"/>
                </a:solidFill>
                <a:latin typeface="Tahoma"/>
                <a:cs typeface="Tahoma"/>
              </a:rPr>
              <a:t>e</a:t>
            </a:r>
            <a:r>
              <a:rPr lang="id-ID" sz="4400" b="1" spc="-80" dirty="0">
                <a:solidFill>
                  <a:srgbClr val="FFFFFF"/>
                </a:solidFill>
                <a:latin typeface="Tahoma"/>
                <a:cs typeface="Tahoma"/>
              </a:rPr>
              <a:t>n</a:t>
            </a:r>
            <a:r>
              <a:rPr lang="id-ID" sz="4400" b="1" spc="-610" dirty="0">
                <a:solidFill>
                  <a:srgbClr val="FFFFFF"/>
                </a:solidFill>
                <a:latin typeface="Tahoma"/>
                <a:cs typeface="Tahoma"/>
              </a:rPr>
              <a:t>g</a:t>
            </a:r>
            <a:r>
              <a:rPr lang="id-ID" sz="4400" b="1" spc="-105" dirty="0">
                <a:solidFill>
                  <a:srgbClr val="FFFFFF"/>
                </a:solidFill>
                <a:latin typeface="Tahoma"/>
                <a:cs typeface="Tahoma"/>
              </a:rPr>
              <a:t>i</a:t>
            </a:r>
            <a:r>
              <a:rPr lang="id-ID" sz="4400" b="1" spc="145" dirty="0">
                <a:solidFill>
                  <a:srgbClr val="FFFFFF"/>
                </a:solidFill>
                <a:latin typeface="Tahoma"/>
                <a:cs typeface="Tahoma"/>
              </a:rPr>
              <a:t>d</a:t>
            </a:r>
            <a:r>
              <a:rPr lang="id-ID" sz="4400" b="1" spc="-70" dirty="0">
                <a:solidFill>
                  <a:srgbClr val="FFFFFF"/>
                </a:solidFill>
                <a:latin typeface="Tahoma"/>
                <a:cs typeface="Tahoma"/>
              </a:rPr>
              <a:t>e</a:t>
            </a:r>
            <a:r>
              <a:rPr lang="id-ID" sz="4400" b="1" spc="-80" dirty="0">
                <a:solidFill>
                  <a:srgbClr val="FFFFFF"/>
                </a:solidFill>
                <a:latin typeface="Tahoma"/>
                <a:cs typeface="Tahoma"/>
              </a:rPr>
              <a:t>n</a:t>
            </a:r>
            <a:r>
              <a:rPr lang="id-ID" sz="4400" b="1" spc="25" dirty="0">
                <a:solidFill>
                  <a:srgbClr val="FFFFFF"/>
                </a:solidFill>
                <a:latin typeface="Tahoma"/>
                <a:cs typeface="Tahoma"/>
              </a:rPr>
              <a:t>t</a:t>
            </a:r>
            <a:r>
              <a:rPr lang="id-ID" sz="4400" b="1" spc="-105" dirty="0">
                <a:solidFill>
                  <a:srgbClr val="FFFFFF"/>
                </a:solidFill>
                <a:latin typeface="Tahoma"/>
                <a:cs typeface="Tahoma"/>
              </a:rPr>
              <a:t>i</a:t>
            </a:r>
            <a:r>
              <a:rPr lang="id-ID" sz="4400" b="1" spc="55" dirty="0">
                <a:solidFill>
                  <a:srgbClr val="FFFFFF"/>
                </a:solidFill>
                <a:latin typeface="Tahoma"/>
                <a:cs typeface="Tahoma"/>
              </a:rPr>
              <a:t>f</a:t>
            </a:r>
            <a:r>
              <a:rPr lang="id-ID" sz="4400" b="1" spc="-105" dirty="0">
                <a:solidFill>
                  <a:srgbClr val="FFFFFF"/>
                </a:solidFill>
                <a:latin typeface="Tahoma"/>
                <a:cs typeface="Tahoma"/>
              </a:rPr>
              <a:t>i</a:t>
            </a:r>
            <a:r>
              <a:rPr lang="id-ID" sz="4400" b="1" spc="-545" dirty="0">
                <a:solidFill>
                  <a:srgbClr val="FFFFFF"/>
                </a:solidFill>
                <a:latin typeface="Tahoma"/>
                <a:cs typeface="Tahoma"/>
              </a:rPr>
              <a:t>k</a:t>
            </a:r>
            <a:r>
              <a:rPr lang="id-ID" sz="4400" b="1" spc="-270" dirty="0">
                <a:solidFill>
                  <a:srgbClr val="FFFFFF"/>
                </a:solidFill>
                <a:latin typeface="Tahoma"/>
                <a:cs typeface="Tahoma"/>
              </a:rPr>
              <a:t>a</a:t>
            </a:r>
            <a:r>
              <a:rPr lang="id-ID" sz="4400" b="1" spc="-160" dirty="0">
                <a:solidFill>
                  <a:srgbClr val="FFFFFF"/>
                </a:solidFill>
                <a:latin typeface="Tahoma"/>
                <a:cs typeface="Tahoma"/>
              </a:rPr>
              <a:t>s</a:t>
            </a:r>
            <a:r>
              <a:rPr lang="id-ID" sz="4400" b="1" spc="-100" dirty="0">
                <a:solidFill>
                  <a:srgbClr val="FFFFFF"/>
                </a:solidFill>
                <a:latin typeface="Tahoma"/>
                <a:cs typeface="Tahoma"/>
              </a:rPr>
              <a:t>i  </a:t>
            </a:r>
            <a:r>
              <a:rPr lang="id-ID" sz="4400" b="1" spc="140" dirty="0">
                <a:solidFill>
                  <a:srgbClr val="FFFFFF"/>
                </a:solidFill>
                <a:latin typeface="Tahoma"/>
                <a:cs typeface="Tahoma"/>
              </a:rPr>
              <a:t>p</a:t>
            </a:r>
            <a:r>
              <a:rPr lang="id-ID" sz="4400" b="1" spc="-70" dirty="0">
                <a:solidFill>
                  <a:srgbClr val="FFFFFF"/>
                </a:solidFill>
                <a:latin typeface="Tahoma"/>
                <a:cs typeface="Tahoma"/>
              </a:rPr>
              <a:t>e</a:t>
            </a:r>
            <a:r>
              <a:rPr lang="id-ID" sz="4400" b="1" spc="65" dirty="0">
                <a:solidFill>
                  <a:srgbClr val="FFFFFF"/>
                </a:solidFill>
                <a:latin typeface="Tahoma"/>
                <a:cs typeface="Tahoma"/>
              </a:rPr>
              <a:t>l</a:t>
            </a:r>
            <a:r>
              <a:rPr lang="id-ID" sz="4400" b="1" spc="-150" dirty="0">
                <a:solidFill>
                  <a:srgbClr val="FFFFFF"/>
                </a:solidFill>
                <a:latin typeface="Tahoma"/>
                <a:cs typeface="Tahoma"/>
              </a:rPr>
              <a:t>u</a:t>
            </a:r>
            <a:r>
              <a:rPr lang="id-ID" sz="4400" b="1" spc="-270" dirty="0">
                <a:solidFill>
                  <a:srgbClr val="FFFFFF"/>
                </a:solidFill>
                <a:latin typeface="Tahoma"/>
                <a:cs typeface="Tahoma"/>
              </a:rPr>
              <a:t>a</a:t>
            </a:r>
            <a:r>
              <a:rPr lang="id-ID" sz="4400" b="1" spc="-80" dirty="0">
                <a:solidFill>
                  <a:srgbClr val="FFFFFF"/>
                </a:solidFill>
                <a:latin typeface="Tahoma"/>
                <a:cs typeface="Tahoma"/>
              </a:rPr>
              <a:t>n</a:t>
            </a:r>
            <a:r>
              <a:rPr lang="id-ID" sz="4400" b="1" spc="-605" dirty="0">
                <a:solidFill>
                  <a:srgbClr val="FFFFFF"/>
                </a:solidFill>
                <a:latin typeface="Tahoma"/>
                <a:cs typeface="Tahoma"/>
              </a:rPr>
              <a:t>g</a:t>
            </a:r>
            <a:r>
              <a:rPr lang="id-ID" sz="4400" b="1" spc="-500" dirty="0">
                <a:solidFill>
                  <a:srgbClr val="FFFFFF"/>
                </a:solidFill>
                <a:latin typeface="Tahoma"/>
                <a:cs typeface="Tahoma"/>
              </a:rPr>
              <a:t> </a:t>
            </a:r>
            <a:r>
              <a:rPr lang="en-US" sz="4400" b="1" spc="-500" dirty="0">
                <a:solidFill>
                  <a:srgbClr val="FFFFFF"/>
                </a:solidFill>
                <a:latin typeface="Tahoma"/>
                <a:cs typeface="Tahoma"/>
              </a:rPr>
              <a:t> </a:t>
            </a:r>
            <a:r>
              <a:rPr lang="id-ID" sz="4400" b="1" spc="120" dirty="0">
                <a:solidFill>
                  <a:srgbClr val="FFFFFF"/>
                </a:solidFill>
                <a:latin typeface="Tahoma"/>
                <a:cs typeface="Tahoma"/>
              </a:rPr>
              <a:t>b</a:t>
            </a:r>
            <a:r>
              <a:rPr lang="id-ID" sz="4400" b="1" spc="-105" dirty="0">
                <a:solidFill>
                  <a:srgbClr val="FFFFFF"/>
                </a:solidFill>
                <a:latin typeface="Tahoma"/>
                <a:cs typeface="Tahoma"/>
              </a:rPr>
              <a:t>i</a:t>
            </a:r>
            <a:r>
              <a:rPr lang="id-ID" sz="4400" b="1" spc="-160" dirty="0">
                <a:solidFill>
                  <a:srgbClr val="FFFFFF"/>
                </a:solidFill>
                <a:latin typeface="Tahoma"/>
                <a:cs typeface="Tahoma"/>
              </a:rPr>
              <a:t>s</a:t>
            </a:r>
            <a:r>
              <a:rPr lang="id-ID" sz="4400" b="1" spc="-80" dirty="0">
                <a:solidFill>
                  <a:srgbClr val="FFFFFF"/>
                </a:solidFill>
                <a:latin typeface="Tahoma"/>
                <a:cs typeface="Tahoma"/>
              </a:rPr>
              <a:t>n</a:t>
            </a:r>
            <a:r>
              <a:rPr lang="id-ID" sz="4400" b="1" spc="-105" dirty="0">
                <a:solidFill>
                  <a:srgbClr val="FFFFFF"/>
                </a:solidFill>
                <a:latin typeface="Tahoma"/>
                <a:cs typeface="Tahoma"/>
              </a:rPr>
              <a:t>i</a:t>
            </a:r>
            <a:r>
              <a:rPr lang="id-ID" sz="4400" b="1" spc="-160" dirty="0">
                <a:solidFill>
                  <a:srgbClr val="FFFFFF"/>
                </a:solidFill>
                <a:latin typeface="Tahoma"/>
                <a:cs typeface="Tahoma"/>
              </a:rPr>
              <a:t>s</a:t>
            </a:r>
            <a:r>
              <a:rPr lang="id-ID" sz="4400" b="1" spc="-770" dirty="0">
                <a:solidFill>
                  <a:srgbClr val="FFFFFF"/>
                </a:solidFill>
                <a:latin typeface="Tahoma"/>
                <a:cs typeface="Tahoma"/>
              </a:rPr>
              <a:t>:</a:t>
            </a:r>
            <a:endParaRPr lang="id-ID" sz="4400" dirty="0">
              <a:latin typeface="Tahoma"/>
              <a:cs typeface="Tahoma"/>
            </a:endParaRPr>
          </a:p>
        </p:txBody>
      </p:sp>
      <p:sp>
        <p:nvSpPr>
          <p:cNvPr id="9" name="object 2">
            <a:extLst>
              <a:ext uri="{FF2B5EF4-FFF2-40B4-BE49-F238E27FC236}">
                <a16:creationId xmlns:a16="http://schemas.microsoft.com/office/drawing/2014/main" id="{48548574-3F25-84A1-2138-2DEEF6071DDD}"/>
              </a:ext>
            </a:extLst>
          </p:cNvPr>
          <p:cNvSpPr txBox="1"/>
          <p:nvPr/>
        </p:nvSpPr>
        <p:spPr>
          <a:xfrm>
            <a:off x="1295400" y="5493304"/>
            <a:ext cx="15800659" cy="1381146"/>
          </a:xfrm>
          <a:prstGeom prst="rect">
            <a:avLst/>
          </a:prstGeom>
        </p:spPr>
        <p:txBody>
          <a:bodyPr vert="horz" wrap="square" lIns="0" tIns="116839" rIns="0" bIns="0" rtlCol="0">
            <a:spAutoFit/>
          </a:bodyPr>
          <a:lstStyle/>
          <a:p>
            <a:pPr marL="620713" marR="5080" indent="-608013" algn="just">
              <a:lnSpc>
                <a:spcPts val="5320"/>
              </a:lnSpc>
              <a:spcBef>
                <a:spcPts val="919"/>
              </a:spcBef>
            </a:pPr>
            <a:r>
              <a:rPr lang="en-US" sz="2800" b="1" spc="390" dirty="0">
                <a:solidFill>
                  <a:srgbClr val="FFFFFF"/>
                </a:solidFill>
                <a:latin typeface="Tahoma"/>
                <a:cs typeface="Tahoma"/>
              </a:rPr>
              <a:t>6. </a:t>
            </a:r>
            <a:r>
              <a:rPr sz="2800" b="1" spc="390" dirty="0" err="1">
                <a:solidFill>
                  <a:srgbClr val="FFFFFF"/>
                </a:solidFill>
                <a:latin typeface="Tahoma"/>
                <a:cs typeface="Tahoma"/>
              </a:rPr>
              <a:t>J</a:t>
            </a:r>
            <a:r>
              <a:rPr sz="2800" b="1" spc="-145" dirty="0" err="1">
                <a:solidFill>
                  <a:srgbClr val="FFFFFF"/>
                </a:solidFill>
                <a:latin typeface="Tahoma"/>
                <a:cs typeface="Tahoma"/>
              </a:rPr>
              <a:t>a</a:t>
            </a:r>
            <a:r>
              <a:rPr sz="2800" b="1" spc="-35" dirty="0" err="1">
                <a:solidFill>
                  <a:srgbClr val="FFFFFF"/>
                </a:solidFill>
                <a:latin typeface="Tahoma"/>
                <a:cs typeface="Tahoma"/>
              </a:rPr>
              <a:t>n</a:t>
            </a:r>
            <a:r>
              <a:rPr sz="2800" b="1" spc="-340" dirty="0" err="1">
                <a:solidFill>
                  <a:srgbClr val="FFFFFF"/>
                </a:solidFill>
                <a:latin typeface="Tahoma"/>
                <a:cs typeface="Tahoma"/>
              </a:rPr>
              <a:t>g</a:t>
            </a:r>
            <a:r>
              <a:rPr sz="2800" b="1" spc="-145" dirty="0" err="1">
                <a:solidFill>
                  <a:srgbClr val="FFFFFF"/>
                </a:solidFill>
                <a:latin typeface="Tahoma"/>
                <a:cs typeface="Tahoma"/>
              </a:rPr>
              <a:t>a</a:t>
            </a:r>
            <a:r>
              <a:rPr sz="2800" b="1" spc="-30" dirty="0" err="1">
                <a:solidFill>
                  <a:srgbClr val="FFFFFF"/>
                </a:solidFill>
                <a:latin typeface="Tahoma"/>
                <a:cs typeface="Tahoma"/>
              </a:rPr>
              <a:t>n</a:t>
            </a:r>
            <a:r>
              <a:rPr sz="2800" b="1" spc="-285" dirty="0">
                <a:solidFill>
                  <a:srgbClr val="FFFFFF"/>
                </a:solidFill>
                <a:latin typeface="Tahoma"/>
                <a:cs typeface="Tahoma"/>
              </a:rPr>
              <a:t> </a:t>
            </a:r>
            <a:r>
              <a:rPr sz="2800" b="1" spc="20" dirty="0">
                <a:solidFill>
                  <a:srgbClr val="FFFFFF"/>
                </a:solidFill>
                <a:latin typeface="Tahoma"/>
                <a:cs typeface="Tahoma"/>
              </a:rPr>
              <a:t>t</a:t>
            </a:r>
            <a:r>
              <a:rPr sz="2800" b="1" spc="-145" dirty="0">
                <a:solidFill>
                  <a:srgbClr val="FFFFFF"/>
                </a:solidFill>
                <a:latin typeface="Tahoma"/>
                <a:cs typeface="Tahoma"/>
              </a:rPr>
              <a:t>a</a:t>
            </a:r>
            <a:r>
              <a:rPr sz="2800" b="1" spc="-305" dirty="0">
                <a:solidFill>
                  <a:srgbClr val="FFFFFF"/>
                </a:solidFill>
                <a:latin typeface="Tahoma"/>
                <a:cs typeface="Tahoma"/>
              </a:rPr>
              <a:t>k</a:t>
            </a:r>
            <a:r>
              <a:rPr sz="2800" b="1" spc="-75" dirty="0">
                <a:solidFill>
                  <a:srgbClr val="FFFFFF"/>
                </a:solidFill>
                <a:latin typeface="Tahoma"/>
                <a:cs typeface="Tahoma"/>
              </a:rPr>
              <a:t>u</a:t>
            </a:r>
            <a:r>
              <a:rPr sz="2800" b="1" spc="25" dirty="0">
                <a:solidFill>
                  <a:srgbClr val="FFFFFF"/>
                </a:solidFill>
                <a:latin typeface="Tahoma"/>
                <a:cs typeface="Tahoma"/>
              </a:rPr>
              <a:t>t</a:t>
            </a:r>
            <a:r>
              <a:rPr sz="2800" b="1" spc="-285" dirty="0">
                <a:solidFill>
                  <a:srgbClr val="FFFFFF"/>
                </a:solidFill>
                <a:latin typeface="Tahoma"/>
                <a:cs typeface="Tahoma"/>
              </a:rPr>
              <a:t> </a:t>
            </a:r>
            <a:r>
              <a:rPr sz="2800" b="1" spc="-75" dirty="0">
                <a:solidFill>
                  <a:srgbClr val="FFFFFF"/>
                </a:solidFill>
                <a:latin typeface="Tahoma"/>
                <a:cs typeface="Tahoma"/>
              </a:rPr>
              <a:t>u</a:t>
            </a:r>
            <a:r>
              <a:rPr sz="2800" b="1" spc="-35" dirty="0">
                <a:solidFill>
                  <a:srgbClr val="FFFFFF"/>
                </a:solidFill>
                <a:latin typeface="Tahoma"/>
                <a:cs typeface="Tahoma"/>
              </a:rPr>
              <a:t>n</a:t>
            </a:r>
            <a:r>
              <a:rPr sz="2800" b="1" spc="20" dirty="0">
                <a:solidFill>
                  <a:srgbClr val="FFFFFF"/>
                </a:solidFill>
                <a:latin typeface="Tahoma"/>
                <a:cs typeface="Tahoma"/>
              </a:rPr>
              <a:t>t</a:t>
            </a:r>
            <a:r>
              <a:rPr sz="2800" b="1" spc="-75" dirty="0">
                <a:solidFill>
                  <a:srgbClr val="FFFFFF"/>
                </a:solidFill>
                <a:latin typeface="Tahoma"/>
                <a:cs typeface="Tahoma"/>
              </a:rPr>
              <a:t>u</a:t>
            </a:r>
            <a:r>
              <a:rPr sz="2800" b="1" spc="-200" dirty="0">
                <a:solidFill>
                  <a:srgbClr val="FFFFFF"/>
                </a:solidFill>
                <a:latin typeface="Tahoma"/>
                <a:cs typeface="Tahoma"/>
              </a:rPr>
              <a:t>k  </a:t>
            </a:r>
            <a:r>
              <a:rPr sz="2800" b="1" spc="-80" dirty="0">
                <a:solidFill>
                  <a:srgbClr val="FFFFFF"/>
                </a:solidFill>
                <a:latin typeface="Tahoma"/>
                <a:cs typeface="Tahoma"/>
              </a:rPr>
              <a:t>bereksperimen: </a:t>
            </a:r>
            <a:r>
              <a:rPr sz="2800" b="1" spc="5" dirty="0">
                <a:solidFill>
                  <a:srgbClr val="FFFFFF"/>
                </a:solidFill>
                <a:latin typeface="Tahoma"/>
                <a:cs typeface="Tahoma"/>
              </a:rPr>
              <a:t>Cobalah </a:t>
            </a:r>
            <a:r>
              <a:rPr sz="2800" b="1" spc="-90" dirty="0">
                <a:solidFill>
                  <a:srgbClr val="FFFFFF"/>
                </a:solidFill>
                <a:latin typeface="Tahoma"/>
                <a:cs typeface="Tahoma"/>
              </a:rPr>
              <a:t>hal- </a:t>
            </a:r>
            <a:r>
              <a:rPr sz="2800" b="1" spc="-85" dirty="0">
                <a:solidFill>
                  <a:srgbClr val="FFFFFF"/>
                </a:solidFill>
                <a:latin typeface="Tahoma"/>
                <a:cs typeface="Tahoma"/>
              </a:rPr>
              <a:t> </a:t>
            </a:r>
            <a:r>
              <a:rPr sz="2800" b="1" spc="-35" dirty="0">
                <a:solidFill>
                  <a:srgbClr val="FFFFFF"/>
                </a:solidFill>
                <a:latin typeface="Tahoma"/>
                <a:cs typeface="Tahoma"/>
              </a:rPr>
              <a:t>h</a:t>
            </a:r>
            <a:r>
              <a:rPr sz="2800" b="1" spc="-145" dirty="0">
                <a:solidFill>
                  <a:srgbClr val="FFFFFF"/>
                </a:solidFill>
                <a:latin typeface="Tahoma"/>
                <a:cs typeface="Tahoma"/>
              </a:rPr>
              <a:t>a</a:t>
            </a:r>
            <a:r>
              <a:rPr sz="2800" b="1" spc="45" dirty="0">
                <a:solidFill>
                  <a:srgbClr val="FFFFFF"/>
                </a:solidFill>
                <a:latin typeface="Tahoma"/>
                <a:cs typeface="Tahoma"/>
              </a:rPr>
              <a:t>l</a:t>
            </a:r>
            <a:r>
              <a:rPr sz="2800" b="1" spc="-285" dirty="0">
                <a:solidFill>
                  <a:srgbClr val="FFFFFF"/>
                </a:solidFill>
                <a:latin typeface="Tahoma"/>
                <a:cs typeface="Tahoma"/>
              </a:rPr>
              <a:t> </a:t>
            </a:r>
            <a:r>
              <a:rPr sz="2800" b="1" spc="75" dirty="0">
                <a:solidFill>
                  <a:srgbClr val="FFFFFF"/>
                </a:solidFill>
                <a:latin typeface="Tahoma"/>
                <a:cs typeface="Tahoma"/>
              </a:rPr>
              <a:t>b</a:t>
            </a:r>
            <a:r>
              <a:rPr sz="2800" b="1" spc="-145" dirty="0">
                <a:solidFill>
                  <a:srgbClr val="FFFFFF"/>
                </a:solidFill>
                <a:latin typeface="Tahoma"/>
                <a:cs typeface="Tahoma"/>
              </a:rPr>
              <a:t>a</a:t>
            </a:r>
            <a:r>
              <a:rPr sz="2800" b="1" spc="-55" dirty="0">
                <a:solidFill>
                  <a:srgbClr val="FFFFFF"/>
                </a:solidFill>
                <a:latin typeface="Tahoma"/>
                <a:cs typeface="Tahoma"/>
              </a:rPr>
              <a:t>r</a:t>
            </a:r>
            <a:r>
              <a:rPr sz="2800" b="1" spc="-70" dirty="0">
                <a:solidFill>
                  <a:srgbClr val="FFFFFF"/>
                </a:solidFill>
                <a:latin typeface="Tahoma"/>
                <a:cs typeface="Tahoma"/>
              </a:rPr>
              <a:t>u</a:t>
            </a:r>
            <a:r>
              <a:rPr sz="2800" b="1" spc="-285" dirty="0">
                <a:solidFill>
                  <a:srgbClr val="FFFFFF"/>
                </a:solidFill>
                <a:latin typeface="Tahoma"/>
                <a:cs typeface="Tahoma"/>
              </a:rPr>
              <a:t> </a:t>
            </a:r>
            <a:r>
              <a:rPr sz="2800" b="1" spc="90" dirty="0">
                <a:solidFill>
                  <a:srgbClr val="FFFFFF"/>
                </a:solidFill>
                <a:latin typeface="Tahoma"/>
                <a:cs typeface="Tahoma"/>
              </a:rPr>
              <a:t>d</a:t>
            </a:r>
            <a:r>
              <a:rPr sz="2800" b="1" spc="-145" dirty="0">
                <a:solidFill>
                  <a:srgbClr val="FFFFFF"/>
                </a:solidFill>
                <a:latin typeface="Tahoma"/>
                <a:cs typeface="Tahoma"/>
              </a:rPr>
              <a:t>a</a:t>
            </a:r>
            <a:r>
              <a:rPr sz="2800" b="1" spc="-30" dirty="0">
                <a:solidFill>
                  <a:srgbClr val="FFFFFF"/>
                </a:solidFill>
                <a:latin typeface="Tahoma"/>
                <a:cs typeface="Tahoma"/>
              </a:rPr>
              <a:t>n</a:t>
            </a:r>
            <a:r>
              <a:rPr sz="2800" b="1" spc="-285" dirty="0">
                <a:solidFill>
                  <a:srgbClr val="FFFFFF"/>
                </a:solidFill>
                <a:latin typeface="Tahoma"/>
                <a:cs typeface="Tahoma"/>
              </a:rPr>
              <a:t> </a:t>
            </a:r>
            <a:r>
              <a:rPr sz="2800" b="1" spc="-365" dirty="0">
                <a:solidFill>
                  <a:srgbClr val="FFFFFF"/>
                </a:solidFill>
                <a:latin typeface="Tahoma"/>
                <a:cs typeface="Tahoma"/>
              </a:rPr>
              <a:t>j</a:t>
            </a:r>
            <a:r>
              <a:rPr sz="2800" b="1" spc="-145" dirty="0">
                <a:solidFill>
                  <a:srgbClr val="FFFFFF"/>
                </a:solidFill>
                <a:latin typeface="Tahoma"/>
                <a:cs typeface="Tahoma"/>
              </a:rPr>
              <a:t>a</a:t>
            </a:r>
            <a:r>
              <a:rPr sz="2800" b="1" spc="-35" dirty="0">
                <a:solidFill>
                  <a:srgbClr val="FFFFFF"/>
                </a:solidFill>
                <a:latin typeface="Tahoma"/>
                <a:cs typeface="Tahoma"/>
              </a:rPr>
              <a:t>n</a:t>
            </a:r>
            <a:r>
              <a:rPr sz="2800" b="1" spc="-340" dirty="0">
                <a:solidFill>
                  <a:srgbClr val="FFFFFF"/>
                </a:solidFill>
                <a:latin typeface="Tahoma"/>
                <a:cs typeface="Tahoma"/>
              </a:rPr>
              <a:t>g</a:t>
            </a:r>
            <a:r>
              <a:rPr sz="2800" b="1" spc="-145" dirty="0">
                <a:solidFill>
                  <a:srgbClr val="FFFFFF"/>
                </a:solidFill>
                <a:latin typeface="Tahoma"/>
                <a:cs typeface="Tahoma"/>
              </a:rPr>
              <a:t>a</a:t>
            </a:r>
            <a:r>
              <a:rPr sz="2800" b="1" spc="-30" dirty="0">
                <a:solidFill>
                  <a:srgbClr val="FFFFFF"/>
                </a:solidFill>
                <a:latin typeface="Tahoma"/>
                <a:cs typeface="Tahoma"/>
              </a:rPr>
              <a:t>n</a:t>
            </a:r>
            <a:r>
              <a:rPr sz="2800" b="1" spc="-285" dirty="0">
                <a:solidFill>
                  <a:srgbClr val="FFFFFF"/>
                </a:solidFill>
                <a:latin typeface="Tahoma"/>
                <a:cs typeface="Tahoma"/>
              </a:rPr>
              <a:t> </a:t>
            </a:r>
            <a:r>
              <a:rPr sz="2800" b="1" spc="20" dirty="0">
                <a:solidFill>
                  <a:srgbClr val="FFFFFF"/>
                </a:solidFill>
                <a:latin typeface="Tahoma"/>
                <a:cs typeface="Tahoma"/>
              </a:rPr>
              <a:t>t</a:t>
            </a:r>
            <a:r>
              <a:rPr sz="2800" b="1" spc="-145" dirty="0">
                <a:solidFill>
                  <a:srgbClr val="FFFFFF"/>
                </a:solidFill>
                <a:latin typeface="Tahoma"/>
                <a:cs typeface="Tahoma"/>
              </a:rPr>
              <a:t>a</a:t>
            </a:r>
            <a:r>
              <a:rPr sz="2800" b="1" spc="-305" dirty="0">
                <a:solidFill>
                  <a:srgbClr val="FFFFFF"/>
                </a:solidFill>
                <a:latin typeface="Tahoma"/>
                <a:cs typeface="Tahoma"/>
              </a:rPr>
              <a:t>k</a:t>
            </a:r>
            <a:r>
              <a:rPr sz="2800" b="1" spc="-75" dirty="0">
                <a:solidFill>
                  <a:srgbClr val="FFFFFF"/>
                </a:solidFill>
                <a:latin typeface="Tahoma"/>
                <a:cs typeface="Tahoma"/>
              </a:rPr>
              <a:t>u</a:t>
            </a:r>
            <a:r>
              <a:rPr sz="2800" b="1" spc="25" dirty="0">
                <a:solidFill>
                  <a:srgbClr val="FFFFFF"/>
                </a:solidFill>
                <a:latin typeface="Tahoma"/>
                <a:cs typeface="Tahoma"/>
              </a:rPr>
              <a:t>t</a:t>
            </a:r>
            <a:r>
              <a:rPr sz="2800" b="1" spc="-285" dirty="0">
                <a:solidFill>
                  <a:srgbClr val="FFFFFF"/>
                </a:solidFill>
                <a:latin typeface="Tahoma"/>
                <a:cs typeface="Tahoma"/>
              </a:rPr>
              <a:t> </a:t>
            </a:r>
            <a:r>
              <a:rPr sz="2800" b="1" spc="-75" dirty="0">
                <a:solidFill>
                  <a:srgbClr val="FFFFFF"/>
                </a:solidFill>
                <a:latin typeface="Tahoma"/>
                <a:cs typeface="Tahoma"/>
              </a:rPr>
              <a:t>u</a:t>
            </a:r>
            <a:r>
              <a:rPr sz="2800" b="1" spc="-35" dirty="0">
                <a:solidFill>
                  <a:srgbClr val="FFFFFF"/>
                </a:solidFill>
                <a:latin typeface="Tahoma"/>
                <a:cs typeface="Tahoma"/>
              </a:rPr>
              <a:t>n</a:t>
            </a:r>
            <a:r>
              <a:rPr sz="2800" b="1" spc="20" dirty="0">
                <a:solidFill>
                  <a:srgbClr val="FFFFFF"/>
                </a:solidFill>
                <a:latin typeface="Tahoma"/>
                <a:cs typeface="Tahoma"/>
              </a:rPr>
              <a:t>t</a:t>
            </a:r>
            <a:r>
              <a:rPr sz="2800" b="1" spc="-75" dirty="0">
                <a:solidFill>
                  <a:srgbClr val="FFFFFF"/>
                </a:solidFill>
                <a:latin typeface="Tahoma"/>
                <a:cs typeface="Tahoma"/>
              </a:rPr>
              <a:t>u</a:t>
            </a:r>
            <a:r>
              <a:rPr sz="2800" b="1" spc="-200" dirty="0">
                <a:solidFill>
                  <a:srgbClr val="FFFFFF"/>
                </a:solidFill>
                <a:latin typeface="Tahoma"/>
                <a:cs typeface="Tahoma"/>
              </a:rPr>
              <a:t>k  </a:t>
            </a:r>
            <a:r>
              <a:rPr sz="2800" b="1" spc="75" dirty="0">
                <a:solidFill>
                  <a:srgbClr val="FFFFFF"/>
                </a:solidFill>
                <a:latin typeface="Tahoma"/>
                <a:cs typeface="Tahoma"/>
              </a:rPr>
              <a:t>b</a:t>
            </a:r>
            <a:r>
              <a:rPr sz="2800" b="1" spc="-35" dirty="0">
                <a:solidFill>
                  <a:srgbClr val="FFFFFF"/>
                </a:solidFill>
                <a:latin typeface="Tahoma"/>
                <a:cs typeface="Tahoma"/>
              </a:rPr>
              <a:t>e</a:t>
            </a:r>
            <a:r>
              <a:rPr sz="2800" b="1" spc="-55" dirty="0">
                <a:solidFill>
                  <a:srgbClr val="FFFFFF"/>
                </a:solidFill>
                <a:latin typeface="Tahoma"/>
                <a:cs typeface="Tahoma"/>
              </a:rPr>
              <a:t>r</a:t>
            </a:r>
            <a:r>
              <a:rPr sz="2800" b="1" spc="-35" dirty="0">
                <a:solidFill>
                  <a:srgbClr val="FFFFFF"/>
                </a:solidFill>
                <a:latin typeface="Tahoma"/>
                <a:cs typeface="Tahoma"/>
              </a:rPr>
              <a:t>e</a:t>
            </a:r>
            <a:r>
              <a:rPr sz="2800" b="1" spc="-305" dirty="0">
                <a:solidFill>
                  <a:srgbClr val="FFFFFF"/>
                </a:solidFill>
                <a:latin typeface="Tahoma"/>
                <a:cs typeface="Tahoma"/>
              </a:rPr>
              <a:t>k</a:t>
            </a:r>
            <a:r>
              <a:rPr sz="2800" b="1" spc="-85" dirty="0">
                <a:solidFill>
                  <a:srgbClr val="FFFFFF"/>
                </a:solidFill>
                <a:latin typeface="Tahoma"/>
                <a:cs typeface="Tahoma"/>
              </a:rPr>
              <a:t>s</a:t>
            </a:r>
            <a:r>
              <a:rPr sz="2800" b="1" spc="90" dirty="0">
                <a:solidFill>
                  <a:srgbClr val="FFFFFF"/>
                </a:solidFill>
                <a:latin typeface="Tahoma"/>
                <a:cs typeface="Tahoma"/>
              </a:rPr>
              <a:t>p</a:t>
            </a:r>
            <a:r>
              <a:rPr sz="2800" b="1" spc="-35" dirty="0">
                <a:solidFill>
                  <a:srgbClr val="FFFFFF"/>
                </a:solidFill>
                <a:latin typeface="Tahoma"/>
                <a:cs typeface="Tahoma"/>
              </a:rPr>
              <a:t>e</a:t>
            </a:r>
            <a:r>
              <a:rPr sz="2800" b="1" spc="-55" dirty="0">
                <a:solidFill>
                  <a:srgbClr val="FFFFFF"/>
                </a:solidFill>
                <a:latin typeface="Tahoma"/>
                <a:cs typeface="Tahoma"/>
              </a:rPr>
              <a:t>r</a:t>
            </a:r>
            <a:r>
              <a:rPr sz="2800" b="1" spc="-60" dirty="0">
                <a:solidFill>
                  <a:srgbClr val="FFFFFF"/>
                </a:solidFill>
                <a:latin typeface="Tahoma"/>
                <a:cs typeface="Tahoma"/>
              </a:rPr>
              <a:t>i</a:t>
            </a:r>
            <a:r>
              <a:rPr sz="2800" b="1" spc="-95" dirty="0">
                <a:solidFill>
                  <a:srgbClr val="FFFFFF"/>
                </a:solidFill>
                <a:latin typeface="Tahoma"/>
                <a:cs typeface="Tahoma"/>
              </a:rPr>
              <a:t>m</a:t>
            </a:r>
            <a:r>
              <a:rPr sz="2800" b="1" spc="-35" dirty="0">
                <a:solidFill>
                  <a:srgbClr val="FFFFFF"/>
                </a:solidFill>
                <a:latin typeface="Tahoma"/>
                <a:cs typeface="Tahoma"/>
              </a:rPr>
              <a:t>en</a:t>
            </a:r>
            <a:r>
              <a:rPr sz="2800" b="1" spc="-180" dirty="0">
                <a:solidFill>
                  <a:srgbClr val="FFFFFF"/>
                </a:solidFill>
                <a:latin typeface="Tahoma"/>
                <a:cs typeface="Tahoma"/>
              </a:rPr>
              <a:t>.</a:t>
            </a:r>
            <a:r>
              <a:rPr sz="2800" b="1" spc="-285" dirty="0">
                <a:solidFill>
                  <a:srgbClr val="FFFFFF"/>
                </a:solidFill>
                <a:latin typeface="Tahoma"/>
                <a:cs typeface="Tahoma"/>
              </a:rPr>
              <a:t> </a:t>
            </a:r>
            <a:r>
              <a:rPr sz="2800" b="1" spc="-790" dirty="0">
                <a:solidFill>
                  <a:srgbClr val="FFFFFF"/>
                </a:solidFill>
                <a:latin typeface="Tahoma"/>
                <a:cs typeface="Tahoma"/>
              </a:rPr>
              <a:t>I</a:t>
            </a:r>
            <a:r>
              <a:rPr sz="2800" b="1" spc="90" dirty="0">
                <a:solidFill>
                  <a:srgbClr val="FFFFFF"/>
                </a:solidFill>
                <a:latin typeface="Tahoma"/>
                <a:cs typeface="Tahoma"/>
              </a:rPr>
              <a:t>d</a:t>
            </a:r>
            <a:r>
              <a:rPr sz="2800" b="1" spc="-30" dirty="0">
                <a:solidFill>
                  <a:srgbClr val="FFFFFF"/>
                </a:solidFill>
                <a:latin typeface="Tahoma"/>
                <a:cs typeface="Tahoma"/>
              </a:rPr>
              <a:t>e</a:t>
            </a:r>
            <a:r>
              <a:rPr sz="2800" b="1" spc="-285" dirty="0">
                <a:solidFill>
                  <a:srgbClr val="FFFFFF"/>
                </a:solidFill>
                <a:latin typeface="Tahoma"/>
                <a:cs typeface="Tahoma"/>
              </a:rPr>
              <a:t> </a:t>
            </a:r>
            <a:r>
              <a:rPr sz="2800" b="1" spc="75" dirty="0">
                <a:solidFill>
                  <a:srgbClr val="FFFFFF"/>
                </a:solidFill>
                <a:latin typeface="Tahoma"/>
                <a:cs typeface="Tahoma"/>
              </a:rPr>
              <a:t>b</a:t>
            </a:r>
            <a:r>
              <a:rPr sz="2800" b="1" spc="-60" dirty="0">
                <a:solidFill>
                  <a:srgbClr val="FFFFFF"/>
                </a:solidFill>
                <a:latin typeface="Tahoma"/>
                <a:cs typeface="Tahoma"/>
              </a:rPr>
              <a:t>i</a:t>
            </a:r>
            <a:r>
              <a:rPr sz="2800" b="1" spc="-85" dirty="0">
                <a:solidFill>
                  <a:srgbClr val="FFFFFF"/>
                </a:solidFill>
                <a:latin typeface="Tahoma"/>
                <a:cs typeface="Tahoma"/>
              </a:rPr>
              <a:t>s</a:t>
            </a:r>
            <a:r>
              <a:rPr sz="2800" b="1" spc="-35" dirty="0">
                <a:solidFill>
                  <a:srgbClr val="FFFFFF"/>
                </a:solidFill>
                <a:latin typeface="Tahoma"/>
                <a:cs typeface="Tahoma"/>
              </a:rPr>
              <a:t>n</a:t>
            </a:r>
            <a:r>
              <a:rPr sz="2800" b="1" spc="-60" dirty="0">
                <a:solidFill>
                  <a:srgbClr val="FFFFFF"/>
                </a:solidFill>
                <a:latin typeface="Tahoma"/>
                <a:cs typeface="Tahoma"/>
              </a:rPr>
              <a:t>is  </a:t>
            </a:r>
            <a:r>
              <a:rPr sz="2800" b="1" spc="90" dirty="0">
                <a:solidFill>
                  <a:srgbClr val="FFFFFF"/>
                </a:solidFill>
                <a:latin typeface="Tahoma"/>
                <a:cs typeface="Tahoma"/>
              </a:rPr>
              <a:t>p</a:t>
            </a:r>
            <a:r>
              <a:rPr sz="2800" b="1" spc="-145" dirty="0">
                <a:solidFill>
                  <a:srgbClr val="FFFFFF"/>
                </a:solidFill>
                <a:latin typeface="Tahoma"/>
                <a:cs typeface="Tahoma"/>
              </a:rPr>
              <a:t>a</a:t>
            </a:r>
            <a:r>
              <a:rPr sz="2800" b="1" spc="40" dirty="0">
                <a:solidFill>
                  <a:srgbClr val="FFFFFF"/>
                </a:solidFill>
                <a:latin typeface="Tahoma"/>
                <a:cs typeface="Tahoma"/>
              </a:rPr>
              <a:t>l</a:t>
            </a:r>
            <a:r>
              <a:rPr sz="2800" b="1" spc="-60" dirty="0">
                <a:solidFill>
                  <a:srgbClr val="FFFFFF"/>
                </a:solidFill>
                <a:latin typeface="Tahoma"/>
                <a:cs typeface="Tahoma"/>
              </a:rPr>
              <a:t>i</a:t>
            </a:r>
            <a:r>
              <a:rPr sz="2800" b="1" spc="-35" dirty="0">
                <a:solidFill>
                  <a:srgbClr val="FFFFFF"/>
                </a:solidFill>
                <a:latin typeface="Tahoma"/>
                <a:cs typeface="Tahoma"/>
              </a:rPr>
              <a:t>n</a:t>
            </a:r>
            <a:r>
              <a:rPr sz="2800" b="1" spc="-335" dirty="0">
                <a:solidFill>
                  <a:srgbClr val="FFFFFF"/>
                </a:solidFill>
                <a:latin typeface="Tahoma"/>
                <a:cs typeface="Tahoma"/>
              </a:rPr>
              <a:t>g</a:t>
            </a:r>
            <a:r>
              <a:rPr sz="2800" b="1" spc="-285" dirty="0">
                <a:solidFill>
                  <a:srgbClr val="FFFFFF"/>
                </a:solidFill>
                <a:latin typeface="Tahoma"/>
                <a:cs typeface="Tahoma"/>
              </a:rPr>
              <a:t> </a:t>
            </a:r>
            <a:r>
              <a:rPr sz="2800" b="1" spc="-60" dirty="0">
                <a:solidFill>
                  <a:srgbClr val="FFFFFF"/>
                </a:solidFill>
                <a:latin typeface="Tahoma"/>
                <a:cs typeface="Tahoma"/>
              </a:rPr>
              <a:t>i</a:t>
            </a:r>
            <a:r>
              <a:rPr sz="2800" b="1" spc="-35" dirty="0">
                <a:solidFill>
                  <a:srgbClr val="FFFFFF"/>
                </a:solidFill>
                <a:latin typeface="Tahoma"/>
                <a:cs typeface="Tahoma"/>
              </a:rPr>
              <a:t>n</a:t>
            </a:r>
            <a:r>
              <a:rPr sz="2800" b="1" spc="55" dirty="0">
                <a:solidFill>
                  <a:srgbClr val="FFFFFF"/>
                </a:solidFill>
                <a:latin typeface="Tahoma"/>
                <a:cs typeface="Tahoma"/>
              </a:rPr>
              <a:t>o</a:t>
            </a:r>
            <a:r>
              <a:rPr sz="2800" b="1" spc="10" dirty="0">
                <a:solidFill>
                  <a:srgbClr val="FFFFFF"/>
                </a:solidFill>
                <a:latin typeface="Tahoma"/>
                <a:cs typeface="Tahoma"/>
              </a:rPr>
              <a:t>v</a:t>
            </a:r>
            <a:r>
              <a:rPr sz="2800" b="1" spc="-145" dirty="0">
                <a:solidFill>
                  <a:srgbClr val="FFFFFF"/>
                </a:solidFill>
                <a:latin typeface="Tahoma"/>
                <a:cs typeface="Tahoma"/>
              </a:rPr>
              <a:t>a</a:t>
            </a:r>
            <a:r>
              <a:rPr sz="2800" b="1" spc="20" dirty="0">
                <a:solidFill>
                  <a:srgbClr val="FFFFFF"/>
                </a:solidFill>
                <a:latin typeface="Tahoma"/>
                <a:cs typeface="Tahoma"/>
              </a:rPr>
              <a:t>t</a:t>
            </a:r>
            <a:r>
              <a:rPr sz="2800" b="1" spc="-60" dirty="0">
                <a:solidFill>
                  <a:srgbClr val="FFFFFF"/>
                </a:solidFill>
                <a:latin typeface="Tahoma"/>
                <a:cs typeface="Tahoma"/>
              </a:rPr>
              <a:t>i</a:t>
            </a:r>
            <a:r>
              <a:rPr sz="2800" b="1" spc="40" dirty="0">
                <a:solidFill>
                  <a:srgbClr val="FFFFFF"/>
                </a:solidFill>
                <a:latin typeface="Tahoma"/>
                <a:cs typeface="Tahoma"/>
              </a:rPr>
              <a:t>f</a:t>
            </a:r>
            <a:r>
              <a:rPr sz="2800" b="1" spc="-285" dirty="0">
                <a:solidFill>
                  <a:srgbClr val="FFFFFF"/>
                </a:solidFill>
                <a:latin typeface="Tahoma"/>
                <a:cs typeface="Tahoma"/>
              </a:rPr>
              <a:t> </a:t>
            </a:r>
            <a:r>
              <a:rPr sz="2800" b="1" spc="-85" dirty="0">
                <a:solidFill>
                  <a:srgbClr val="FFFFFF"/>
                </a:solidFill>
                <a:latin typeface="Tahoma"/>
                <a:cs typeface="Tahoma"/>
              </a:rPr>
              <a:t>s</a:t>
            </a:r>
            <a:r>
              <a:rPr sz="2800" b="1" spc="-35" dirty="0">
                <a:solidFill>
                  <a:srgbClr val="FFFFFF"/>
                </a:solidFill>
                <a:latin typeface="Tahoma"/>
                <a:cs typeface="Tahoma"/>
              </a:rPr>
              <a:t>e</a:t>
            </a:r>
            <a:r>
              <a:rPr sz="2800" b="1" spc="-55" dirty="0">
                <a:solidFill>
                  <a:srgbClr val="FFFFFF"/>
                </a:solidFill>
                <a:latin typeface="Tahoma"/>
                <a:cs typeface="Tahoma"/>
              </a:rPr>
              <a:t>r</a:t>
            </a:r>
            <a:r>
              <a:rPr sz="2800" b="1" spc="-60" dirty="0">
                <a:solidFill>
                  <a:srgbClr val="FFFFFF"/>
                </a:solidFill>
                <a:latin typeface="Tahoma"/>
                <a:cs typeface="Tahoma"/>
              </a:rPr>
              <a:t>i</a:t>
            </a:r>
            <a:r>
              <a:rPr sz="2800" b="1" spc="-35" dirty="0">
                <a:solidFill>
                  <a:srgbClr val="FFFFFF"/>
                </a:solidFill>
                <a:latin typeface="Tahoma"/>
                <a:cs typeface="Tahoma"/>
              </a:rPr>
              <a:t>n</a:t>
            </a:r>
            <a:r>
              <a:rPr sz="2800" b="1" spc="-335" dirty="0">
                <a:solidFill>
                  <a:srgbClr val="FFFFFF"/>
                </a:solidFill>
                <a:latin typeface="Tahoma"/>
                <a:cs typeface="Tahoma"/>
              </a:rPr>
              <a:t>g</a:t>
            </a:r>
            <a:r>
              <a:rPr sz="2800" b="1" spc="-285" dirty="0">
                <a:solidFill>
                  <a:srgbClr val="FFFFFF"/>
                </a:solidFill>
                <a:latin typeface="Tahoma"/>
                <a:cs typeface="Tahoma"/>
              </a:rPr>
              <a:t> </a:t>
            </a:r>
            <a:r>
              <a:rPr sz="2800" b="1" spc="-95" dirty="0">
                <a:solidFill>
                  <a:srgbClr val="FFFFFF"/>
                </a:solidFill>
                <a:latin typeface="Tahoma"/>
                <a:cs typeface="Tahoma"/>
              </a:rPr>
              <a:t>m</a:t>
            </a:r>
            <a:r>
              <a:rPr sz="2800" b="1" spc="-75" dirty="0">
                <a:solidFill>
                  <a:srgbClr val="FFFFFF"/>
                </a:solidFill>
                <a:latin typeface="Tahoma"/>
                <a:cs typeface="Tahoma"/>
              </a:rPr>
              <a:t>u</a:t>
            </a:r>
            <a:r>
              <a:rPr sz="2800" b="1" spc="-35" dirty="0">
                <a:solidFill>
                  <a:srgbClr val="FFFFFF"/>
                </a:solidFill>
                <a:latin typeface="Tahoma"/>
                <a:cs typeface="Tahoma"/>
              </a:rPr>
              <a:t>n</a:t>
            </a:r>
            <a:r>
              <a:rPr sz="2800" b="1" spc="150" dirty="0">
                <a:solidFill>
                  <a:srgbClr val="FFFFFF"/>
                </a:solidFill>
                <a:latin typeface="Tahoma"/>
                <a:cs typeface="Tahoma"/>
              </a:rPr>
              <a:t>c</a:t>
            </a:r>
            <a:r>
              <a:rPr sz="2800" b="1" spc="-75" dirty="0">
                <a:solidFill>
                  <a:srgbClr val="FFFFFF"/>
                </a:solidFill>
                <a:latin typeface="Tahoma"/>
                <a:cs typeface="Tahoma"/>
              </a:rPr>
              <a:t>u</a:t>
            </a:r>
            <a:r>
              <a:rPr sz="2800" b="1" spc="45" dirty="0">
                <a:solidFill>
                  <a:srgbClr val="FFFFFF"/>
                </a:solidFill>
                <a:latin typeface="Tahoma"/>
                <a:cs typeface="Tahoma"/>
              </a:rPr>
              <a:t>l  </a:t>
            </a:r>
            <a:r>
              <a:rPr sz="2800" b="1" spc="-40" dirty="0">
                <a:solidFill>
                  <a:srgbClr val="FFFFFF"/>
                </a:solidFill>
                <a:latin typeface="Tahoma"/>
                <a:cs typeface="Tahoma"/>
              </a:rPr>
              <a:t>dari</a:t>
            </a:r>
            <a:r>
              <a:rPr sz="2800" b="1" spc="-290" dirty="0">
                <a:solidFill>
                  <a:srgbClr val="FFFFFF"/>
                </a:solidFill>
                <a:latin typeface="Tahoma"/>
                <a:cs typeface="Tahoma"/>
              </a:rPr>
              <a:t> </a:t>
            </a:r>
            <a:r>
              <a:rPr sz="2800" b="1" spc="-5" dirty="0">
                <a:solidFill>
                  <a:srgbClr val="FFFFFF"/>
                </a:solidFill>
                <a:latin typeface="Tahoma"/>
                <a:cs typeface="Tahoma"/>
              </a:rPr>
              <a:t>percobaan</a:t>
            </a:r>
            <a:r>
              <a:rPr sz="2800" b="1" spc="-290" dirty="0">
                <a:solidFill>
                  <a:srgbClr val="FFFFFF"/>
                </a:solidFill>
                <a:latin typeface="Tahoma"/>
                <a:cs typeface="Tahoma"/>
              </a:rPr>
              <a:t> </a:t>
            </a:r>
            <a:r>
              <a:rPr sz="2800" b="1" spc="-30" dirty="0">
                <a:solidFill>
                  <a:srgbClr val="FFFFFF"/>
                </a:solidFill>
                <a:latin typeface="Tahoma"/>
                <a:cs typeface="Tahoma"/>
              </a:rPr>
              <a:t>dan</a:t>
            </a:r>
            <a:r>
              <a:rPr sz="2800" b="1" spc="-290" dirty="0">
                <a:solidFill>
                  <a:srgbClr val="FFFFFF"/>
                </a:solidFill>
                <a:latin typeface="Tahoma"/>
                <a:cs typeface="Tahoma"/>
              </a:rPr>
              <a:t> </a:t>
            </a:r>
            <a:r>
              <a:rPr sz="2800" b="1" spc="-165" dirty="0">
                <a:solidFill>
                  <a:srgbClr val="FFFFFF"/>
                </a:solidFill>
                <a:latin typeface="Tahoma"/>
                <a:cs typeface="Tahoma"/>
              </a:rPr>
              <a:t>kegagalan.</a:t>
            </a:r>
            <a:endParaRPr sz="2800" dirty="0">
              <a:latin typeface="Tahoma"/>
              <a:cs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96070" y="3191277"/>
            <a:ext cx="15495859" cy="2375650"/>
          </a:xfrm>
          <a:prstGeom prst="rect">
            <a:avLst/>
          </a:prstGeom>
        </p:spPr>
        <p:txBody>
          <a:bodyPr vert="horz" wrap="square" lIns="0" tIns="180340" rIns="0" bIns="0" rtlCol="0">
            <a:spAutoFit/>
          </a:bodyPr>
          <a:lstStyle/>
          <a:p>
            <a:pPr marL="12700" marR="5080" algn="ctr">
              <a:lnSpc>
                <a:spcPts val="9000"/>
              </a:lnSpc>
              <a:spcBef>
                <a:spcPts val="1420"/>
              </a:spcBef>
            </a:pPr>
            <a:r>
              <a:rPr sz="6600" b="1" spc="-135" dirty="0">
                <a:solidFill>
                  <a:srgbClr val="FF0000"/>
                </a:solidFill>
                <a:latin typeface="Tahoma"/>
                <a:cs typeface="Tahoma"/>
              </a:rPr>
              <a:t>Tahapan </a:t>
            </a:r>
            <a:r>
              <a:rPr sz="6600" b="1" spc="-130" dirty="0">
                <a:solidFill>
                  <a:srgbClr val="FF0000"/>
                </a:solidFill>
                <a:latin typeface="Tahoma"/>
                <a:cs typeface="Tahoma"/>
              </a:rPr>
              <a:t> </a:t>
            </a:r>
            <a:r>
              <a:rPr sz="6600" b="1" spc="-45" dirty="0">
                <a:solidFill>
                  <a:srgbClr val="FF0000"/>
                </a:solidFill>
                <a:latin typeface="Tahoma"/>
                <a:cs typeface="Tahoma"/>
              </a:rPr>
              <a:t>Menyusun </a:t>
            </a:r>
            <a:r>
              <a:rPr sz="6600" b="1" spc="-5" dirty="0">
                <a:solidFill>
                  <a:srgbClr val="FF0000"/>
                </a:solidFill>
                <a:latin typeface="Tahoma"/>
                <a:cs typeface="Tahoma"/>
              </a:rPr>
              <a:t>ide </a:t>
            </a:r>
            <a:r>
              <a:rPr sz="6600" b="1" spc="-60" dirty="0">
                <a:solidFill>
                  <a:srgbClr val="FF0000"/>
                </a:solidFill>
                <a:latin typeface="Tahoma"/>
                <a:cs typeface="Tahoma"/>
              </a:rPr>
              <a:t>dan </a:t>
            </a:r>
            <a:r>
              <a:rPr sz="6600" b="1" spc="-2480" dirty="0">
                <a:solidFill>
                  <a:srgbClr val="FF0000"/>
                </a:solidFill>
                <a:latin typeface="Tahoma"/>
                <a:cs typeface="Tahoma"/>
              </a:rPr>
              <a:t> </a:t>
            </a:r>
            <a:r>
              <a:rPr sz="6600" b="1" spc="-95" dirty="0">
                <a:solidFill>
                  <a:srgbClr val="FF0000"/>
                </a:solidFill>
                <a:latin typeface="Tahoma"/>
                <a:cs typeface="Tahoma"/>
              </a:rPr>
              <a:t>konsep </a:t>
            </a:r>
            <a:r>
              <a:rPr sz="6600" b="1" spc="-75" dirty="0">
                <a:solidFill>
                  <a:srgbClr val="FF0000"/>
                </a:solidFill>
                <a:latin typeface="Tahoma"/>
                <a:cs typeface="Tahoma"/>
              </a:rPr>
              <a:t>bisnis </a:t>
            </a:r>
            <a:r>
              <a:rPr sz="6600" b="1" spc="-70" dirty="0">
                <a:solidFill>
                  <a:srgbClr val="FF0000"/>
                </a:solidFill>
                <a:latin typeface="Tahoma"/>
                <a:cs typeface="Tahoma"/>
              </a:rPr>
              <a:t> berbasis</a:t>
            </a:r>
            <a:r>
              <a:rPr sz="6600" b="1" spc="-535" dirty="0">
                <a:solidFill>
                  <a:srgbClr val="FF0000"/>
                </a:solidFill>
                <a:latin typeface="Tahoma"/>
                <a:cs typeface="Tahoma"/>
              </a:rPr>
              <a:t> </a:t>
            </a:r>
            <a:r>
              <a:rPr sz="6600" b="1" spc="-140" dirty="0">
                <a:solidFill>
                  <a:srgbClr val="FF0000"/>
                </a:solidFill>
                <a:latin typeface="Tahoma"/>
                <a:cs typeface="Tahoma"/>
              </a:rPr>
              <a:t>teknologi.</a:t>
            </a:r>
            <a:endParaRPr sz="6600" dirty="0">
              <a:solidFill>
                <a:srgbClr val="FF0000"/>
              </a:solidFill>
              <a:latin typeface="Tahoma"/>
              <a:cs typeface="Tahoma"/>
            </a:endParaRPr>
          </a:p>
        </p:txBody>
      </p:sp>
      <p:pic>
        <p:nvPicPr>
          <p:cNvPr id="3" name="object 3"/>
          <p:cNvPicPr/>
          <p:nvPr/>
        </p:nvPicPr>
        <p:blipFill>
          <a:blip r:embed="rId2" cstate="print"/>
          <a:stretch>
            <a:fillRect/>
          </a:stretch>
        </p:blipFill>
        <p:spPr>
          <a:xfrm>
            <a:off x="1280841" y="7080208"/>
            <a:ext cx="6276974" cy="1295399"/>
          </a:xfrm>
          <a:prstGeom prst="rect">
            <a:avLst/>
          </a:prstGeom>
        </p:spPr>
      </p:pic>
      <p:grpSp>
        <p:nvGrpSpPr>
          <p:cNvPr id="4" name="object 4"/>
          <p:cNvGrpSpPr/>
          <p:nvPr/>
        </p:nvGrpSpPr>
        <p:grpSpPr>
          <a:xfrm>
            <a:off x="0" y="0"/>
            <a:ext cx="295275" cy="10287000"/>
            <a:chOff x="0" y="0"/>
            <a:chExt cx="295275" cy="10287000"/>
          </a:xfrm>
        </p:grpSpPr>
        <p:sp>
          <p:nvSpPr>
            <p:cNvPr id="5" name="object 5"/>
            <p:cNvSpPr/>
            <p:nvPr/>
          </p:nvSpPr>
          <p:spPr>
            <a:xfrm>
              <a:off x="0" y="2337904"/>
              <a:ext cx="295275" cy="7949565"/>
            </a:xfrm>
            <a:custGeom>
              <a:avLst/>
              <a:gdLst/>
              <a:ahLst/>
              <a:cxnLst/>
              <a:rect l="l" t="t" r="r" b="b"/>
              <a:pathLst>
                <a:path w="295275" h="7949565">
                  <a:moveTo>
                    <a:pt x="0" y="7949094"/>
                  </a:moveTo>
                  <a:lnTo>
                    <a:pt x="295274" y="7949094"/>
                  </a:lnTo>
                  <a:lnTo>
                    <a:pt x="295274" y="0"/>
                  </a:lnTo>
                  <a:lnTo>
                    <a:pt x="0" y="0"/>
                  </a:lnTo>
                  <a:lnTo>
                    <a:pt x="0" y="7949094"/>
                  </a:lnTo>
                  <a:close/>
                </a:path>
              </a:pathLst>
            </a:custGeom>
            <a:solidFill>
              <a:srgbClr val="FDFDFD"/>
            </a:solidFill>
          </p:spPr>
          <p:txBody>
            <a:bodyPr wrap="square" lIns="0" tIns="0" rIns="0" bIns="0" rtlCol="0"/>
            <a:lstStyle/>
            <a:p>
              <a:endParaRPr/>
            </a:p>
          </p:txBody>
        </p:sp>
        <p:sp>
          <p:nvSpPr>
            <p:cNvPr id="6" name="object 6"/>
            <p:cNvSpPr/>
            <p:nvPr/>
          </p:nvSpPr>
          <p:spPr>
            <a:xfrm>
              <a:off x="0" y="0"/>
              <a:ext cx="295275" cy="2338070"/>
            </a:xfrm>
            <a:custGeom>
              <a:avLst/>
              <a:gdLst/>
              <a:ahLst/>
              <a:cxnLst/>
              <a:rect l="l" t="t" r="r" b="b"/>
              <a:pathLst>
                <a:path w="295275" h="2338070">
                  <a:moveTo>
                    <a:pt x="0" y="0"/>
                  </a:moveTo>
                  <a:lnTo>
                    <a:pt x="295274" y="0"/>
                  </a:lnTo>
                  <a:lnTo>
                    <a:pt x="295274" y="2337905"/>
                  </a:lnTo>
                  <a:lnTo>
                    <a:pt x="0" y="2337905"/>
                  </a:lnTo>
                  <a:lnTo>
                    <a:pt x="0"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80841" y="343018"/>
            <a:ext cx="16715059" cy="2252411"/>
          </a:xfrm>
          <a:prstGeom prst="rect">
            <a:avLst/>
          </a:prstGeom>
        </p:spPr>
        <p:txBody>
          <a:bodyPr vert="horz" wrap="square" lIns="0" tIns="178435" rIns="0" bIns="0" rtlCol="0">
            <a:spAutoFit/>
          </a:bodyPr>
          <a:lstStyle/>
          <a:p>
            <a:pPr marL="12700" marR="5080">
              <a:lnSpc>
                <a:spcPts val="8620"/>
              </a:lnSpc>
              <a:spcBef>
                <a:spcPts val="1405"/>
              </a:spcBef>
            </a:pPr>
            <a:r>
              <a:rPr sz="5400" b="1" spc="-114" dirty="0">
                <a:solidFill>
                  <a:srgbClr val="FF0000"/>
                </a:solidFill>
                <a:latin typeface="Tahoma"/>
                <a:cs typeface="Tahoma"/>
              </a:rPr>
              <a:t>Berikut </a:t>
            </a:r>
            <a:r>
              <a:rPr sz="5400" b="1" spc="-110" dirty="0">
                <a:solidFill>
                  <a:srgbClr val="FF0000"/>
                </a:solidFill>
                <a:latin typeface="Tahoma"/>
                <a:cs typeface="Tahoma"/>
              </a:rPr>
              <a:t>adalah </a:t>
            </a:r>
            <a:r>
              <a:rPr sz="5400" b="1" spc="-105" dirty="0">
                <a:solidFill>
                  <a:srgbClr val="FF0000"/>
                </a:solidFill>
                <a:latin typeface="Tahoma"/>
                <a:cs typeface="Tahoma"/>
              </a:rPr>
              <a:t> </a:t>
            </a:r>
            <a:r>
              <a:rPr sz="5400" b="1" spc="-114" dirty="0">
                <a:solidFill>
                  <a:srgbClr val="FF0000"/>
                </a:solidFill>
                <a:latin typeface="Tahoma"/>
                <a:cs typeface="Tahoma"/>
              </a:rPr>
              <a:t>tahapan </a:t>
            </a:r>
            <a:r>
              <a:rPr sz="5400" b="1" spc="-175" dirty="0">
                <a:solidFill>
                  <a:srgbClr val="FF0000"/>
                </a:solidFill>
                <a:latin typeface="Tahoma"/>
                <a:cs typeface="Tahoma"/>
              </a:rPr>
              <a:t>untuk </a:t>
            </a:r>
            <a:r>
              <a:rPr sz="5400" b="1" spc="-170" dirty="0">
                <a:solidFill>
                  <a:srgbClr val="FF0000"/>
                </a:solidFill>
                <a:latin typeface="Tahoma"/>
                <a:cs typeface="Tahoma"/>
              </a:rPr>
              <a:t> </a:t>
            </a:r>
            <a:r>
              <a:rPr sz="5400" b="1" spc="-105" dirty="0">
                <a:solidFill>
                  <a:srgbClr val="FF0000"/>
                </a:solidFill>
                <a:latin typeface="Tahoma"/>
                <a:cs typeface="Tahoma"/>
              </a:rPr>
              <a:t>menyusun </a:t>
            </a:r>
            <a:r>
              <a:rPr sz="5400" b="1" spc="-15" dirty="0">
                <a:solidFill>
                  <a:srgbClr val="FF0000"/>
                </a:solidFill>
                <a:latin typeface="Tahoma"/>
                <a:cs typeface="Tahoma"/>
              </a:rPr>
              <a:t>ide </a:t>
            </a:r>
            <a:r>
              <a:rPr sz="5400" b="1" spc="-70" dirty="0">
                <a:solidFill>
                  <a:srgbClr val="FF0000"/>
                </a:solidFill>
                <a:latin typeface="Tahoma"/>
                <a:cs typeface="Tahoma"/>
              </a:rPr>
              <a:t>dan </a:t>
            </a:r>
            <a:r>
              <a:rPr sz="5400" b="1" spc="-2390" dirty="0">
                <a:solidFill>
                  <a:srgbClr val="FF0000"/>
                </a:solidFill>
                <a:latin typeface="Tahoma"/>
                <a:cs typeface="Tahoma"/>
              </a:rPr>
              <a:t> </a:t>
            </a:r>
            <a:r>
              <a:rPr sz="5400" b="1" spc="-105" dirty="0">
                <a:solidFill>
                  <a:srgbClr val="FF0000"/>
                </a:solidFill>
                <a:latin typeface="Tahoma"/>
                <a:cs typeface="Tahoma"/>
              </a:rPr>
              <a:t>konsep </a:t>
            </a:r>
            <a:r>
              <a:rPr sz="5400" b="1" spc="-80" dirty="0">
                <a:solidFill>
                  <a:srgbClr val="FF0000"/>
                </a:solidFill>
                <a:latin typeface="Tahoma"/>
                <a:cs typeface="Tahoma"/>
              </a:rPr>
              <a:t>bisnis </a:t>
            </a:r>
            <a:r>
              <a:rPr sz="5400" b="1" spc="-75" dirty="0">
                <a:solidFill>
                  <a:srgbClr val="FF0000"/>
                </a:solidFill>
                <a:latin typeface="Tahoma"/>
                <a:cs typeface="Tahoma"/>
              </a:rPr>
              <a:t> </a:t>
            </a:r>
            <a:r>
              <a:rPr sz="5400" b="1" spc="100" dirty="0">
                <a:solidFill>
                  <a:srgbClr val="FF0000"/>
                </a:solidFill>
                <a:latin typeface="Tahoma"/>
                <a:cs typeface="Tahoma"/>
              </a:rPr>
              <a:t>b</a:t>
            </a:r>
            <a:r>
              <a:rPr sz="5400" b="1" spc="-75" dirty="0">
                <a:solidFill>
                  <a:srgbClr val="FF0000"/>
                </a:solidFill>
                <a:latin typeface="Tahoma"/>
                <a:cs typeface="Tahoma"/>
              </a:rPr>
              <a:t>e</a:t>
            </a:r>
            <a:r>
              <a:rPr sz="5400" b="1" spc="-100" dirty="0">
                <a:solidFill>
                  <a:srgbClr val="FF0000"/>
                </a:solidFill>
                <a:latin typeface="Tahoma"/>
                <a:cs typeface="Tahoma"/>
              </a:rPr>
              <a:t>r</a:t>
            </a:r>
            <a:r>
              <a:rPr sz="5400" b="1" spc="100" dirty="0">
                <a:solidFill>
                  <a:srgbClr val="FF0000"/>
                </a:solidFill>
                <a:latin typeface="Tahoma"/>
                <a:cs typeface="Tahoma"/>
              </a:rPr>
              <a:t>b</a:t>
            </a:r>
            <a:r>
              <a:rPr sz="5400" b="1" spc="-260" dirty="0">
                <a:solidFill>
                  <a:srgbClr val="FF0000"/>
                </a:solidFill>
                <a:latin typeface="Tahoma"/>
                <a:cs typeface="Tahoma"/>
              </a:rPr>
              <a:t>a</a:t>
            </a:r>
            <a:r>
              <a:rPr sz="5400" b="1" spc="-155" dirty="0">
                <a:solidFill>
                  <a:srgbClr val="FF0000"/>
                </a:solidFill>
                <a:latin typeface="Tahoma"/>
                <a:cs typeface="Tahoma"/>
              </a:rPr>
              <a:t>s</a:t>
            </a:r>
            <a:r>
              <a:rPr sz="5400" b="1" spc="-105" dirty="0">
                <a:solidFill>
                  <a:srgbClr val="FF0000"/>
                </a:solidFill>
                <a:latin typeface="Tahoma"/>
                <a:cs typeface="Tahoma"/>
              </a:rPr>
              <a:t>i</a:t>
            </a:r>
            <a:r>
              <a:rPr sz="5400" b="1" spc="-150" dirty="0">
                <a:solidFill>
                  <a:srgbClr val="FF0000"/>
                </a:solidFill>
                <a:latin typeface="Tahoma"/>
                <a:cs typeface="Tahoma"/>
              </a:rPr>
              <a:t>s</a:t>
            </a:r>
            <a:r>
              <a:rPr sz="5400" b="1" spc="-470" dirty="0">
                <a:solidFill>
                  <a:srgbClr val="FF0000"/>
                </a:solidFill>
                <a:latin typeface="Tahoma"/>
                <a:cs typeface="Tahoma"/>
              </a:rPr>
              <a:t> </a:t>
            </a:r>
            <a:r>
              <a:rPr sz="5400" b="1" spc="20" dirty="0">
                <a:solidFill>
                  <a:srgbClr val="FF0000"/>
                </a:solidFill>
                <a:latin typeface="Tahoma"/>
                <a:cs typeface="Tahoma"/>
              </a:rPr>
              <a:t>t</a:t>
            </a:r>
            <a:r>
              <a:rPr sz="5400" b="1" spc="-75" dirty="0">
                <a:solidFill>
                  <a:srgbClr val="FF0000"/>
                </a:solidFill>
                <a:latin typeface="Tahoma"/>
                <a:cs typeface="Tahoma"/>
              </a:rPr>
              <a:t>e</a:t>
            </a:r>
            <a:r>
              <a:rPr sz="5400" b="1" spc="-515" dirty="0">
                <a:solidFill>
                  <a:srgbClr val="FF0000"/>
                </a:solidFill>
                <a:latin typeface="Tahoma"/>
                <a:cs typeface="Tahoma"/>
              </a:rPr>
              <a:t>k</a:t>
            </a:r>
            <a:r>
              <a:rPr sz="5400" b="1" spc="-80" dirty="0">
                <a:solidFill>
                  <a:srgbClr val="FF0000"/>
                </a:solidFill>
                <a:latin typeface="Tahoma"/>
                <a:cs typeface="Tahoma"/>
              </a:rPr>
              <a:t>n</a:t>
            </a:r>
            <a:r>
              <a:rPr sz="5400" b="1" spc="65" dirty="0">
                <a:solidFill>
                  <a:srgbClr val="FF0000"/>
                </a:solidFill>
                <a:latin typeface="Tahoma"/>
                <a:cs typeface="Tahoma"/>
              </a:rPr>
              <a:t>o</a:t>
            </a:r>
            <a:r>
              <a:rPr sz="5400" b="1" spc="55" dirty="0">
                <a:solidFill>
                  <a:srgbClr val="FF0000"/>
                </a:solidFill>
                <a:latin typeface="Tahoma"/>
                <a:cs typeface="Tahoma"/>
              </a:rPr>
              <a:t>l</a:t>
            </a:r>
            <a:r>
              <a:rPr sz="5400" b="1" spc="65" dirty="0">
                <a:solidFill>
                  <a:srgbClr val="FF0000"/>
                </a:solidFill>
                <a:latin typeface="Tahoma"/>
                <a:cs typeface="Tahoma"/>
              </a:rPr>
              <a:t>o</a:t>
            </a:r>
            <a:r>
              <a:rPr sz="5400" b="1" spc="-575" dirty="0">
                <a:solidFill>
                  <a:srgbClr val="FF0000"/>
                </a:solidFill>
                <a:latin typeface="Tahoma"/>
                <a:cs typeface="Tahoma"/>
              </a:rPr>
              <a:t>g</a:t>
            </a:r>
            <a:r>
              <a:rPr sz="5400" b="1" spc="-105" dirty="0">
                <a:solidFill>
                  <a:srgbClr val="FF0000"/>
                </a:solidFill>
                <a:latin typeface="Tahoma"/>
                <a:cs typeface="Tahoma"/>
              </a:rPr>
              <a:t>i</a:t>
            </a:r>
            <a:r>
              <a:rPr sz="5400" b="1" spc="-720" dirty="0">
                <a:solidFill>
                  <a:srgbClr val="FF0000"/>
                </a:solidFill>
                <a:latin typeface="Tahoma"/>
                <a:cs typeface="Tahoma"/>
              </a:rPr>
              <a:t>:</a:t>
            </a:r>
            <a:endParaRPr sz="5400" dirty="0">
              <a:solidFill>
                <a:srgbClr val="FF0000"/>
              </a:solidFill>
              <a:latin typeface="Tahoma"/>
              <a:cs typeface="Tahoma"/>
            </a:endParaRPr>
          </a:p>
        </p:txBody>
      </p:sp>
      <p:pic>
        <p:nvPicPr>
          <p:cNvPr id="3" name="object 3"/>
          <p:cNvPicPr/>
          <p:nvPr/>
        </p:nvPicPr>
        <p:blipFill>
          <a:blip r:embed="rId2" cstate="print"/>
          <a:stretch>
            <a:fillRect/>
          </a:stretch>
        </p:blipFill>
        <p:spPr>
          <a:xfrm>
            <a:off x="1280841" y="7529788"/>
            <a:ext cx="6276974" cy="1295399"/>
          </a:xfrm>
          <a:prstGeom prst="rect">
            <a:avLst/>
          </a:prstGeom>
        </p:spPr>
      </p:pic>
      <p:grpSp>
        <p:nvGrpSpPr>
          <p:cNvPr id="4" name="object 4"/>
          <p:cNvGrpSpPr/>
          <p:nvPr/>
        </p:nvGrpSpPr>
        <p:grpSpPr>
          <a:xfrm>
            <a:off x="0" y="0"/>
            <a:ext cx="295275" cy="10287000"/>
            <a:chOff x="0" y="0"/>
            <a:chExt cx="295275" cy="10287000"/>
          </a:xfrm>
        </p:grpSpPr>
        <p:sp>
          <p:nvSpPr>
            <p:cNvPr id="5" name="object 5"/>
            <p:cNvSpPr/>
            <p:nvPr/>
          </p:nvSpPr>
          <p:spPr>
            <a:xfrm>
              <a:off x="0" y="2337905"/>
              <a:ext cx="295275" cy="7949565"/>
            </a:xfrm>
            <a:custGeom>
              <a:avLst/>
              <a:gdLst/>
              <a:ahLst/>
              <a:cxnLst/>
              <a:rect l="l" t="t" r="r" b="b"/>
              <a:pathLst>
                <a:path w="295275" h="7949565">
                  <a:moveTo>
                    <a:pt x="0" y="7949093"/>
                  </a:moveTo>
                  <a:lnTo>
                    <a:pt x="295274" y="7949093"/>
                  </a:lnTo>
                  <a:lnTo>
                    <a:pt x="295274" y="0"/>
                  </a:lnTo>
                  <a:lnTo>
                    <a:pt x="0" y="0"/>
                  </a:lnTo>
                  <a:lnTo>
                    <a:pt x="0" y="7949093"/>
                  </a:lnTo>
                  <a:close/>
                </a:path>
              </a:pathLst>
            </a:custGeom>
            <a:solidFill>
              <a:srgbClr val="FDFDFD"/>
            </a:solidFill>
          </p:spPr>
          <p:txBody>
            <a:bodyPr wrap="square" lIns="0" tIns="0" rIns="0" bIns="0" rtlCol="0"/>
            <a:lstStyle/>
            <a:p>
              <a:endParaRPr/>
            </a:p>
          </p:txBody>
        </p:sp>
        <p:sp>
          <p:nvSpPr>
            <p:cNvPr id="6" name="object 6"/>
            <p:cNvSpPr/>
            <p:nvPr/>
          </p:nvSpPr>
          <p:spPr>
            <a:xfrm>
              <a:off x="0" y="0"/>
              <a:ext cx="295275" cy="2338070"/>
            </a:xfrm>
            <a:custGeom>
              <a:avLst/>
              <a:gdLst/>
              <a:ahLst/>
              <a:cxnLst/>
              <a:rect l="l" t="t" r="r" b="b"/>
              <a:pathLst>
                <a:path w="295275" h="2338070">
                  <a:moveTo>
                    <a:pt x="0" y="0"/>
                  </a:moveTo>
                  <a:lnTo>
                    <a:pt x="295274" y="0"/>
                  </a:lnTo>
                  <a:lnTo>
                    <a:pt x="295274" y="2337905"/>
                  </a:lnTo>
                  <a:lnTo>
                    <a:pt x="0" y="2337905"/>
                  </a:lnTo>
                  <a:lnTo>
                    <a:pt x="0" y="0"/>
                  </a:lnTo>
                  <a:close/>
                </a:path>
              </a:pathLst>
            </a:custGeom>
            <a:solidFill>
              <a:srgbClr val="000000"/>
            </a:solidFill>
          </p:spPr>
          <p:txBody>
            <a:bodyPr wrap="square" lIns="0" tIns="0" rIns="0" bIns="0" rtlCol="0"/>
            <a:lstStyle/>
            <a:p>
              <a:endParaRPr/>
            </a:p>
          </p:txBody>
        </p:sp>
      </p:grpSp>
      <p:sp>
        <p:nvSpPr>
          <p:cNvPr id="7" name="object 2">
            <a:extLst>
              <a:ext uri="{FF2B5EF4-FFF2-40B4-BE49-F238E27FC236}">
                <a16:creationId xmlns:a16="http://schemas.microsoft.com/office/drawing/2014/main" id="{3AA346FB-714D-D393-AFDA-25BB14CEDE9B}"/>
              </a:ext>
            </a:extLst>
          </p:cNvPr>
          <p:cNvSpPr txBox="1"/>
          <p:nvPr/>
        </p:nvSpPr>
        <p:spPr>
          <a:xfrm>
            <a:off x="1447800" y="3086100"/>
            <a:ext cx="15940359" cy="2209644"/>
          </a:xfrm>
          <a:prstGeom prst="rect">
            <a:avLst/>
          </a:prstGeom>
        </p:spPr>
        <p:txBody>
          <a:bodyPr vert="horz" wrap="square" lIns="0" tIns="173990" rIns="0" bIns="0" rtlCol="0">
            <a:spAutoFit/>
          </a:bodyPr>
          <a:lstStyle/>
          <a:p>
            <a:pPr marL="898525" marR="5080" indent="-885825">
              <a:lnSpc>
                <a:spcPts val="8470"/>
              </a:lnSpc>
              <a:spcBef>
                <a:spcPts val="1370"/>
              </a:spcBef>
            </a:pPr>
            <a:r>
              <a:rPr lang="en-US" sz="4800" b="1" spc="-150" dirty="0">
                <a:solidFill>
                  <a:srgbClr val="FFFFFF"/>
                </a:solidFill>
                <a:latin typeface="Tahoma"/>
                <a:cs typeface="Tahoma"/>
              </a:rPr>
              <a:t>1.  </a:t>
            </a:r>
            <a:r>
              <a:rPr sz="4800" b="1" spc="-150" dirty="0" err="1">
                <a:solidFill>
                  <a:srgbClr val="FFFFFF"/>
                </a:solidFill>
                <a:latin typeface="Tahoma"/>
                <a:cs typeface="Tahoma"/>
              </a:rPr>
              <a:t>Identifikasi</a:t>
            </a:r>
            <a:r>
              <a:rPr sz="4800" b="1" spc="-150" dirty="0">
                <a:solidFill>
                  <a:srgbClr val="FFFFFF"/>
                </a:solidFill>
                <a:latin typeface="Tahoma"/>
                <a:cs typeface="Tahoma"/>
              </a:rPr>
              <a:t> masalah  atau kebutuhan  pasar yang ingin  Anda atasi dengan  solusi teknologi.</a:t>
            </a:r>
            <a:endParaRPr sz="4800" spc="-150" dirty="0">
              <a:latin typeface="Tahoma"/>
              <a:cs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280841" y="7480795"/>
            <a:ext cx="6276974" cy="1295399"/>
          </a:xfrm>
          <a:prstGeom prst="rect">
            <a:avLst/>
          </a:prstGeom>
        </p:spPr>
      </p:pic>
      <p:grpSp>
        <p:nvGrpSpPr>
          <p:cNvPr id="4" name="object 4"/>
          <p:cNvGrpSpPr/>
          <p:nvPr/>
        </p:nvGrpSpPr>
        <p:grpSpPr>
          <a:xfrm>
            <a:off x="0" y="0"/>
            <a:ext cx="295275" cy="10287000"/>
            <a:chOff x="0" y="0"/>
            <a:chExt cx="295275" cy="10287000"/>
          </a:xfrm>
        </p:grpSpPr>
        <p:sp>
          <p:nvSpPr>
            <p:cNvPr id="5" name="object 5"/>
            <p:cNvSpPr/>
            <p:nvPr/>
          </p:nvSpPr>
          <p:spPr>
            <a:xfrm>
              <a:off x="0" y="2337905"/>
              <a:ext cx="295275" cy="7949565"/>
            </a:xfrm>
            <a:custGeom>
              <a:avLst/>
              <a:gdLst/>
              <a:ahLst/>
              <a:cxnLst/>
              <a:rect l="l" t="t" r="r" b="b"/>
              <a:pathLst>
                <a:path w="295275" h="7949565">
                  <a:moveTo>
                    <a:pt x="0" y="7949093"/>
                  </a:moveTo>
                  <a:lnTo>
                    <a:pt x="295274" y="7949093"/>
                  </a:lnTo>
                  <a:lnTo>
                    <a:pt x="295274" y="0"/>
                  </a:lnTo>
                  <a:lnTo>
                    <a:pt x="0" y="0"/>
                  </a:lnTo>
                  <a:lnTo>
                    <a:pt x="0" y="7949093"/>
                  </a:lnTo>
                  <a:close/>
                </a:path>
              </a:pathLst>
            </a:custGeom>
            <a:solidFill>
              <a:srgbClr val="FDFDFD"/>
            </a:solidFill>
          </p:spPr>
          <p:txBody>
            <a:bodyPr wrap="square" lIns="0" tIns="0" rIns="0" bIns="0" rtlCol="0"/>
            <a:lstStyle/>
            <a:p>
              <a:endParaRPr/>
            </a:p>
          </p:txBody>
        </p:sp>
        <p:sp>
          <p:nvSpPr>
            <p:cNvPr id="6" name="object 6"/>
            <p:cNvSpPr/>
            <p:nvPr/>
          </p:nvSpPr>
          <p:spPr>
            <a:xfrm>
              <a:off x="0" y="0"/>
              <a:ext cx="295275" cy="2338070"/>
            </a:xfrm>
            <a:custGeom>
              <a:avLst/>
              <a:gdLst/>
              <a:ahLst/>
              <a:cxnLst/>
              <a:rect l="l" t="t" r="r" b="b"/>
              <a:pathLst>
                <a:path w="295275" h="2338070">
                  <a:moveTo>
                    <a:pt x="295274" y="2337905"/>
                  </a:moveTo>
                  <a:lnTo>
                    <a:pt x="0" y="2337905"/>
                  </a:lnTo>
                  <a:lnTo>
                    <a:pt x="0" y="0"/>
                  </a:lnTo>
                  <a:lnTo>
                    <a:pt x="295274" y="0"/>
                  </a:lnTo>
                  <a:lnTo>
                    <a:pt x="295274" y="2337905"/>
                  </a:lnTo>
                  <a:close/>
                </a:path>
              </a:pathLst>
            </a:custGeom>
            <a:solidFill>
              <a:srgbClr val="000000"/>
            </a:solidFill>
          </p:spPr>
          <p:txBody>
            <a:bodyPr wrap="square" lIns="0" tIns="0" rIns="0" bIns="0" rtlCol="0"/>
            <a:lstStyle/>
            <a:p>
              <a:endParaRPr/>
            </a:p>
          </p:txBody>
        </p:sp>
      </p:grpSp>
      <p:sp>
        <p:nvSpPr>
          <p:cNvPr id="7" name="object 2">
            <a:extLst>
              <a:ext uri="{FF2B5EF4-FFF2-40B4-BE49-F238E27FC236}">
                <a16:creationId xmlns:a16="http://schemas.microsoft.com/office/drawing/2014/main" id="{18D5B838-3569-1033-5BDB-005ED4005224}"/>
              </a:ext>
            </a:extLst>
          </p:cNvPr>
          <p:cNvSpPr txBox="1"/>
          <p:nvPr/>
        </p:nvSpPr>
        <p:spPr>
          <a:xfrm>
            <a:off x="1280841" y="1462953"/>
            <a:ext cx="16181659" cy="1749903"/>
          </a:xfrm>
          <a:prstGeom prst="rect">
            <a:avLst/>
          </a:prstGeom>
        </p:spPr>
        <p:txBody>
          <a:bodyPr vert="horz" wrap="square" lIns="0" tIns="140970" rIns="0" bIns="0" rtlCol="0">
            <a:spAutoFit/>
          </a:bodyPr>
          <a:lstStyle/>
          <a:p>
            <a:pPr marL="898525" marR="5080" indent="-885825">
              <a:lnSpc>
                <a:spcPts val="6600"/>
              </a:lnSpc>
              <a:spcBef>
                <a:spcPts val="1110"/>
              </a:spcBef>
            </a:pPr>
            <a:r>
              <a:rPr lang="en-US" sz="4800" b="1" spc="-150" dirty="0">
                <a:solidFill>
                  <a:srgbClr val="FFFFFF"/>
                </a:solidFill>
                <a:latin typeface="Tahoma"/>
                <a:cs typeface="Tahoma"/>
              </a:rPr>
              <a:t>2.  </a:t>
            </a:r>
            <a:r>
              <a:rPr sz="4800" b="1" spc="-150" dirty="0" err="1">
                <a:solidFill>
                  <a:srgbClr val="FFFFFF"/>
                </a:solidFill>
                <a:latin typeface="Tahoma"/>
                <a:cs typeface="Tahoma"/>
              </a:rPr>
              <a:t>Lakukan</a:t>
            </a:r>
            <a:r>
              <a:rPr sz="4800" b="1" spc="-150" dirty="0">
                <a:solidFill>
                  <a:srgbClr val="FFFFFF"/>
                </a:solidFill>
                <a:latin typeface="Tahoma"/>
                <a:cs typeface="Tahoma"/>
              </a:rPr>
              <a:t> riset pasar untuk  mempelajari lebih lanjut  tentang peluang bisnis  dan pesaing yang ada.</a:t>
            </a:r>
            <a:endParaRPr sz="4800" spc="-150" dirty="0">
              <a:latin typeface="Tahoma"/>
              <a:cs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1270" y="1333500"/>
            <a:ext cx="16105459" cy="2524474"/>
          </a:xfrm>
          <a:prstGeom prst="rect">
            <a:avLst/>
          </a:prstGeom>
        </p:spPr>
        <p:txBody>
          <a:bodyPr vert="horz" wrap="square" lIns="0" tIns="196850" rIns="0" bIns="0" rtlCol="0">
            <a:spAutoFit/>
          </a:bodyPr>
          <a:lstStyle/>
          <a:p>
            <a:pPr marL="800100" marR="5080" indent="-787400">
              <a:lnSpc>
                <a:spcPts val="9750"/>
              </a:lnSpc>
              <a:spcBef>
                <a:spcPts val="1550"/>
              </a:spcBef>
            </a:pPr>
            <a:r>
              <a:rPr lang="en-US" sz="4800" b="1" spc="-195" dirty="0">
                <a:solidFill>
                  <a:srgbClr val="FFFFFF"/>
                </a:solidFill>
                <a:latin typeface="Tahoma"/>
                <a:cs typeface="Tahoma"/>
              </a:rPr>
              <a:t>3.  </a:t>
            </a:r>
            <a:r>
              <a:rPr sz="4800" b="1" spc="-195" dirty="0" err="1">
                <a:solidFill>
                  <a:srgbClr val="FFFFFF"/>
                </a:solidFill>
                <a:latin typeface="Tahoma"/>
                <a:cs typeface="Tahoma"/>
              </a:rPr>
              <a:t>T</a:t>
            </a:r>
            <a:r>
              <a:rPr sz="4800" b="1" spc="-85" dirty="0" err="1">
                <a:solidFill>
                  <a:srgbClr val="FFFFFF"/>
                </a:solidFill>
                <a:latin typeface="Tahoma"/>
                <a:cs typeface="Tahoma"/>
              </a:rPr>
              <a:t>e</a:t>
            </a:r>
            <a:r>
              <a:rPr sz="4800" b="1" spc="-90" dirty="0" err="1">
                <a:solidFill>
                  <a:srgbClr val="FFFFFF"/>
                </a:solidFill>
                <a:latin typeface="Tahoma"/>
                <a:cs typeface="Tahoma"/>
              </a:rPr>
              <a:t>n</a:t>
            </a:r>
            <a:r>
              <a:rPr sz="4800" b="1" spc="20" dirty="0" err="1">
                <a:solidFill>
                  <a:srgbClr val="FFFFFF"/>
                </a:solidFill>
                <a:latin typeface="Tahoma"/>
                <a:cs typeface="Tahoma"/>
              </a:rPr>
              <a:t>t</a:t>
            </a:r>
            <a:r>
              <a:rPr sz="4800" b="1" spc="-165" dirty="0" err="1">
                <a:solidFill>
                  <a:srgbClr val="FFFFFF"/>
                </a:solidFill>
                <a:latin typeface="Tahoma"/>
                <a:cs typeface="Tahoma"/>
              </a:rPr>
              <a:t>u</a:t>
            </a:r>
            <a:r>
              <a:rPr sz="4800" b="1" spc="-580" dirty="0" err="1">
                <a:solidFill>
                  <a:srgbClr val="FFFFFF"/>
                </a:solidFill>
                <a:latin typeface="Tahoma"/>
                <a:cs typeface="Tahoma"/>
              </a:rPr>
              <a:t>k</a:t>
            </a:r>
            <a:r>
              <a:rPr sz="4800" b="1" spc="-290" dirty="0" err="1">
                <a:solidFill>
                  <a:srgbClr val="FFFFFF"/>
                </a:solidFill>
                <a:latin typeface="Tahoma"/>
                <a:cs typeface="Tahoma"/>
              </a:rPr>
              <a:t>a</a:t>
            </a:r>
            <a:r>
              <a:rPr sz="4800" b="1" spc="-85" dirty="0" err="1">
                <a:solidFill>
                  <a:srgbClr val="FFFFFF"/>
                </a:solidFill>
                <a:latin typeface="Tahoma"/>
                <a:cs typeface="Tahoma"/>
              </a:rPr>
              <a:t>n</a:t>
            </a:r>
            <a:r>
              <a:rPr sz="4800" b="1" spc="-530" dirty="0">
                <a:solidFill>
                  <a:srgbClr val="FFFFFF"/>
                </a:solidFill>
                <a:latin typeface="Tahoma"/>
                <a:cs typeface="Tahoma"/>
              </a:rPr>
              <a:t> </a:t>
            </a:r>
            <a:r>
              <a:rPr sz="4800" b="1" spc="-210" dirty="0">
                <a:solidFill>
                  <a:srgbClr val="FFFFFF"/>
                </a:solidFill>
                <a:latin typeface="Tahoma"/>
                <a:cs typeface="Tahoma"/>
              </a:rPr>
              <a:t>m</a:t>
            </a:r>
            <a:r>
              <a:rPr sz="4800" b="1" spc="75" dirty="0">
                <a:solidFill>
                  <a:srgbClr val="FFFFFF"/>
                </a:solidFill>
                <a:latin typeface="Tahoma"/>
                <a:cs typeface="Tahoma"/>
              </a:rPr>
              <a:t>o</a:t>
            </a:r>
            <a:r>
              <a:rPr sz="4800" b="1" spc="145" dirty="0">
                <a:solidFill>
                  <a:srgbClr val="FFFFFF"/>
                </a:solidFill>
                <a:latin typeface="Tahoma"/>
                <a:cs typeface="Tahoma"/>
              </a:rPr>
              <a:t>d</a:t>
            </a:r>
            <a:r>
              <a:rPr sz="4800" b="1" spc="-85" dirty="0">
                <a:solidFill>
                  <a:srgbClr val="FFFFFF"/>
                </a:solidFill>
                <a:latin typeface="Tahoma"/>
                <a:cs typeface="Tahoma"/>
              </a:rPr>
              <a:t>e</a:t>
            </a:r>
            <a:r>
              <a:rPr sz="4800" b="1" spc="70" dirty="0">
                <a:solidFill>
                  <a:srgbClr val="FFFFFF"/>
                </a:solidFill>
                <a:latin typeface="Tahoma"/>
                <a:cs typeface="Tahoma"/>
              </a:rPr>
              <a:t>l  </a:t>
            </a:r>
            <a:r>
              <a:rPr sz="4800" b="1" spc="-90" dirty="0">
                <a:solidFill>
                  <a:srgbClr val="FFFFFF"/>
                </a:solidFill>
                <a:latin typeface="Tahoma"/>
                <a:cs typeface="Tahoma"/>
              </a:rPr>
              <a:t>bisnis </a:t>
            </a:r>
            <a:r>
              <a:rPr sz="4800" b="1" spc="-80" dirty="0">
                <a:solidFill>
                  <a:srgbClr val="FFFFFF"/>
                </a:solidFill>
                <a:latin typeface="Tahoma"/>
                <a:cs typeface="Tahoma"/>
              </a:rPr>
              <a:t>dan </a:t>
            </a:r>
            <a:r>
              <a:rPr sz="4800" b="1" spc="-75" dirty="0">
                <a:solidFill>
                  <a:srgbClr val="FFFFFF"/>
                </a:solidFill>
                <a:latin typeface="Tahoma"/>
                <a:cs typeface="Tahoma"/>
              </a:rPr>
              <a:t> </a:t>
            </a:r>
            <a:r>
              <a:rPr sz="4800" b="1" spc="-170" dirty="0">
                <a:solidFill>
                  <a:srgbClr val="FFFFFF"/>
                </a:solidFill>
                <a:latin typeface="Tahoma"/>
                <a:cs typeface="Tahoma"/>
              </a:rPr>
              <a:t>strategi </a:t>
            </a:r>
            <a:r>
              <a:rPr sz="4800" b="1" spc="-165" dirty="0">
                <a:solidFill>
                  <a:srgbClr val="FFFFFF"/>
                </a:solidFill>
                <a:latin typeface="Tahoma"/>
                <a:cs typeface="Tahoma"/>
              </a:rPr>
              <a:t> </a:t>
            </a:r>
            <a:r>
              <a:rPr sz="4800" b="1" spc="140" dirty="0">
                <a:solidFill>
                  <a:srgbClr val="FFFFFF"/>
                </a:solidFill>
                <a:latin typeface="Tahoma"/>
                <a:cs typeface="Tahoma"/>
              </a:rPr>
              <a:t>p</a:t>
            </a:r>
            <a:r>
              <a:rPr sz="4800" b="1" spc="-85" dirty="0">
                <a:solidFill>
                  <a:srgbClr val="FFFFFF"/>
                </a:solidFill>
                <a:latin typeface="Tahoma"/>
                <a:cs typeface="Tahoma"/>
              </a:rPr>
              <a:t>e</a:t>
            </a:r>
            <a:r>
              <a:rPr sz="4800" b="1" spc="-210" dirty="0">
                <a:solidFill>
                  <a:srgbClr val="FFFFFF"/>
                </a:solidFill>
                <a:latin typeface="Tahoma"/>
                <a:cs typeface="Tahoma"/>
              </a:rPr>
              <a:t>m</a:t>
            </a:r>
            <a:r>
              <a:rPr sz="4800" b="1" spc="-290" dirty="0">
                <a:solidFill>
                  <a:srgbClr val="FFFFFF"/>
                </a:solidFill>
                <a:latin typeface="Tahoma"/>
                <a:cs typeface="Tahoma"/>
              </a:rPr>
              <a:t>a</a:t>
            </a:r>
            <a:r>
              <a:rPr sz="4800" b="1" spc="-175" dirty="0">
                <a:solidFill>
                  <a:srgbClr val="FFFFFF"/>
                </a:solidFill>
                <a:latin typeface="Tahoma"/>
                <a:cs typeface="Tahoma"/>
              </a:rPr>
              <a:t>s</a:t>
            </a:r>
            <a:r>
              <a:rPr sz="4800" b="1" spc="-290" dirty="0">
                <a:solidFill>
                  <a:srgbClr val="FFFFFF"/>
                </a:solidFill>
                <a:latin typeface="Tahoma"/>
                <a:cs typeface="Tahoma"/>
              </a:rPr>
              <a:t>a</a:t>
            </a:r>
            <a:r>
              <a:rPr sz="4800" b="1" spc="-110" dirty="0">
                <a:solidFill>
                  <a:srgbClr val="FFFFFF"/>
                </a:solidFill>
                <a:latin typeface="Tahoma"/>
                <a:cs typeface="Tahoma"/>
              </a:rPr>
              <a:t>r</a:t>
            </a:r>
            <a:r>
              <a:rPr sz="4800" b="1" spc="-290" dirty="0">
                <a:solidFill>
                  <a:srgbClr val="FFFFFF"/>
                </a:solidFill>
                <a:latin typeface="Tahoma"/>
                <a:cs typeface="Tahoma"/>
              </a:rPr>
              <a:t>a</a:t>
            </a:r>
            <a:r>
              <a:rPr sz="4800" b="1" spc="-85" dirty="0">
                <a:solidFill>
                  <a:srgbClr val="FFFFFF"/>
                </a:solidFill>
                <a:latin typeface="Tahoma"/>
                <a:cs typeface="Tahoma"/>
              </a:rPr>
              <a:t>n</a:t>
            </a:r>
            <a:r>
              <a:rPr sz="4800" b="1" spc="-530" dirty="0">
                <a:solidFill>
                  <a:srgbClr val="FFFFFF"/>
                </a:solidFill>
                <a:latin typeface="Tahoma"/>
                <a:cs typeface="Tahoma"/>
              </a:rPr>
              <a:t> </a:t>
            </a:r>
            <a:r>
              <a:rPr sz="4800" b="1" spc="100" dirty="0">
                <a:solidFill>
                  <a:srgbClr val="FFFFFF"/>
                </a:solidFill>
                <a:latin typeface="Tahoma"/>
                <a:cs typeface="Tahoma"/>
              </a:rPr>
              <a:t>A</a:t>
            </a:r>
            <a:r>
              <a:rPr sz="4800" b="1" spc="-90" dirty="0">
                <a:solidFill>
                  <a:srgbClr val="FFFFFF"/>
                </a:solidFill>
                <a:latin typeface="Tahoma"/>
                <a:cs typeface="Tahoma"/>
              </a:rPr>
              <a:t>n</a:t>
            </a:r>
            <a:r>
              <a:rPr sz="4800" b="1" spc="145" dirty="0">
                <a:solidFill>
                  <a:srgbClr val="FFFFFF"/>
                </a:solidFill>
                <a:latin typeface="Tahoma"/>
                <a:cs typeface="Tahoma"/>
              </a:rPr>
              <a:t>d</a:t>
            </a:r>
            <a:r>
              <a:rPr sz="4800" b="1" spc="-290" dirty="0">
                <a:solidFill>
                  <a:srgbClr val="FFFFFF"/>
                </a:solidFill>
                <a:latin typeface="Tahoma"/>
                <a:cs typeface="Tahoma"/>
              </a:rPr>
              <a:t>a</a:t>
            </a:r>
            <a:r>
              <a:rPr sz="4800" b="1" spc="-340" dirty="0">
                <a:solidFill>
                  <a:srgbClr val="FFFFFF"/>
                </a:solidFill>
                <a:latin typeface="Tahoma"/>
                <a:cs typeface="Tahoma"/>
              </a:rPr>
              <a:t>.</a:t>
            </a:r>
            <a:endParaRPr sz="4800" dirty="0">
              <a:latin typeface="Tahoma"/>
              <a:cs typeface="Tahoma"/>
            </a:endParaRPr>
          </a:p>
        </p:txBody>
      </p:sp>
      <p:pic>
        <p:nvPicPr>
          <p:cNvPr id="3" name="object 3"/>
          <p:cNvPicPr/>
          <p:nvPr/>
        </p:nvPicPr>
        <p:blipFill>
          <a:blip r:embed="rId2" cstate="print"/>
          <a:stretch>
            <a:fillRect/>
          </a:stretch>
        </p:blipFill>
        <p:spPr>
          <a:xfrm>
            <a:off x="1280841" y="7277182"/>
            <a:ext cx="6276974" cy="1295399"/>
          </a:xfrm>
          <a:prstGeom prst="rect">
            <a:avLst/>
          </a:prstGeom>
        </p:spPr>
      </p:pic>
      <p:grpSp>
        <p:nvGrpSpPr>
          <p:cNvPr id="4" name="object 4"/>
          <p:cNvGrpSpPr/>
          <p:nvPr/>
        </p:nvGrpSpPr>
        <p:grpSpPr>
          <a:xfrm>
            <a:off x="0" y="0"/>
            <a:ext cx="295275" cy="10287000"/>
            <a:chOff x="0" y="0"/>
            <a:chExt cx="295275" cy="10287000"/>
          </a:xfrm>
        </p:grpSpPr>
        <p:sp>
          <p:nvSpPr>
            <p:cNvPr id="5" name="object 5"/>
            <p:cNvSpPr/>
            <p:nvPr/>
          </p:nvSpPr>
          <p:spPr>
            <a:xfrm>
              <a:off x="0" y="2337904"/>
              <a:ext cx="295275" cy="7949565"/>
            </a:xfrm>
            <a:custGeom>
              <a:avLst/>
              <a:gdLst/>
              <a:ahLst/>
              <a:cxnLst/>
              <a:rect l="l" t="t" r="r" b="b"/>
              <a:pathLst>
                <a:path w="295275" h="7949565">
                  <a:moveTo>
                    <a:pt x="0" y="7949094"/>
                  </a:moveTo>
                  <a:lnTo>
                    <a:pt x="295274" y="7949094"/>
                  </a:lnTo>
                  <a:lnTo>
                    <a:pt x="295274" y="0"/>
                  </a:lnTo>
                  <a:lnTo>
                    <a:pt x="0" y="0"/>
                  </a:lnTo>
                  <a:lnTo>
                    <a:pt x="0" y="7949094"/>
                  </a:lnTo>
                  <a:close/>
                </a:path>
              </a:pathLst>
            </a:custGeom>
            <a:solidFill>
              <a:srgbClr val="FDFDFD"/>
            </a:solidFill>
          </p:spPr>
          <p:txBody>
            <a:bodyPr wrap="square" lIns="0" tIns="0" rIns="0" bIns="0" rtlCol="0"/>
            <a:lstStyle/>
            <a:p>
              <a:endParaRPr/>
            </a:p>
          </p:txBody>
        </p:sp>
        <p:sp>
          <p:nvSpPr>
            <p:cNvPr id="6" name="object 6"/>
            <p:cNvSpPr/>
            <p:nvPr/>
          </p:nvSpPr>
          <p:spPr>
            <a:xfrm>
              <a:off x="0" y="0"/>
              <a:ext cx="295275" cy="2338070"/>
            </a:xfrm>
            <a:custGeom>
              <a:avLst/>
              <a:gdLst/>
              <a:ahLst/>
              <a:cxnLst/>
              <a:rect l="l" t="t" r="r" b="b"/>
              <a:pathLst>
                <a:path w="295275" h="2338070">
                  <a:moveTo>
                    <a:pt x="0" y="0"/>
                  </a:moveTo>
                  <a:lnTo>
                    <a:pt x="295274" y="0"/>
                  </a:lnTo>
                  <a:lnTo>
                    <a:pt x="295274" y="2337905"/>
                  </a:lnTo>
                  <a:lnTo>
                    <a:pt x="0" y="2337905"/>
                  </a:lnTo>
                  <a:lnTo>
                    <a:pt x="0" y="0"/>
                  </a:lnTo>
                  <a:close/>
                </a:path>
              </a:pathLst>
            </a:custGeom>
            <a:solidFill>
              <a:srgbClr val="000000"/>
            </a:solidFill>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TotalTime>
  <Words>698</Words>
  <Application>Microsoft Office PowerPoint</Application>
  <PresentationFormat>Custom</PresentationFormat>
  <Paragraphs>42</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Bauhaus 93</vt:lpstr>
      <vt:lpstr>Calibri</vt:lpstr>
      <vt:lpstr>Inter</vt:lpstr>
      <vt:lpstr>Lucida Bright</vt:lpstr>
      <vt:lpstr>Lucida Sans Unicode</vt:lpstr>
      <vt:lpstr>Sitka Text</vt:lpstr>
      <vt:lpstr>Tahoma</vt:lpstr>
      <vt:lpstr>Verdana</vt:lpstr>
      <vt:lpstr>Office Theme</vt:lpstr>
      <vt:lpstr>Identifikasi  peluang bisnis</vt:lpstr>
      <vt:lpstr>Mengidentifikasi  Peluang Bisnis  dalam Teknologi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contoh kasus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(dibuat dari Doc Anda)</dc:title>
  <dc:creator>Samsul Budiarto</dc:creator>
  <cp:keywords>DAFxwvP9Ojw,BAFxUv4X85o</cp:keywords>
  <cp:lastModifiedBy>user</cp:lastModifiedBy>
  <cp:revision>4</cp:revision>
  <dcterms:created xsi:type="dcterms:W3CDTF">2023-10-20T02:43:08Z</dcterms:created>
  <dcterms:modified xsi:type="dcterms:W3CDTF">2023-10-23T12:20:21Z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2023-10-20T00:00:00Z</vt:filetime>
  </property>
  <property fmtid="{D5CDD505-2E9C-101B-9397-08002B2CF9AE}" pid="3" name="Creator">
    <vt:lpwstr>Canva</vt:lpwstr>
  </property>
  <property fmtid="{D5CDD505-2E9C-101B-9397-08002B2CF9AE}" pid="4" name="LastSaved">
    <vt:filetime>2023-10-20T00:00:00Z</vt:filetime>
  </property>
</Properties>
</file>