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5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1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9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2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9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37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EB37AFA-4FBF-4197-8884-FF57B6B7EA42}">
  <we:reference id="wa104381411" version="2.4.1.0" store="en-US" storeType="OMEX"/>
  <we:alternateReferences>
    <we:reference id="WA104381411" version="2.4.1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fsdio</dc:creator>
  <cp:lastModifiedBy>fsdio</cp:lastModifiedBy>
  <cp:revision>7</cp:revision>
  <dcterms:created xsi:type="dcterms:W3CDTF">2022-12-01T17:11:39Z</dcterms:created>
  <dcterms:modified xsi:type="dcterms:W3CDTF">2022-12-01T18:34:17Z</dcterms:modified>
</cp:coreProperties>
</file>