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7" d="100"/>
          <a:sy n="77" d="100"/>
        </p:scale>
        <p:origin x="-1092" y="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DC95B-6A8B-4ACE-A70D-DB6148B05F41}" type="datetimeFigureOut">
              <a:rPr lang="en-US" smtClean="0"/>
              <a:pPr/>
              <a:t>26/08/2014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11D555-A6AE-41E6-A656-C6CFF39EF31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81000" y="457200"/>
            <a:ext cx="8397875" cy="5562600"/>
            <a:chOff x="240" y="288"/>
            <a:chExt cx="5290" cy="3504"/>
          </a:xfrm>
        </p:grpSpPr>
        <p:sp>
          <p:nvSpPr>
            <p:cNvPr id="25602" name="Rectangle 2"/>
            <p:cNvSpPr>
              <a:spLocks noChangeArrowheads="1"/>
            </p:cNvSpPr>
            <p:nvPr/>
          </p:nvSpPr>
          <p:spPr bwMode="blackWhite">
            <a:xfrm>
              <a:off x="240" y="288"/>
              <a:ext cx="5290" cy="350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5608" name="Rectangle 8"/>
            <p:cNvSpPr>
              <a:spLocks noChangeArrowheads="1"/>
            </p:cNvSpPr>
            <p:nvPr/>
          </p:nvSpPr>
          <p:spPr bwMode="auto">
            <a:xfrm>
              <a:off x="285" y="336"/>
              <a:ext cx="5184" cy="3408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5609" name="Line 9"/>
            <p:cNvSpPr>
              <a:spLocks noChangeShapeType="1"/>
            </p:cNvSpPr>
            <p:nvPr/>
          </p:nvSpPr>
          <p:spPr bwMode="auto">
            <a:xfrm>
              <a:off x="576" y="2256"/>
              <a:ext cx="460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6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19200" y="838200"/>
            <a:ext cx="6781800" cy="2559050"/>
          </a:xfrm>
        </p:spPr>
        <p:txBody>
          <a:bodyPr anchorCtr="1"/>
          <a:lstStyle>
            <a:lvl1pPr algn="ctr">
              <a:defRPr sz="6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338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536575" y="6248400"/>
            <a:ext cx="2054225" cy="457200"/>
          </a:xfrm>
        </p:spPr>
        <p:txBody>
          <a:bodyPr/>
          <a:lstStyle>
            <a:lvl1pPr>
              <a:defRPr/>
            </a:lvl1pPr>
          </a:lstStyle>
          <a:p>
            <a:fld id="{79FAE9E0-6B5C-43FA-A361-9BEE824CF1F4}" type="datetime1">
              <a:rPr lang="en-US" smtClean="0"/>
              <a:pPr/>
              <a:t>26/08/2014</a:t>
            </a:fld>
            <a:endParaRPr lang="en-US"/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251200" y="6248400"/>
            <a:ext cx="2887663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Ashish Bansal (9654-144814) ashish.bansal.74@gmail.com</a:t>
            </a:r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788150" y="625792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D7E025-955C-4552-B3B1-AE156E8E31B6}" type="datetime1">
              <a:rPr lang="en-US" smtClean="0"/>
              <a:pPr/>
              <a:t>26/08/2014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 Bansal (9654-144814) ashish.bansal.74@gmail.com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473075"/>
            <a:ext cx="2038350" cy="53943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473075"/>
            <a:ext cx="5962650" cy="53943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F19E0C-AFA2-4B2C-9E10-83ED74546ABD}" type="datetime1">
              <a:rPr lang="en-US" smtClean="0"/>
              <a:pPr/>
              <a:t>26/08/2014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 Bansal (9654-144814) ashish.bansal.74@gmail.com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3709EC-5897-4E86-9023-FC8513CF9E70}" type="datetime1">
              <a:rPr lang="en-US" smtClean="0"/>
              <a:pPr/>
              <a:t>26/08/2014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 Bansal (9654-144814) ashish.bansal.74@gmail.com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261644-42F9-48A6-B263-4DD72D2E6710}" type="datetime1">
              <a:rPr lang="en-US" smtClean="0"/>
              <a:pPr/>
              <a:t>26/08/2014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 Bansal (9654-144814) ashish.bansal.74@gmail.com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828800"/>
            <a:ext cx="40005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828800"/>
            <a:ext cx="40005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C667FB-0AD8-42CE-80E7-2D51A61AABF8}" type="datetime1">
              <a:rPr lang="en-US" smtClean="0"/>
              <a:pPr/>
              <a:t>26/08/2014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 Bansal (9654-144814) ashish.bansal.74@gmail.com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84389C-7911-4390-B337-7108ACE188E9}" type="datetime1">
              <a:rPr lang="en-US" smtClean="0"/>
              <a:pPr/>
              <a:t>26/08/2014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 Bansal (9654-144814) ashish.bansal.74@gmail.com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99686D-79DE-44DD-809C-EE775AFE213C}" type="datetime1">
              <a:rPr lang="en-US" smtClean="0"/>
              <a:pPr/>
              <a:t>26/08/2014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 Bansal (9654-144814) ashish.bansal.74@gmail.com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0D5EC4-C803-4198-8C80-AEA15378C138}" type="datetime1">
              <a:rPr lang="en-US" smtClean="0"/>
              <a:pPr/>
              <a:t>26/08/2014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 Bansal (9654-144814) ashish.bansal.74@gmail.com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40DB6-4261-4A6D-BF06-5892AA5BA331}" type="datetime1">
              <a:rPr lang="en-US" smtClean="0"/>
              <a:pPr/>
              <a:t>26/08/2014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 Bansal (9654-144814) ashish.bansal.74@gmail.com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D85C08-499C-49D9-A21B-C20BF9F41DBB}" type="datetime1">
              <a:rPr lang="en-US" smtClean="0"/>
              <a:pPr/>
              <a:t>26/08/2014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 Bansal (9654-144814) ashish.bansal.74@gmail.com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228600" y="228600"/>
            <a:ext cx="8686800" cy="5943600"/>
            <a:chOff x="144" y="144"/>
            <a:chExt cx="5472" cy="3744"/>
          </a:xfrm>
        </p:grpSpPr>
        <p:sp>
          <p:nvSpPr>
            <p:cNvPr id="24578" name="Rectangle 2"/>
            <p:cNvSpPr>
              <a:spLocks noChangeArrowheads="1"/>
            </p:cNvSpPr>
            <p:nvPr/>
          </p:nvSpPr>
          <p:spPr bwMode="auto">
            <a:xfrm>
              <a:off x="144" y="144"/>
              <a:ext cx="5472" cy="3744"/>
            </a:xfrm>
            <a:prstGeom prst="rect">
              <a:avLst/>
            </a:prstGeom>
            <a:solidFill>
              <a:schemeClr val="bg1"/>
            </a:solidFill>
            <a:ln w="4445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4579" name="Rectangle 3"/>
            <p:cNvSpPr>
              <a:spLocks noChangeArrowheads="1"/>
            </p:cNvSpPr>
            <p:nvPr/>
          </p:nvSpPr>
          <p:spPr bwMode="blackWhite">
            <a:xfrm>
              <a:off x="193" y="193"/>
              <a:ext cx="5373" cy="36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4585" name="Line 9"/>
            <p:cNvSpPr>
              <a:spLocks noChangeShapeType="1"/>
            </p:cNvSpPr>
            <p:nvPr/>
          </p:nvSpPr>
          <p:spPr bwMode="auto">
            <a:xfrm>
              <a:off x="336" y="1092"/>
              <a:ext cx="5136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473075"/>
            <a:ext cx="8153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828800"/>
            <a:ext cx="81534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248400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CA445451-86E4-4E82-AC6C-CCB6746467CA}" type="datetime1">
              <a:rPr lang="en-US" smtClean="0"/>
              <a:pPr/>
              <a:t>26/08/2014</a:t>
            </a:fld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385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r>
              <a:rPr lang="en-US" smtClean="0"/>
              <a:t>Ashish Bansal (9654-144814) ashish.bansal.74@gmail.com</a:t>
            </a:r>
            <a:endParaRPr lang="en-US"/>
          </a:p>
        </p:txBody>
      </p:sp>
      <p:sp>
        <p:nvSpPr>
          <p:cNvPr id="2458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hf hd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                Core Java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                                       Java SE 7</a:t>
            </a:r>
            <a:br>
              <a:rPr lang="en-US" dirty="0" smtClean="0"/>
            </a:br>
            <a:r>
              <a:rPr lang="en-US" dirty="0" smtClean="0"/>
              <a:t>                               Java Annotations</a:t>
            </a:r>
            <a:endParaRPr lang="en-US" u="sng" dirty="0"/>
          </a:p>
        </p:txBody>
      </p:sp>
      <p:pic>
        <p:nvPicPr>
          <p:cNvPr id="4" name="Picture 3" descr="jav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1295400"/>
            <a:ext cx="2286000" cy="194310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t">
              <a:buNone/>
            </a:pPr>
            <a:r>
              <a:rPr lang="en-US" dirty="0" smtClean="0"/>
              <a:t>@</a:t>
            </a:r>
            <a:r>
              <a:rPr lang="en-US" dirty="0" err="1" smtClean="0"/>
              <a:t>SuppressWarnings</a:t>
            </a:r>
            <a:endParaRPr lang="en-US" dirty="0" smtClean="0"/>
          </a:p>
          <a:p>
            <a:pPr fontAlgn="t">
              <a:buNone/>
            </a:pPr>
            <a:r>
              <a:rPr lang="en-US" dirty="0" smtClean="0"/>
              <a:t>public void </a:t>
            </a:r>
            <a:r>
              <a:rPr lang="en-US" dirty="0" err="1" smtClean="0"/>
              <a:t>methodWithWarning</a:t>
            </a:r>
            <a:r>
              <a:rPr lang="en-US" dirty="0" smtClean="0"/>
              <a:t>() </a:t>
            </a:r>
          </a:p>
          <a:p>
            <a:pPr fontAlgn="t">
              <a:buNone/>
            </a:pPr>
            <a:r>
              <a:rPr lang="en-US" dirty="0" smtClean="0"/>
              <a:t>{</a:t>
            </a:r>
          </a:p>
          <a:p>
            <a:pPr fontAlgn="t"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obj.oldMethod</a:t>
            </a:r>
            <a:r>
              <a:rPr lang="en-US" dirty="0" smtClean="0"/>
              <a:t>(); </a:t>
            </a:r>
            <a:r>
              <a:rPr lang="en-US" dirty="0" smtClean="0">
                <a:solidFill>
                  <a:srgbClr val="FFC000"/>
                </a:solidFill>
              </a:rPr>
              <a:t>// this is deprecated method in current version of JDK</a:t>
            </a:r>
          </a:p>
          <a:p>
            <a:pPr fontAlgn="t"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ashish.bansal.74@gmail.com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E489-7B85-4D6F-9AD6-00187E6C9A0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custom annotation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ashish.bansal.74@gmail.com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E489-7B85-4D6F-9AD6-00187E6C9A0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" y="2133600"/>
            <a:ext cx="380745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dirty="0" smtClean="0"/>
              <a:t>@Documented</a:t>
            </a:r>
          </a:p>
          <a:p>
            <a:pPr fontAlgn="t"/>
            <a:r>
              <a:rPr lang="en-US" dirty="0" smtClean="0"/>
              <a:t>@interface </a:t>
            </a:r>
            <a:r>
              <a:rPr lang="en-US" dirty="0" err="1" smtClean="0"/>
              <a:t>MyAnnotation</a:t>
            </a:r>
            <a:r>
              <a:rPr lang="en-US" dirty="0" smtClean="0"/>
              <a:t> </a:t>
            </a:r>
          </a:p>
          <a:p>
            <a:pPr fontAlgn="t"/>
            <a:r>
              <a:rPr lang="en-US" dirty="0" smtClean="0"/>
              <a:t>{</a:t>
            </a:r>
          </a:p>
          <a:p>
            <a:pPr fontAlgn="t"/>
            <a:r>
              <a:rPr lang="en-US" dirty="0" smtClean="0"/>
              <a:t> </a:t>
            </a:r>
          </a:p>
          <a:p>
            <a:pPr fontAlgn="t"/>
            <a:r>
              <a:rPr lang="en-US" dirty="0" smtClean="0"/>
              <a:t>    String   value() default = “admin”;</a:t>
            </a:r>
          </a:p>
          <a:p>
            <a:pPr fontAlgn="t"/>
            <a:r>
              <a:rPr lang="en-US" dirty="0" smtClean="0"/>
              <a:t> </a:t>
            </a:r>
          </a:p>
          <a:p>
            <a:pPr fontAlgn="t"/>
            <a:r>
              <a:rPr lang="en-US" dirty="0" smtClean="0"/>
              <a:t>    String   name();</a:t>
            </a:r>
          </a:p>
          <a:p>
            <a:pPr fontAlgn="t"/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     age();</a:t>
            </a:r>
          </a:p>
          <a:p>
            <a:pPr fontAlgn="t"/>
            <a:r>
              <a:rPr lang="en-US" dirty="0" smtClean="0"/>
              <a:t> </a:t>
            </a:r>
          </a:p>
          <a:p>
            <a:pPr fontAlgn="t"/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5105400" y="2133600"/>
            <a:ext cx="3276600" cy="1295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When generating </a:t>
            </a:r>
            <a:r>
              <a:rPr lang="en-US" dirty="0" err="1" smtClean="0"/>
              <a:t>JavaDoc</a:t>
            </a:r>
            <a:r>
              <a:rPr lang="en-US" dirty="0" smtClean="0"/>
              <a:t> for the </a:t>
            </a:r>
            <a:r>
              <a:rPr lang="en-US" dirty="0" err="1" smtClean="0"/>
              <a:t>MyClass</a:t>
            </a:r>
            <a:r>
              <a:rPr lang="en-US" dirty="0" smtClean="0"/>
              <a:t> class, the @</a:t>
            </a:r>
            <a:r>
              <a:rPr lang="en-US" dirty="0" err="1" smtClean="0"/>
              <a:t>MyAnnotation</a:t>
            </a:r>
            <a:r>
              <a:rPr lang="en-US" dirty="0" smtClean="0"/>
              <a:t> is now included in the </a:t>
            </a:r>
            <a:r>
              <a:rPr lang="en-US" dirty="0" err="1" smtClean="0"/>
              <a:t>JavaDoc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73075"/>
            <a:ext cx="8153400" cy="669925"/>
          </a:xfrm>
        </p:spPr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ashish.bansal.74@gmail.com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E489-7B85-4D6F-9AD6-00187E6C9A0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676400"/>
            <a:ext cx="8229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@</a:t>
            </a:r>
            <a:r>
              <a:rPr lang="en-US" dirty="0" smtClean="0"/>
              <a:t>Documented</a:t>
            </a:r>
          </a:p>
          <a:p>
            <a:r>
              <a:rPr lang="en-US" b="1" dirty="0" smtClean="0"/>
              <a:t>@interface Info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String </a:t>
            </a:r>
            <a:r>
              <a:rPr lang="en-US" dirty="0" smtClean="0"/>
              <a:t>name() </a:t>
            </a:r>
            <a:r>
              <a:rPr lang="en-US" b="1" dirty="0" smtClean="0"/>
              <a:t>default "author";</a:t>
            </a:r>
          </a:p>
          <a:p>
            <a:r>
              <a:rPr lang="en-US" dirty="0" smtClean="0"/>
              <a:t>	String </a:t>
            </a:r>
            <a:r>
              <a:rPr lang="en-US" dirty="0" smtClean="0"/>
              <a:t>value();</a:t>
            </a:r>
          </a:p>
          <a:p>
            <a:r>
              <a:rPr lang="en-US" b="1" dirty="0" smtClean="0"/>
              <a:t>	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smtClean="0"/>
              <a:t>age();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smtClean="0"/>
              <a:t>Info(age=12,value="</a:t>
            </a:r>
            <a:r>
              <a:rPr lang="en-US" dirty="0" err="1" smtClean="0"/>
              <a:t>sunday",name</a:t>
            </a:r>
            <a:r>
              <a:rPr lang="en-US" dirty="0" smtClean="0"/>
              <a:t>=“Joe" 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public </a:t>
            </a:r>
            <a:r>
              <a:rPr lang="en-US" b="1" dirty="0" smtClean="0"/>
              <a:t>class </a:t>
            </a:r>
            <a:r>
              <a:rPr lang="en-US" b="1" dirty="0" err="1" smtClean="0"/>
              <a:t>AnnDemo</a:t>
            </a:r>
            <a:r>
              <a:rPr lang="en-US" b="1" dirty="0" smtClean="0"/>
              <a:t> </a:t>
            </a:r>
            <a:endParaRPr lang="en-US" b="1" dirty="0" smtClean="0"/>
          </a:p>
          <a:p>
            <a:r>
              <a:rPr lang="en-US" b="1" dirty="0" smtClean="0"/>
              <a:t>{</a:t>
            </a:r>
            <a:endParaRPr lang="en-US" b="1" dirty="0" smtClean="0"/>
          </a:p>
          <a:p>
            <a:r>
              <a:rPr lang="en-US" b="1" dirty="0" smtClean="0"/>
              <a:t>	public </a:t>
            </a:r>
            <a:r>
              <a:rPr lang="en-US" b="1" dirty="0" smtClean="0"/>
              <a:t>static void main(String[] </a:t>
            </a:r>
            <a:r>
              <a:rPr lang="en-US" b="1" dirty="0" err="1" smtClean="0"/>
              <a:t>args</a:t>
            </a:r>
            <a:r>
              <a:rPr lang="en-US" b="1" dirty="0" smtClean="0"/>
              <a:t>) </a:t>
            </a:r>
            <a:endParaRPr lang="en-US" b="1" dirty="0" smtClean="0"/>
          </a:p>
          <a:p>
            <a:r>
              <a:rPr lang="en-US" b="1" dirty="0" smtClean="0"/>
              <a:t>	{</a:t>
            </a:r>
            <a:endParaRPr lang="en-US" b="1" dirty="0" smtClean="0"/>
          </a:p>
          <a:p>
            <a:r>
              <a:rPr lang="en-US" dirty="0" smtClean="0"/>
              <a:t>		</a:t>
            </a:r>
            <a:r>
              <a:rPr lang="en-US" dirty="0" err="1" smtClean="0"/>
              <a:t>System.</a:t>
            </a:r>
            <a:r>
              <a:rPr lang="en-US" i="1" dirty="0" err="1" smtClean="0"/>
              <a:t>out.println</a:t>
            </a:r>
            <a:r>
              <a:rPr lang="en-US" i="1" dirty="0" smtClean="0"/>
              <a:t>("hello");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}// end class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Java Annotation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annotations are used to provide meta data for your Java code.</a:t>
            </a:r>
          </a:p>
          <a:p>
            <a:r>
              <a:rPr lang="en-US" dirty="0" smtClean="0"/>
              <a:t>Some annotations may effect the code.</a:t>
            </a:r>
          </a:p>
          <a:p>
            <a:r>
              <a:rPr lang="en-US" dirty="0" smtClean="0"/>
              <a:t>Java annotations were added in jdk5.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ashish.bansal.74@gmail.com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E489-7B85-4D6F-9AD6-00187E6C9A0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Annotation 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Annotation may be used for </a:t>
            </a:r>
          </a:p>
          <a:p>
            <a:pPr lvl="1"/>
            <a:r>
              <a:rPr lang="en-US" dirty="0" smtClean="0"/>
              <a:t>Compiler instructions</a:t>
            </a:r>
          </a:p>
          <a:p>
            <a:pPr lvl="1"/>
            <a:r>
              <a:rPr lang="en-US" dirty="0" smtClean="0"/>
              <a:t>Build-time instructions</a:t>
            </a:r>
          </a:p>
          <a:p>
            <a:pPr lvl="1"/>
            <a:r>
              <a:rPr lang="en-US" dirty="0" smtClean="0"/>
              <a:t>Runtime instructions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ashish.bansal.74@gmail.com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E489-7B85-4D6F-9AD6-00187E6C9A0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annotation in shortest form looks like</a:t>
            </a:r>
          </a:p>
          <a:p>
            <a:pPr lvl="1"/>
            <a:endParaRPr lang="en-US" dirty="0" smtClean="0"/>
          </a:p>
          <a:p>
            <a:pPr lvl="1">
              <a:buNone/>
            </a:pPr>
            <a:r>
              <a:rPr lang="en-US" dirty="0" smtClean="0"/>
              <a:t>              </a:t>
            </a:r>
          </a:p>
          <a:p>
            <a:pPr lvl="1">
              <a:buNone/>
            </a:pPr>
            <a:r>
              <a:rPr lang="en-US" dirty="0" smtClean="0"/>
              <a:t>              @Entity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ashish.bansal.74@gmail.com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E489-7B85-4D6F-9AD6-00187E6C9A0C}" type="slidenum">
              <a:rPr lang="en-US" smtClean="0"/>
              <a:pPr/>
              <a:t>4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 flipV="1">
            <a:off x="2514600" y="3886200"/>
            <a:ext cx="990600" cy="990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381000" y="4953000"/>
            <a:ext cx="5044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signals to the compiler that this is an annotation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14800" y="3505200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 of the annotation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3" idx="1"/>
          </p:cNvCxnSpPr>
          <p:nvPr/>
        </p:nvCxnSpPr>
        <p:spPr bwMode="auto">
          <a:xfrm flipH="1" flipV="1">
            <a:off x="3581400" y="3581400"/>
            <a:ext cx="533400" cy="1084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Java's Built-in Annotations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comes with three annotations which are used to give the Java compiler instructions. These annotations are:</a:t>
            </a:r>
          </a:p>
          <a:p>
            <a:pPr lvl="1"/>
            <a:r>
              <a:rPr lang="en-US" dirty="0" smtClean="0"/>
              <a:t>@Deprecated</a:t>
            </a:r>
          </a:p>
          <a:p>
            <a:pPr lvl="1"/>
            <a:r>
              <a:rPr lang="en-US" dirty="0" smtClean="0"/>
              <a:t>@Override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SuppressWarnings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ashish.bansal.74@gmail.com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E489-7B85-4D6F-9AD6-00187E6C9A0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@Deprecated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153400" cy="4038600"/>
          </a:xfrm>
        </p:spPr>
        <p:txBody>
          <a:bodyPr/>
          <a:lstStyle/>
          <a:p>
            <a:r>
              <a:rPr lang="en-US" dirty="0" smtClean="0"/>
              <a:t>The @Deprecated annotation is used to mark a class, method or field as deprecated, meaning it should no longer be used. If your code uses deprecated classes, methods or fields, the compiler will give you a warning. </a:t>
            </a:r>
          </a:p>
          <a:p>
            <a:pPr>
              <a:buNone/>
            </a:pPr>
            <a:r>
              <a:rPr lang="en-US" i="1" dirty="0" smtClean="0">
                <a:solidFill>
                  <a:srgbClr val="FFC000"/>
                </a:solidFill>
              </a:rPr>
              <a:t>@Deprecated </a:t>
            </a:r>
          </a:p>
          <a:p>
            <a:pPr>
              <a:buNone/>
            </a:pPr>
            <a:r>
              <a:rPr lang="en-US" i="1" dirty="0" smtClean="0">
                <a:solidFill>
                  <a:srgbClr val="FFC000"/>
                </a:solidFill>
              </a:rPr>
              <a:t>public void </a:t>
            </a:r>
            <a:r>
              <a:rPr lang="en-US" i="1" dirty="0" err="1" smtClean="0">
                <a:solidFill>
                  <a:srgbClr val="FFC000"/>
                </a:solidFill>
              </a:rPr>
              <a:t>doStuff</a:t>
            </a:r>
            <a:r>
              <a:rPr lang="en-US" i="1" dirty="0" smtClean="0">
                <a:solidFill>
                  <a:srgbClr val="FFC000"/>
                </a:solidFill>
              </a:rPr>
              <a:t>() { }</a:t>
            </a:r>
            <a:endParaRPr lang="en-US" i="1" dirty="0">
              <a:solidFill>
                <a:srgbClr val="FFC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ashish.bansal.74@gmail.com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E489-7B85-4D6F-9AD6-00187E6C9A0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@Override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038600"/>
          </a:xfrm>
        </p:spPr>
        <p:txBody>
          <a:bodyPr/>
          <a:lstStyle/>
          <a:p>
            <a:r>
              <a:rPr lang="en-US" dirty="0" smtClean="0"/>
              <a:t>The @Override annotation is used above methods that override methods in a </a:t>
            </a:r>
            <a:r>
              <a:rPr lang="en-US" dirty="0" err="1" smtClean="0"/>
              <a:t>superclass</a:t>
            </a:r>
            <a:r>
              <a:rPr lang="en-US" dirty="0" smtClean="0"/>
              <a:t>. If the method does not match a method in the </a:t>
            </a:r>
            <a:r>
              <a:rPr lang="en-US" dirty="0" err="1" smtClean="0"/>
              <a:t>superclass</a:t>
            </a:r>
            <a:r>
              <a:rPr lang="en-US" dirty="0" smtClean="0"/>
              <a:t>, the compiler will give you an error.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ashish.bansal.74@gmail.com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E489-7B85-4D6F-9AD6-00187E6C9A0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153400" cy="625475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ashish.bansal.74@gmail.com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E489-7B85-4D6F-9AD6-00187E6C9A0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38200" y="1295400"/>
            <a:ext cx="6781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public class </a:t>
            </a:r>
            <a:r>
              <a:rPr lang="en-US" dirty="0" err="1" smtClean="0"/>
              <a:t>MySuperClass</a:t>
            </a:r>
            <a:r>
              <a:rPr lang="en-US" dirty="0" smtClean="0"/>
              <a:t> 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 public void </a:t>
            </a:r>
            <a:r>
              <a:rPr lang="en-US" dirty="0" err="1" smtClean="0"/>
              <a:t>doTheThing</a:t>
            </a:r>
            <a:r>
              <a:rPr lang="en-US" dirty="0" smtClean="0"/>
              <a:t>() </a:t>
            </a:r>
          </a:p>
          <a:p>
            <a:r>
              <a:rPr lang="en-US" dirty="0" smtClean="0"/>
              <a:t>	{</a:t>
            </a:r>
          </a:p>
          <a:p>
            <a:r>
              <a:rPr lang="en-US" dirty="0" smtClean="0"/>
              <a:t>		 </a:t>
            </a:r>
            <a:r>
              <a:rPr lang="en-US" dirty="0" err="1" smtClean="0"/>
              <a:t>System.out.println</a:t>
            </a:r>
            <a:r>
              <a:rPr lang="en-US" dirty="0" smtClean="0"/>
              <a:t>("Do the thing"); 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 }</a:t>
            </a:r>
          </a:p>
          <a:p>
            <a:endParaRPr lang="en-US" dirty="0" smtClean="0"/>
          </a:p>
          <a:p>
            <a:r>
              <a:rPr lang="en-US" dirty="0" smtClean="0"/>
              <a:t> public class </a:t>
            </a:r>
            <a:r>
              <a:rPr lang="en-US" dirty="0" err="1" smtClean="0"/>
              <a:t>MySubClass</a:t>
            </a:r>
            <a:r>
              <a:rPr lang="en-US" dirty="0" smtClean="0"/>
              <a:t> extends </a:t>
            </a:r>
            <a:r>
              <a:rPr lang="en-US" dirty="0" err="1" smtClean="0"/>
              <a:t>MySuperClass</a:t>
            </a: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 @Override</a:t>
            </a:r>
          </a:p>
          <a:p>
            <a:r>
              <a:rPr lang="en-US" dirty="0" smtClean="0"/>
              <a:t>	 public void </a:t>
            </a:r>
            <a:r>
              <a:rPr lang="en-US" dirty="0" err="1" smtClean="0"/>
              <a:t>doTheThing</a:t>
            </a:r>
            <a:r>
              <a:rPr lang="en-US" dirty="0" smtClean="0"/>
              <a:t>() </a:t>
            </a:r>
          </a:p>
          <a:p>
            <a:r>
              <a:rPr lang="en-US" dirty="0" smtClean="0"/>
              <a:t>	{</a:t>
            </a:r>
          </a:p>
          <a:p>
            <a:r>
              <a:rPr lang="en-US" dirty="0" smtClean="0"/>
              <a:t>		 </a:t>
            </a:r>
            <a:r>
              <a:rPr lang="en-US" dirty="0" err="1" smtClean="0"/>
              <a:t>System.out.println</a:t>
            </a:r>
            <a:r>
              <a:rPr lang="en-US" dirty="0" smtClean="0"/>
              <a:t>("Do it differently"); 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 }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153400" cy="701675"/>
          </a:xfrm>
        </p:spPr>
        <p:txBody>
          <a:bodyPr/>
          <a:lstStyle/>
          <a:p>
            <a:r>
              <a:rPr lang="en-US" b="1" dirty="0" smtClean="0"/>
              <a:t>@</a:t>
            </a:r>
            <a:r>
              <a:rPr lang="en-US" b="1" dirty="0" err="1" smtClean="0"/>
              <a:t>SuppressWarnings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153400" cy="4038600"/>
          </a:xfrm>
        </p:spPr>
        <p:txBody>
          <a:bodyPr/>
          <a:lstStyle/>
          <a:p>
            <a:pPr fontAlgn="t"/>
            <a:r>
              <a:rPr lang="en-US" sz="2800" dirty="0" smtClean="0"/>
              <a:t>The @</a:t>
            </a:r>
            <a:r>
              <a:rPr lang="en-US" sz="2800" dirty="0" err="1" smtClean="0"/>
              <a:t>SuppressWarnings</a:t>
            </a:r>
            <a:r>
              <a:rPr lang="en-US" sz="2800" dirty="0" smtClean="0"/>
              <a:t> annotation makes the compiler suppress warnings for a given method. For instance, if a method calls a deprecated method, or makes an insecure type cast, the compiler may generate a warning. You can suppress these warnings by annotating the method containing the code with the @</a:t>
            </a:r>
            <a:r>
              <a:rPr lang="en-US" sz="2800" dirty="0" err="1" smtClean="0"/>
              <a:t>SuppressWarnings</a:t>
            </a:r>
            <a:r>
              <a:rPr lang="en-US" sz="2800" dirty="0" smtClean="0"/>
              <a:t> annotation.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ashish.bansal.74@gmail.com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E489-7B85-4D6F-9AD6-00187E6C9A0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0203789">
  <a:themeElements>
    <a:clrScheme name="Office Theme 1">
      <a:dk1>
        <a:srgbClr val="666633"/>
      </a:dk1>
      <a:lt1>
        <a:srgbClr val="FFFFFF"/>
      </a:lt1>
      <a:dk2>
        <a:srgbClr val="000000"/>
      </a:dk2>
      <a:lt2>
        <a:srgbClr val="FFFFFF"/>
      </a:lt2>
      <a:accent1>
        <a:srgbClr val="666699"/>
      </a:accent1>
      <a:accent2>
        <a:srgbClr val="990000"/>
      </a:accent2>
      <a:accent3>
        <a:srgbClr val="AAAAAA"/>
      </a:accent3>
      <a:accent4>
        <a:srgbClr val="DADADA"/>
      </a:accent4>
      <a:accent5>
        <a:srgbClr val="B8B8CA"/>
      </a:accent5>
      <a:accent6>
        <a:srgbClr val="8A0000"/>
      </a:accent6>
      <a:hlink>
        <a:srgbClr val="999900"/>
      </a:hlink>
      <a:folHlink>
        <a:srgbClr val="FFFFFF"/>
      </a:folHlink>
    </a:clrScheme>
    <a:fontScheme name="Office Them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10203789</Template>
  <TotalTime>414</TotalTime>
  <Words>240</Words>
  <Application>Microsoft Office PowerPoint</Application>
  <PresentationFormat>On-screen Show (4:3)</PresentationFormat>
  <Paragraphs>105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10203789</vt:lpstr>
      <vt:lpstr>                 Core Java </vt:lpstr>
      <vt:lpstr>What is Java Annotation ?</vt:lpstr>
      <vt:lpstr>Java Annotation Purpose</vt:lpstr>
      <vt:lpstr>Annotation Basics</vt:lpstr>
      <vt:lpstr> Java's Built-in Annotations </vt:lpstr>
      <vt:lpstr>@Deprecated</vt:lpstr>
      <vt:lpstr>@Override </vt:lpstr>
      <vt:lpstr>Example</vt:lpstr>
      <vt:lpstr>@SuppressWarnings</vt:lpstr>
      <vt:lpstr>Example</vt:lpstr>
      <vt:lpstr>Creating custom annotation</vt:lpstr>
      <vt:lpstr>Example: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</dc:title>
  <dc:creator>ashish</dc:creator>
  <cp:lastModifiedBy>Kirti Sharma</cp:lastModifiedBy>
  <cp:revision>184</cp:revision>
  <dcterms:created xsi:type="dcterms:W3CDTF">2014-08-12T14:46:33Z</dcterms:created>
  <dcterms:modified xsi:type="dcterms:W3CDTF">2014-08-26T03:48:41Z</dcterms:modified>
</cp:coreProperties>
</file>