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79FAE9E0-6B5C-43FA-A361-9BEE824CF1F4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7E025-955C-4552-B3B1-AE156E8E31B6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19E0C-AFA2-4B2C-9E10-83ED74546ABD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3709EC-5897-4E86-9023-FC8513CF9E70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61644-42F9-48A6-B263-4DD72D2E6710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C667FB-0AD8-42CE-80E7-2D51A61AABF8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84389C-7911-4390-B337-7108ACE188E9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9686D-79DE-44DD-809C-EE775AFE213C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D5EC4-C803-4198-8C80-AEA15378C138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40DB6-4261-4A6D-BF06-5892AA5BA331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85C08-499C-49D9-A21B-C20BF9F41DBB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A445451-86E4-4E82-AC6C-CCB6746467CA}" type="datetime1">
              <a:rPr lang="en-US" smtClean="0"/>
              <a:pPr/>
              <a:t>1/29/2015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7086600" cy="1873250"/>
          </a:xfrm>
        </p:spPr>
        <p:txBody>
          <a:bodyPr/>
          <a:lstStyle/>
          <a:p>
            <a:r>
              <a:rPr lang="en-US" dirty="0" smtClean="0"/>
              <a:t>                                              J2SE Advance Data Source Using JNDI API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In Web.XML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136339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&lt;resource-ref&gt;</a:t>
            </a:r>
          </a:p>
          <a:p>
            <a:r>
              <a:rPr lang="en-US" sz="2400" dirty="0" smtClean="0"/>
              <a:t>    &lt;description&gt;DB Connection&lt;/description&gt;</a:t>
            </a:r>
          </a:p>
          <a:p>
            <a:r>
              <a:rPr lang="en-US" sz="2400" dirty="0" smtClean="0"/>
              <a:t>    &lt;res-ref-name&gt;</a:t>
            </a:r>
            <a:r>
              <a:rPr lang="en-US" sz="2400" dirty="0" err="1" smtClean="0"/>
              <a:t>jdbc</a:t>
            </a:r>
            <a:r>
              <a:rPr lang="en-US" sz="2400" dirty="0" smtClean="0"/>
              <a:t>/</a:t>
            </a:r>
            <a:r>
              <a:rPr lang="en-US" sz="2400" dirty="0" err="1" smtClean="0"/>
              <a:t>mydb</a:t>
            </a:r>
            <a:r>
              <a:rPr lang="en-US" sz="2400" dirty="0" smtClean="0"/>
              <a:t>&lt;/res-ref-name&gt;</a:t>
            </a:r>
          </a:p>
          <a:p>
            <a:r>
              <a:rPr lang="en-US" sz="2400" dirty="0" smtClean="0"/>
              <a:t>    &lt;res-type&gt;</a:t>
            </a:r>
            <a:r>
              <a:rPr lang="en-US" sz="2400" dirty="0" err="1" smtClean="0"/>
              <a:t>javax.sql.DataSource</a:t>
            </a:r>
            <a:r>
              <a:rPr lang="en-US" sz="2400" dirty="0" smtClean="0"/>
              <a:t>&lt;/res-type&gt;</a:t>
            </a:r>
          </a:p>
          <a:p>
            <a:r>
              <a:rPr lang="en-US" sz="2400" dirty="0" smtClean="0"/>
              <a:t>    &lt;res-auth&gt;Container&lt;/res-auth&gt;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&lt;/resource-ref&gt;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625475"/>
          </a:xfrm>
        </p:spPr>
        <p:txBody>
          <a:bodyPr/>
          <a:lstStyle/>
          <a:p>
            <a:r>
              <a:rPr lang="en-US" dirty="0" smtClean="0"/>
              <a:t>Code In Servlet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Context </a:t>
            </a:r>
            <a:r>
              <a:rPr lang="en-US" dirty="0" err="1" smtClean="0"/>
              <a:t>jndiContext</a:t>
            </a:r>
            <a:r>
              <a:rPr lang="en-US" dirty="0" smtClean="0"/>
              <a:t>= </a:t>
            </a:r>
            <a:r>
              <a:rPr lang="en-US" b="1" dirty="0" smtClean="0"/>
              <a:t>new </a:t>
            </a:r>
            <a:r>
              <a:rPr lang="en-US" b="1" dirty="0" err="1" smtClean="0"/>
              <a:t>InitialContext</a:t>
            </a:r>
            <a:r>
              <a:rPr lang="en-US" b="1" dirty="0" smtClean="0"/>
              <a:t>();</a:t>
            </a:r>
          </a:p>
          <a:p>
            <a:endParaRPr lang="en-US" b="1" dirty="0" smtClean="0"/>
          </a:p>
          <a:p>
            <a:r>
              <a:rPr lang="en-US" dirty="0" smtClean="0"/>
              <a:t>Context </a:t>
            </a:r>
            <a:r>
              <a:rPr lang="en-US" dirty="0" err="1" smtClean="0"/>
              <a:t>lookupenvContext</a:t>
            </a:r>
            <a:r>
              <a:rPr lang="en-US" dirty="0" smtClean="0"/>
              <a:t> = (Context)</a:t>
            </a:r>
            <a:r>
              <a:rPr lang="en-US" dirty="0" err="1" smtClean="0"/>
              <a:t>jndiContext.lookup</a:t>
            </a:r>
            <a:r>
              <a:rPr lang="en-US" dirty="0" smtClean="0"/>
              <a:t>("</a:t>
            </a:r>
            <a:r>
              <a:rPr lang="en-US" dirty="0" err="1" smtClean="0"/>
              <a:t>java:comp</a:t>
            </a:r>
            <a:r>
              <a:rPr lang="en-US" dirty="0" smtClean="0"/>
              <a:t>/</a:t>
            </a:r>
            <a:r>
              <a:rPr lang="en-US" dirty="0" err="1" smtClean="0"/>
              <a:t>env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DataSource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ds</a:t>
            </a:r>
            <a:r>
              <a:rPr lang="en-US" dirty="0" smtClean="0">
                <a:solidFill>
                  <a:srgbClr val="FFC000"/>
                </a:solidFill>
              </a:rPr>
              <a:t> = (</a:t>
            </a:r>
            <a:r>
              <a:rPr lang="en-US" dirty="0" err="1" smtClean="0">
                <a:solidFill>
                  <a:srgbClr val="FFC000"/>
                </a:solidFill>
              </a:rPr>
              <a:t>DataSource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dirty="0" err="1" smtClean="0">
                <a:solidFill>
                  <a:srgbClr val="FFC000"/>
                </a:solidFill>
              </a:rPr>
              <a:t>lookupenvContext.lookup</a:t>
            </a:r>
            <a:r>
              <a:rPr lang="en-US" dirty="0" smtClean="0">
                <a:solidFill>
                  <a:srgbClr val="FFC000"/>
                </a:solidFill>
              </a:rPr>
              <a:t>("</a:t>
            </a:r>
            <a:r>
              <a:rPr lang="en-US" dirty="0" err="1" smtClean="0">
                <a:solidFill>
                  <a:srgbClr val="FFC000"/>
                </a:solidFill>
              </a:rPr>
              <a:t>jdbc</a:t>
            </a:r>
            <a:r>
              <a:rPr lang="en-US" dirty="0" smtClean="0">
                <a:solidFill>
                  <a:srgbClr val="FFC000"/>
                </a:solidFill>
              </a:rPr>
              <a:t>/</a:t>
            </a:r>
            <a:r>
              <a:rPr lang="en-US" dirty="0" err="1" smtClean="0">
                <a:solidFill>
                  <a:srgbClr val="FFC000"/>
                </a:solidFill>
              </a:rPr>
              <a:t>mydb</a:t>
            </a:r>
            <a:r>
              <a:rPr lang="en-US" dirty="0" smtClean="0">
                <a:solidFill>
                  <a:srgbClr val="FFC000"/>
                </a:solidFill>
              </a:rPr>
              <a:t>");</a:t>
            </a:r>
          </a:p>
          <a:p>
            <a:endParaRPr lang="en-US" dirty="0" smtClean="0"/>
          </a:p>
          <a:p>
            <a:r>
              <a:rPr lang="en-US" dirty="0" smtClean="0"/>
              <a:t>Connection con = </a:t>
            </a:r>
            <a:r>
              <a:rPr lang="en-US" dirty="0" err="1" smtClean="0"/>
              <a:t>ds.getConnection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out.print</a:t>
            </a:r>
            <a:r>
              <a:rPr lang="en-US" dirty="0" smtClean="0"/>
              <a:t>(con);</a:t>
            </a:r>
          </a:p>
          <a:p>
            <a:endParaRPr lang="en-US" dirty="0" smtClean="0"/>
          </a:p>
          <a:p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= </a:t>
            </a:r>
            <a:r>
              <a:rPr lang="en-US" dirty="0" err="1" smtClean="0"/>
              <a:t>con.prepareStatement</a:t>
            </a:r>
            <a:r>
              <a:rPr lang="en-US" dirty="0" smtClean="0"/>
              <a:t>("insert into -----");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</a:t>
            </a:r>
            <a:r>
              <a:rPr lang="en-US" b="1" dirty="0" err="1" smtClean="0"/>
              <a:t>ps.executeUpdate</a:t>
            </a:r>
            <a:r>
              <a:rPr lang="en-US" b="1" dirty="0" smtClean="0"/>
              <a:t>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701675"/>
          </a:xfrm>
        </p:spPr>
        <p:txBody>
          <a:bodyPr/>
          <a:lstStyle/>
          <a:p>
            <a:r>
              <a:rPr lang="en-US" dirty="0" smtClean="0"/>
              <a:t>Entry In Servlet 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62872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WebServlet</a:t>
            </a:r>
            <a:r>
              <a:rPr lang="en-US" sz="2400" dirty="0" smtClean="0"/>
              <a:t>(------)</a:t>
            </a:r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MyServlet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HttpServlet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C000"/>
                </a:solidFill>
              </a:rPr>
              <a:t> @Resource(name = “</a:t>
            </a:r>
            <a:r>
              <a:rPr lang="en-US" sz="2400" dirty="0" err="1" smtClean="0">
                <a:solidFill>
                  <a:srgbClr val="FFC000"/>
                </a:solidFill>
              </a:rPr>
              <a:t>jdbc</a:t>
            </a:r>
            <a:r>
              <a:rPr lang="en-US" sz="2400" dirty="0" smtClean="0">
                <a:solidFill>
                  <a:srgbClr val="FFC000"/>
                </a:solidFill>
              </a:rPr>
              <a:t>/</a:t>
            </a:r>
            <a:r>
              <a:rPr lang="en-US" sz="2400" dirty="0" err="1" smtClean="0">
                <a:solidFill>
                  <a:srgbClr val="FFC000"/>
                </a:solidFill>
              </a:rPr>
              <a:t>mydb</a:t>
            </a:r>
            <a:r>
              <a:rPr lang="en-US" sz="2400" dirty="0" smtClean="0">
                <a:solidFill>
                  <a:srgbClr val="FFC000"/>
                </a:solidFill>
              </a:rPr>
              <a:t>”)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DataSource</a:t>
            </a:r>
            <a:r>
              <a:rPr lang="en-US" sz="2400" dirty="0" smtClean="0"/>
              <a:t>  </a:t>
            </a:r>
            <a:r>
              <a:rPr lang="en-US" sz="2400" dirty="0" err="1" smtClean="0"/>
              <a:t>ds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doGet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{</a:t>
            </a:r>
          </a:p>
          <a:p>
            <a:r>
              <a:rPr lang="en-US" sz="2400" dirty="0" smtClean="0"/>
              <a:t>	Connection con = </a:t>
            </a:r>
            <a:r>
              <a:rPr lang="en-US" sz="2400" dirty="0" err="1" smtClean="0"/>
              <a:t>ds.getConnection</a:t>
            </a:r>
            <a:r>
              <a:rPr lang="en-US" sz="2400" dirty="0" smtClean="0"/>
              <a:t>();</a:t>
            </a:r>
            <a:endParaRPr lang="en-US" sz="2400" dirty="0" smtClean="0"/>
          </a:p>
          <a:p>
            <a:r>
              <a:rPr lang="en-US" sz="2400" dirty="0" smtClean="0"/>
              <a:t>    }</a:t>
            </a:r>
          </a:p>
          <a:p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JNDI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JNDI (Java Naming and Directory Interface).</a:t>
            </a:r>
          </a:p>
          <a:p>
            <a:r>
              <a:rPr lang="en-US" dirty="0" smtClean="0"/>
              <a:t>It enables java platform-based applications to access multiple naming and directory services.</a:t>
            </a:r>
          </a:p>
          <a:p>
            <a:r>
              <a:rPr lang="en-US" dirty="0" smtClean="0"/>
              <a:t>It’s a part of Java Enterprise Application.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25475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JNDI helps to establish portable connection using file system, such as LDAP, Directory Services, NIS, CORBA, RMI,EJB.</a:t>
            </a:r>
          </a:p>
          <a:p>
            <a:r>
              <a:rPr lang="en-US" dirty="0" smtClean="0"/>
              <a:t>Current Version 1.2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JNDI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Javax.naming</a:t>
            </a:r>
            <a:endParaRPr lang="en-US" dirty="0" smtClean="0"/>
          </a:p>
          <a:p>
            <a:r>
              <a:rPr lang="en-US" dirty="0" err="1" smtClean="0"/>
              <a:t>Javax.naming.directory</a:t>
            </a:r>
            <a:endParaRPr lang="en-US" dirty="0" smtClean="0"/>
          </a:p>
          <a:p>
            <a:r>
              <a:rPr lang="en-US" dirty="0" err="1" smtClean="0"/>
              <a:t>Javax.naming.ldap</a:t>
            </a:r>
            <a:endParaRPr lang="en-US" dirty="0" smtClean="0"/>
          </a:p>
          <a:p>
            <a:r>
              <a:rPr lang="en-US" dirty="0" err="1" smtClean="0"/>
              <a:t>Javax.naming.event</a:t>
            </a:r>
            <a:endParaRPr lang="en-US" dirty="0" smtClean="0"/>
          </a:p>
          <a:p>
            <a:r>
              <a:rPr lang="en-US" dirty="0" err="1" smtClean="0"/>
              <a:t>Javax.naming.spi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: The most commonly used operation is </a:t>
            </a:r>
            <a:r>
              <a:rPr lang="en-US" dirty="0" smtClean="0">
                <a:solidFill>
                  <a:srgbClr val="FFC000"/>
                </a:solidFill>
              </a:rPr>
              <a:t>lookup</a:t>
            </a:r>
            <a:r>
              <a:rPr lang="en-US" dirty="0" smtClean="0">
                <a:solidFill>
                  <a:srgbClr val="FFC000"/>
                </a:solidFill>
              </a:rPr>
              <a:t>() </a:t>
            </a:r>
            <a:r>
              <a:rPr lang="en-US" dirty="0" smtClean="0"/>
              <a:t>.  </a:t>
            </a:r>
            <a:r>
              <a:rPr lang="en-US" dirty="0" smtClean="0"/>
              <a:t>We use lookup to retrieve the object name of particular class.</a:t>
            </a:r>
          </a:p>
          <a:p>
            <a:r>
              <a:rPr lang="en-US" dirty="0" smtClean="0"/>
              <a:t>Other functionalities are </a:t>
            </a:r>
            <a:br>
              <a:rPr lang="en-US" dirty="0" smtClean="0"/>
            </a:br>
            <a:r>
              <a:rPr lang="en-US" dirty="0" smtClean="0"/>
              <a:t>Binding, list , Name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JNDI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Utilizing database connection pooling services provided by the container. </a:t>
            </a:r>
          </a:p>
          <a:p>
            <a:pPr lvl="1"/>
            <a:r>
              <a:rPr lang="en-US" dirty="0" smtClean="0"/>
              <a:t>In case of tomcat (tomcat-dbcp.jar)</a:t>
            </a:r>
          </a:p>
          <a:p>
            <a:r>
              <a:rPr lang="en-US" dirty="0" smtClean="0"/>
              <a:t>Externalizing database connection and make it independent from the web application itself.</a:t>
            </a:r>
          </a:p>
          <a:p>
            <a:r>
              <a:rPr lang="en-US" dirty="0" smtClean="0"/>
              <a:t>Sharing database connections across applications deployed in the container.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625475"/>
          </a:xfrm>
        </p:spPr>
        <p:txBody>
          <a:bodyPr/>
          <a:lstStyle/>
          <a:p>
            <a:r>
              <a:rPr lang="en-US" dirty="0" smtClean="0"/>
              <a:t>Creating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6781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&lt;Resource    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C000"/>
                </a:solidFill>
              </a:rPr>
              <a:t>name=</a:t>
            </a:r>
            <a:r>
              <a:rPr lang="en-US" sz="2400" i="1" dirty="0" smtClean="0">
                <a:solidFill>
                  <a:srgbClr val="FFC000"/>
                </a:solidFill>
              </a:rPr>
              <a:t>"</a:t>
            </a:r>
            <a:r>
              <a:rPr lang="en-US" sz="2400" i="1" dirty="0" err="1" smtClean="0">
                <a:solidFill>
                  <a:srgbClr val="FFC000"/>
                </a:solidFill>
              </a:rPr>
              <a:t>jdbc</a:t>
            </a:r>
            <a:r>
              <a:rPr lang="en-US" sz="2400" i="1" dirty="0" smtClean="0">
                <a:solidFill>
                  <a:srgbClr val="FFC000"/>
                </a:solidFill>
              </a:rPr>
              <a:t>/</a:t>
            </a:r>
            <a:r>
              <a:rPr lang="en-US" sz="2400" i="1" dirty="0" err="1" smtClean="0">
                <a:solidFill>
                  <a:srgbClr val="FFC000"/>
                </a:solidFill>
              </a:rPr>
              <a:t>mydb</a:t>
            </a:r>
            <a:r>
              <a:rPr lang="en-US" sz="2400" i="1" dirty="0" smtClean="0">
                <a:solidFill>
                  <a:srgbClr val="FFC000"/>
                </a:solidFill>
              </a:rPr>
              <a:t>“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dirty="0" smtClean="0"/>
              <a:t>    auth=</a:t>
            </a:r>
            <a:r>
              <a:rPr lang="en-US" sz="2400" i="1" dirty="0" smtClean="0"/>
              <a:t>"Container"</a:t>
            </a:r>
          </a:p>
          <a:p>
            <a:r>
              <a:rPr lang="en-US" sz="2400" dirty="0" smtClean="0"/>
              <a:t>    type=</a:t>
            </a:r>
            <a:r>
              <a:rPr lang="en-US" sz="2400" i="1" dirty="0" smtClean="0"/>
              <a:t>"</a:t>
            </a:r>
            <a:r>
              <a:rPr lang="en-US" sz="2400" i="1" dirty="0" err="1" smtClean="0"/>
              <a:t>javax.sql.DataSource</a:t>
            </a:r>
            <a:r>
              <a:rPr lang="en-US" sz="2400" i="1" dirty="0" smtClean="0"/>
              <a:t>"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maxActive</a:t>
            </a:r>
            <a:r>
              <a:rPr lang="en-US" sz="2400" dirty="0" smtClean="0"/>
              <a:t>=</a:t>
            </a:r>
            <a:r>
              <a:rPr lang="en-US" sz="2400" i="1" dirty="0" smtClean="0"/>
              <a:t>“500</a:t>
            </a:r>
            <a:r>
              <a:rPr lang="en-US" sz="2400" i="1" dirty="0" smtClean="0"/>
              <a:t>"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maxIdle</a:t>
            </a:r>
            <a:r>
              <a:rPr lang="en-US" sz="2400" dirty="0" smtClean="0"/>
              <a:t>=</a:t>
            </a:r>
            <a:r>
              <a:rPr lang="en-US" sz="2400" i="1" dirty="0" smtClean="0"/>
              <a:t>“50</a:t>
            </a:r>
            <a:r>
              <a:rPr lang="en-US" sz="2400" i="1" dirty="0" smtClean="0"/>
              <a:t>"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maxWait</a:t>
            </a:r>
            <a:r>
              <a:rPr lang="en-US" sz="2400" dirty="0" smtClean="0"/>
              <a:t>=</a:t>
            </a:r>
            <a:r>
              <a:rPr lang="en-US" sz="2400" i="1" dirty="0" smtClean="0"/>
              <a:t>"</a:t>
            </a:r>
            <a:r>
              <a:rPr lang="en-US" sz="2400" i="1" dirty="0" smtClean="0"/>
              <a:t>1"</a:t>
            </a:r>
            <a:endParaRPr lang="en-US" sz="2400" i="1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driverClassName</a:t>
            </a:r>
            <a:r>
              <a:rPr lang="en-US" sz="2400" dirty="0" smtClean="0"/>
              <a:t>=</a:t>
            </a:r>
            <a:r>
              <a:rPr lang="en-US" sz="2400" i="1" dirty="0" smtClean="0"/>
              <a:t>"</a:t>
            </a:r>
            <a:r>
              <a:rPr lang="en-US" sz="2400" i="1" dirty="0" err="1" smtClean="0"/>
              <a:t>com.mysql.jdbc.Driver</a:t>
            </a:r>
            <a:r>
              <a:rPr lang="en-US" sz="2400" i="1" dirty="0" smtClean="0"/>
              <a:t>"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url</a:t>
            </a:r>
            <a:r>
              <a:rPr lang="en-US" sz="2400" dirty="0" smtClean="0"/>
              <a:t>=</a:t>
            </a:r>
            <a:r>
              <a:rPr lang="en-US" sz="2400" i="1" dirty="0" smtClean="0"/>
              <a:t>"</a:t>
            </a:r>
            <a:r>
              <a:rPr lang="en-US" sz="2400" i="1" dirty="0" err="1" smtClean="0"/>
              <a:t>jdbc:mysql</a:t>
            </a:r>
            <a:r>
              <a:rPr lang="en-US" sz="2400" i="1" dirty="0" smtClean="0"/>
              <a:t>://localhost:3306/</a:t>
            </a:r>
            <a:r>
              <a:rPr lang="en-US" sz="2400" i="1" dirty="0" err="1" smtClean="0"/>
              <a:t>mydb</a:t>
            </a:r>
            <a:r>
              <a:rPr lang="en-US" sz="2400" i="1" dirty="0" smtClean="0"/>
              <a:t>"</a:t>
            </a:r>
          </a:p>
          <a:p>
            <a:r>
              <a:rPr lang="en-US" sz="2400" dirty="0" smtClean="0"/>
              <a:t>    username=</a:t>
            </a:r>
            <a:r>
              <a:rPr lang="en-US" sz="2400" i="1" dirty="0" smtClean="0"/>
              <a:t>"root"</a:t>
            </a:r>
          </a:p>
          <a:p>
            <a:r>
              <a:rPr lang="en-US" sz="2400" dirty="0" smtClean="0"/>
              <a:t>    password=</a:t>
            </a:r>
            <a:r>
              <a:rPr lang="en-US" sz="2400" i="1" dirty="0" smtClean="0"/>
              <a:t>"</a:t>
            </a:r>
            <a:r>
              <a:rPr lang="en-US" sz="2400" i="1" dirty="0" err="1" smtClean="0"/>
              <a:t>adminadmin</a:t>
            </a:r>
            <a:r>
              <a:rPr lang="en-US" sz="2400" i="1" dirty="0" smtClean="0"/>
              <a:t>”</a:t>
            </a:r>
            <a:r>
              <a:rPr lang="en-US" sz="2400" dirty="0" smtClean="0"/>
              <a:t>/&gt;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place Context.xml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META-INF of our 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en-US" dirty="0" smtClean="0"/>
              <a:t>Inside CATALINA HOME – conf.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jnd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048000"/>
            <a:ext cx="6163337" cy="2819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701675"/>
          </a:xfrm>
        </p:spPr>
        <p:txBody>
          <a:bodyPr/>
          <a:lstStyle/>
          <a:p>
            <a:r>
              <a:rPr lang="en-US" dirty="0" smtClean="0"/>
              <a:t>Attributes of resources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219200"/>
          <a:ext cx="8001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791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resource (mostly our database)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authentication mechanism for the application code, can be Application or Container.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fully qualified Java class name expected by the web application when it performs a lookup for this resource.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err="1"/>
                        <a:t>maxActive</a:t>
                      </a:r>
                      <a:endParaRPr lang="en-US" b="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Maximum number of database connections in pool. Set to -1 for no limit.</a:t>
                      </a: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err="1"/>
                        <a:t>maxIdle</a:t>
                      </a:r>
                      <a:endParaRPr lang="en-US" b="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Maximum number of idle database connections to retain in pool. Set to -1 for no limit.</a:t>
                      </a: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err="1"/>
                        <a:t>maxWait</a:t>
                      </a:r>
                      <a:endParaRPr lang="en-US" b="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Maximum time to wait for a database connection to become available in </a:t>
                      </a:r>
                      <a:r>
                        <a:rPr lang="en-US" dirty="0" err="1" smtClean="0"/>
                        <a:t>ms.Set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to -1 to wait indefinitely.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304</TotalTime>
  <Words>436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10203789</vt:lpstr>
      <vt:lpstr>                 Core Java </vt:lpstr>
      <vt:lpstr>JNDI Introduction</vt:lpstr>
      <vt:lpstr>Continue..</vt:lpstr>
      <vt:lpstr>JNDI Packaging</vt:lpstr>
      <vt:lpstr>Naming Package</vt:lpstr>
      <vt:lpstr>Benefits of JNDI Data Source</vt:lpstr>
      <vt:lpstr>Creating Context</vt:lpstr>
      <vt:lpstr>Where to place Context.xml</vt:lpstr>
      <vt:lpstr>Attributes of resources </vt:lpstr>
      <vt:lpstr>Entry In Web.XML</vt:lpstr>
      <vt:lpstr>Code In Servlet</vt:lpstr>
      <vt:lpstr>Entry In Servlet 3.0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75</cp:revision>
  <dcterms:created xsi:type="dcterms:W3CDTF">2014-08-12T14:46:33Z</dcterms:created>
  <dcterms:modified xsi:type="dcterms:W3CDTF">2015-01-28T18:49:59Z</dcterms:modified>
</cp:coreProperties>
</file>