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C5FFC60D-A3B1-4691-A4F2-4DECC592A4E4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0A0D4-F04B-4A98-9B99-EAB0520FD877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756E6-C3B3-48B4-AAC3-DF969423930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EFD1EA-BF8A-44FC-BB67-D6EF98AD63E3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66C62-59BB-4E2C-81B8-873B22E1FD47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7F61D0-D733-45A9-8B90-6660015DB64A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EC524E-3D73-4D0A-924E-F2B6AB51A785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805BC0-4993-4139-84A9-F4D4E52386A0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8556D-6D34-49CD-829E-2686316DFDC2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424BF-89CD-4B30-9E35-5B00790398A6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A3BE2-3152-4ACD-97D8-9EFF9310197F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E144CBB-2C07-4AC8-B285-9D32AE715EEB}" type="datetime1">
              <a:rPr lang="en-US" smtClean="0"/>
              <a:pPr/>
              <a:t>8/21/2020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/>
              <a:t>Ashish Bansall (9654-144814) ashish.bansal.74@gmail.com</a:t>
            </a: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Core Java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7086600" cy="1066800"/>
          </a:xfrm>
        </p:spPr>
        <p:txBody>
          <a:bodyPr/>
          <a:lstStyle/>
          <a:p>
            <a:r>
              <a:rPr lang="en-US" dirty="0"/>
              <a:t>                                                      J2SE                          </a:t>
            </a:r>
            <a:br>
              <a:rPr lang="en-US" dirty="0"/>
            </a:br>
            <a:r>
              <a:rPr lang="en-US" dirty="0"/>
              <a:t>                          		      Strings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String data type can contain a sequence (string) of characters.</a:t>
            </a:r>
          </a:p>
          <a:p>
            <a:r>
              <a:rPr lang="en-US" dirty="0"/>
              <a:t>Strings in Java are objects. Therefore you need to use the new operator to create a new String object.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Ashish Bansall (9654-144814) ashish.bansal.74@gmail.com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str1 = new String(“hello”);</a:t>
            </a:r>
          </a:p>
          <a:p>
            <a:r>
              <a:rPr lang="en-US" dirty="0"/>
              <a:t>String str2 = “hello”;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Ashish Bansall (9654-144814) ashish.bansal.74@gmail.com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701675"/>
          </a:xfrm>
        </p:spPr>
        <p:txBody>
          <a:bodyPr/>
          <a:lstStyle/>
          <a:p>
            <a:r>
              <a:rPr lang="en-US" dirty="0"/>
              <a:t>Continue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Ashish Bansall (9654-144814) ashish.bansal.74@gmail.com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44780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 str1 = new  String(“Hello Java”);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638800" y="2743200"/>
            <a:ext cx="3048000" cy="3124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29400" y="3657600"/>
            <a:ext cx="1295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 Java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48200" y="3581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str2</a:t>
            </a:r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 bwMode="auto">
          <a:xfrm>
            <a:off x="5257800" y="3733800"/>
            <a:ext cx="1371600" cy="11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33400" y="1905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 str2 = new  String(“Hello Java”);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3124200"/>
            <a:ext cx="1295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 Java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724400" y="2895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str1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 bwMode="auto">
          <a:xfrm>
            <a:off x="5334000" y="3086100"/>
            <a:ext cx="1219200" cy="266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09600" y="2362200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“Hello Java”;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2819400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s2 = “Hello Java”;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629400" y="4419600"/>
            <a:ext cx="1295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 Java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648200" y="4343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s1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 bwMode="auto">
          <a:xfrm>
            <a:off x="5257800" y="4495800"/>
            <a:ext cx="1371600" cy="11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648200" y="5181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s2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5257800" y="4724400"/>
            <a:ext cx="13716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09600" y="3429000"/>
            <a:ext cx="276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s2 = “Hello World”;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181600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 World</a:t>
            </a:r>
          </a:p>
        </p:txBody>
      </p:sp>
      <p:cxnSp>
        <p:nvCxnSpPr>
          <p:cNvPr id="33" name="Straight Arrow Connector 32"/>
          <p:cNvCxnSpPr>
            <a:stCxn id="27" idx="3"/>
          </p:cNvCxnSpPr>
          <p:nvPr/>
        </p:nvCxnSpPr>
        <p:spPr bwMode="auto">
          <a:xfrm>
            <a:off x="5257800" y="5372100"/>
            <a:ext cx="1295400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1524000"/>
          </a:xfrm>
        </p:spPr>
        <p:txBody>
          <a:bodyPr/>
          <a:lstStyle/>
          <a:p>
            <a:r>
              <a:rPr lang="en-US" dirty="0"/>
              <a:t>String objects are immutable which means that once a String has been constructed, it never can be changed.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Ashish Bansall (9654-144814) ashish.bansal.74@gmail.com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“Hello”;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096000" y="3962400"/>
            <a:ext cx="2667000" cy="1828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10400" y="4114800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62600" y="34290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 bwMode="auto">
          <a:xfrm>
            <a:off x="6096000" y="3657600"/>
            <a:ext cx="914400" cy="647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85800" y="4114800"/>
            <a:ext cx="24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str.concat</a:t>
            </a:r>
            <a:r>
              <a:rPr lang="en-US" dirty="0"/>
              <a:t>(“Students”);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553200" y="4724400"/>
            <a:ext cx="2057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Students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47244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2800" y="4724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// Hello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5410200"/>
            <a:ext cx="293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str.concat</a:t>
            </a:r>
            <a:r>
              <a:rPr lang="en-US" dirty="0"/>
              <a:t>(“students”);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6200000" flipH="1">
            <a:off x="5905500" y="4076700"/>
            <a:ext cx="838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1" grpId="0"/>
      <p:bldP spid="15" grpId="0" animBg="1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commonly used methods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int</a:t>
            </a:r>
            <a:r>
              <a:rPr lang="en-US" sz="2400" dirty="0"/>
              <a:t> length();</a:t>
            </a:r>
          </a:p>
          <a:p>
            <a:r>
              <a:rPr lang="en-US" sz="2400" dirty="0"/>
              <a:t>char </a:t>
            </a:r>
            <a:r>
              <a:rPr lang="en-US" sz="2400" dirty="0" err="1"/>
              <a:t>charAt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index);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concat</a:t>
            </a:r>
            <a:r>
              <a:rPr lang="en-US" sz="2400" dirty="0"/>
              <a:t>(String str2);</a:t>
            </a:r>
          </a:p>
          <a:p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endsWith</a:t>
            </a:r>
            <a:r>
              <a:rPr lang="en-US" sz="2400" dirty="0"/>
              <a:t>(String suffix);</a:t>
            </a:r>
          </a:p>
          <a:p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startsWith</a:t>
            </a:r>
            <a:r>
              <a:rPr lang="en-US" sz="2400" dirty="0"/>
              <a:t>(String prefix);</a:t>
            </a:r>
          </a:p>
          <a:p>
            <a:r>
              <a:rPr lang="en-US" sz="2400" dirty="0" err="1"/>
              <a:t>boolean</a:t>
            </a:r>
            <a:r>
              <a:rPr lang="en-US" sz="2400" dirty="0"/>
              <a:t> equals(Object </a:t>
            </a:r>
            <a:r>
              <a:rPr lang="en-US" sz="2400" dirty="0" err="1"/>
              <a:t>obj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equalsIgnoreCase</a:t>
            </a:r>
            <a:r>
              <a:rPr lang="en-US" sz="2400" dirty="0"/>
              <a:t>(String str2);</a:t>
            </a:r>
          </a:p>
          <a:p>
            <a:r>
              <a:rPr lang="en-US" sz="2400" dirty="0"/>
              <a:t>String trim();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replaceAll</a:t>
            </a:r>
            <a:r>
              <a:rPr lang="en-US" sz="2400" dirty="0"/>
              <a:t>(char </a:t>
            </a:r>
            <a:r>
              <a:rPr lang="en-US" sz="2400" dirty="0" err="1"/>
              <a:t>oldChar,char</a:t>
            </a:r>
            <a:r>
              <a:rPr lang="en-US" sz="2400" dirty="0"/>
              <a:t> </a:t>
            </a:r>
            <a:r>
              <a:rPr lang="en-US" sz="2400" dirty="0" err="1"/>
              <a:t>newChar</a:t>
            </a:r>
            <a:r>
              <a:rPr lang="en-US" sz="2400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Ashish Bansall (9654-144814) ashish.bansal.74@gmail.com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String [] split(String pattern);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subString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startIndex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endIndex</a:t>
            </a:r>
            <a:r>
              <a:rPr lang="en-US" sz="2400" dirty="0"/>
              <a:t>);</a:t>
            </a:r>
          </a:p>
          <a:p>
            <a:r>
              <a:rPr lang="en-US" sz="2400" dirty="0"/>
              <a:t>char[] </a:t>
            </a:r>
            <a:r>
              <a:rPr lang="en-US" sz="2400" dirty="0" err="1"/>
              <a:t>toCharArray</a:t>
            </a:r>
            <a:r>
              <a:rPr lang="en-US" sz="2400" dirty="0"/>
              <a:t>();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toLower</a:t>
            </a:r>
            <a:r>
              <a:rPr lang="en-US" sz="2400" dirty="0"/>
              <a:t>();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toUpper</a:t>
            </a:r>
            <a:r>
              <a:rPr lang="en-US" sz="2400" dirty="0"/>
              <a:t>();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Ashish Bansall (9654-144814) ashish.bansal.74@gmail.com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is a mutable object.</a:t>
            </a:r>
          </a:p>
          <a:p>
            <a:r>
              <a:rPr lang="en-US" dirty="0"/>
              <a:t>So during changes in an object state, we need not to explicitly refer to any reference.</a:t>
            </a:r>
          </a:p>
          <a:p>
            <a:pPr lvl="2"/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 // will append </a:t>
            </a:r>
            <a:r>
              <a:rPr lang="en-US" dirty="0" err="1"/>
              <a:t>abc</a:t>
            </a:r>
            <a:r>
              <a:rPr lang="en-US" dirty="0"/>
              <a:t> in </a:t>
            </a:r>
            <a:r>
              <a:rPr lang="en-US" dirty="0" err="1"/>
              <a:t>privious</a:t>
            </a:r>
            <a:r>
              <a:rPr lang="en-US" dirty="0"/>
              <a:t> value and refer to the reference.</a:t>
            </a:r>
          </a:p>
          <a:p>
            <a:r>
              <a:rPr lang="en-US" dirty="0" err="1"/>
              <a:t>StringBuilder</a:t>
            </a:r>
            <a:r>
              <a:rPr lang="en-US" dirty="0"/>
              <a:t> is same as </a:t>
            </a:r>
            <a:r>
              <a:rPr lang="en-US" dirty="0" err="1"/>
              <a:t>stringbuffer</a:t>
            </a:r>
            <a:r>
              <a:rPr lang="en-US" dirty="0"/>
              <a:t> but this class is thread safe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Ashish Bansall (9654-144814) ashish.bansal.74@gmail.com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3048000"/>
          </a:xfrm>
        </p:spPr>
        <p:txBody>
          <a:bodyPr/>
          <a:lstStyle/>
          <a:p>
            <a:r>
              <a:rPr lang="en-US" dirty="0"/>
              <a:t>Write a program to find any abusive word in a sentence and replace with #.</a:t>
            </a:r>
            <a:br>
              <a:rPr lang="en-US" dirty="0"/>
            </a:br>
            <a:r>
              <a:rPr lang="en-US" dirty="0"/>
              <a:t>For example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Str</a:t>
            </a:r>
            <a:r>
              <a:rPr lang="en-US" dirty="0"/>
              <a:t> = “Hello Dog, how are you idiot”;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Str</a:t>
            </a:r>
            <a:r>
              <a:rPr lang="en-US" dirty="0"/>
              <a:t> = “Hello ###, how are you #####”;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Ashish Bansall (9654-144814) ashish.bansal.74@gmail.com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2295</TotalTime>
  <Words>475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10203789</vt:lpstr>
      <vt:lpstr>                 Core Java </vt:lpstr>
      <vt:lpstr>Strings</vt:lpstr>
      <vt:lpstr>Creation of String</vt:lpstr>
      <vt:lpstr>Continue …</vt:lpstr>
      <vt:lpstr>String objects are immutable</vt:lpstr>
      <vt:lpstr>Some commonly used methods of String class</vt:lpstr>
      <vt:lpstr>Continue..</vt:lpstr>
      <vt:lpstr>StringBuffer and StringBuilder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ashish bansal</cp:lastModifiedBy>
  <cp:revision>216</cp:revision>
  <dcterms:created xsi:type="dcterms:W3CDTF">2014-08-12T14:46:33Z</dcterms:created>
  <dcterms:modified xsi:type="dcterms:W3CDTF">2020-08-21T08:16:55Z</dcterms:modified>
</cp:coreProperties>
</file>