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75870933-D028-49CD-A510-FF39951F8CBF}" type="datetime1">
              <a:rPr lang="en-US" smtClean="0"/>
              <a:t>1/11/2015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87BEEF-65B5-496E-8123-5939A77CF307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7D790-952F-44B4-8EEA-9EF2F7745490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E48F9-021F-4FBB-AF54-7BF611A08BBC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7FCE2D-42D7-4F93-A3DD-EED815C6D824}" type="datetime1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E8D3E-118B-4858-8D1D-4B1A0C39C470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1C2F5-1121-45B0-BA80-EF7350DA99C6}" type="datetime1">
              <a:rPr lang="en-US" smtClean="0"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726FF-765B-4DD4-A039-B6534025CFC5}" type="datetime1">
              <a:rPr lang="en-US" smtClean="0"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928F9-D50E-4DEE-9D56-F40B3DD1C452}" type="datetime1">
              <a:rPr lang="en-US" smtClean="0"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33823-F57C-43F0-8B68-A445D8442FED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667B3-DABF-4D00-B51A-F106EFFFD64D}" type="datetime1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F36EA56-179A-42C4-9F50-15BFE3703B93}" type="datetime1">
              <a:rPr lang="en-US" smtClean="0"/>
              <a:t>1/11/2015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ashish.bansal@mkjit-solutions.com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7086600" cy="1066800"/>
          </a:xfrm>
        </p:spPr>
        <p:txBody>
          <a:bodyPr/>
          <a:lstStyle/>
          <a:p>
            <a:r>
              <a:rPr lang="en-US" dirty="0" smtClean="0"/>
              <a:t>                                                      J2SE                          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smtClean="0"/>
              <a:t>			    Java </a:t>
            </a:r>
            <a:r>
              <a:rPr lang="en-US" dirty="0" smtClean="0"/>
              <a:t>XML API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Tutorials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XML Stands for Extensive Markup Language.</a:t>
            </a:r>
          </a:p>
          <a:p>
            <a:r>
              <a:rPr lang="en-US" sz="2800" dirty="0" smtClean="0"/>
              <a:t>XML is used to describe Data.</a:t>
            </a:r>
          </a:p>
          <a:p>
            <a:r>
              <a:rPr lang="en-US" sz="2800" dirty="0" smtClean="0"/>
              <a:t>Best part of XML is that it’s a software and hardware independent tool.</a:t>
            </a:r>
          </a:p>
          <a:p>
            <a:r>
              <a:rPr lang="en-US" sz="2800" dirty="0" smtClean="0"/>
              <a:t>XML is used to transport and store Data.</a:t>
            </a:r>
          </a:p>
          <a:p>
            <a:r>
              <a:rPr lang="en-US" sz="2800" dirty="0" smtClean="0"/>
              <a:t>XML has self-describing nature.</a:t>
            </a:r>
          </a:p>
          <a:p>
            <a:r>
              <a:rPr lang="en-US" sz="2800" dirty="0" smtClean="0"/>
              <a:t>XML is easily customized.</a:t>
            </a:r>
            <a:endParaRPr lang="en-US" sz="280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ashish.bansal@mkjit-solutions.com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2212</TotalTime>
  <Words>59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10203789</vt:lpstr>
      <vt:lpstr>                 Core Java </vt:lpstr>
      <vt:lpstr>XML Tutorials 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211</cp:revision>
  <dcterms:created xsi:type="dcterms:W3CDTF">2014-08-12T14:46:33Z</dcterms:created>
  <dcterms:modified xsi:type="dcterms:W3CDTF">2015-01-11T15:27:30Z</dcterms:modified>
</cp:coreProperties>
</file>