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7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51" autoAdjust="0"/>
  </p:normalViewPr>
  <p:slideViewPr>
    <p:cSldViewPr>
      <p:cViewPr varScale="1">
        <p:scale>
          <a:sx n="72" d="100"/>
          <a:sy n="72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34854F08-D03C-45F7-B9BB-363A3F0C80B4}" type="datetime1">
              <a:rPr lang="en-US" smtClean="0"/>
              <a:t>1/11/2015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F1214-78CF-4746-8F99-162527751BAC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F0B18-AC1C-43AE-ACB5-4AFA918EA8CF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65C5E6-88CC-42AD-A0B9-406160604DF8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A4B9B3-DE12-4C28-8094-CFEC78E5A824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02F7CE-28EB-4401-8ACE-45505CC1E5E7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4E162-2EFC-4481-B6C7-907979286F08}" type="datetime1">
              <a:rPr lang="en-US" smtClean="0"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AC836E-6337-4608-94AA-F1F3BE56D32E}" type="datetime1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2AFEFB-6316-4A62-BBE3-DCCFA00C8FCD}" type="datetime1">
              <a:rPr lang="en-US" smtClean="0"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13A88-D8FA-426D-B7AA-630B630E2B6A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F166A-3CF5-4DA5-883E-29D8AE734FD7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21B422D-969B-48E9-85F9-5D749FF51733}" type="datetime1">
              <a:rPr lang="en-US" smtClean="0"/>
              <a:t>1/11/2015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086600" cy="1066800"/>
          </a:xfrm>
        </p:spPr>
        <p:txBody>
          <a:bodyPr/>
          <a:lstStyle/>
          <a:p>
            <a:r>
              <a:rPr lang="en-US" dirty="0" smtClean="0"/>
              <a:t>                                                      J2SE                          </a:t>
            </a:r>
            <a:br>
              <a:rPr lang="en-US" dirty="0" smtClean="0"/>
            </a:br>
            <a:r>
              <a:rPr lang="en-US" dirty="0" smtClean="0"/>
              <a:t>			    Java </a:t>
            </a:r>
            <a:r>
              <a:rPr lang="en-US" dirty="0" smtClean="0"/>
              <a:t>Serialization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701675"/>
          </a:xfrm>
        </p:spPr>
        <p:txBody>
          <a:bodyPr/>
          <a:lstStyle/>
          <a:p>
            <a:r>
              <a:rPr lang="en-US" dirty="0" smtClean="0"/>
              <a:t>Reading of non serialized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doDeserialization</a:t>
            </a:r>
            <a:r>
              <a:rPr lang="en-US" b="1" dirty="0" smtClean="0"/>
              <a:t>()throws Exception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some code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Car </a:t>
            </a:r>
            <a:r>
              <a:rPr lang="en-US" dirty="0" err="1" smtClean="0">
                <a:solidFill>
                  <a:srgbClr val="FFFF00"/>
                </a:solidFill>
              </a:rPr>
              <a:t>car</a:t>
            </a:r>
            <a:r>
              <a:rPr lang="en-US" dirty="0" smtClean="0"/>
              <a:t> = (Car)</a:t>
            </a:r>
            <a:r>
              <a:rPr lang="en-US" dirty="0" err="1" smtClean="0"/>
              <a:t>ois.readObject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("Read : </a:t>
            </a:r>
            <a:r>
              <a:rPr lang="en-US" b="1" i="1" dirty="0" smtClean="0"/>
              <a:t>"+ </a:t>
            </a:r>
            <a:r>
              <a:rPr lang="en-US" b="1" i="1" dirty="0" smtClean="0">
                <a:solidFill>
                  <a:srgbClr val="FFFF00"/>
                </a:solidFill>
              </a:rPr>
              <a:t>car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("Car Power : </a:t>
            </a:r>
            <a:r>
              <a:rPr lang="en-US" b="1" i="1" dirty="0" smtClean="0"/>
              <a:t>"+ </a:t>
            </a:r>
            <a:r>
              <a:rPr lang="en-US" b="1" i="1" dirty="0" err="1" smtClean="0">
                <a:solidFill>
                  <a:srgbClr val="FFFF00"/>
                </a:solidFill>
              </a:rPr>
              <a:t>car.e.getPower</a:t>
            </a:r>
            <a:r>
              <a:rPr lang="en-US" b="1" i="1" dirty="0" smtClean="0">
                <a:solidFill>
                  <a:srgbClr val="FFFF00"/>
                </a:solidFill>
              </a:rPr>
              <a:t>()</a:t>
            </a:r>
            <a:r>
              <a:rPr lang="en-US" b="1" i="1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962400"/>
            <a:ext cx="8458200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Write : Car </a:t>
            </a:r>
            <a:r>
              <a:rPr lang="en-US" dirty="0" smtClean="0">
                <a:solidFill>
                  <a:srgbClr val="FFC000"/>
                </a:solidFill>
              </a:rPr>
              <a:t>[make=Honda, </a:t>
            </a:r>
            <a:r>
              <a:rPr lang="en-US" dirty="0" smtClean="0">
                <a:solidFill>
                  <a:srgbClr val="FFC000"/>
                </a:solidFill>
              </a:rPr>
              <a:t>e=Engine [power=1200]]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Read : Car </a:t>
            </a:r>
            <a:r>
              <a:rPr lang="en-US" dirty="0" smtClean="0">
                <a:solidFill>
                  <a:srgbClr val="FFC000"/>
                </a:solidFill>
              </a:rPr>
              <a:t>[make=Honda, </a:t>
            </a:r>
            <a:r>
              <a:rPr lang="en-US" dirty="0" smtClean="0">
                <a:solidFill>
                  <a:srgbClr val="FFC000"/>
                </a:solidFill>
              </a:rPr>
              <a:t>e=null]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Exception in thread "main" </a:t>
            </a:r>
            <a:r>
              <a:rPr lang="en-US" u="sng" dirty="0" err="1" smtClean="0">
                <a:solidFill>
                  <a:srgbClr val="FF0000"/>
                </a:solidFill>
              </a:rPr>
              <a:t>java.lang.NullPointerException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 err="1" smtClean="0">
                <a:solidFill>
                  <a:srgbClr val="FF0000"/>
                </a:solidFill>
              </a:rPr>
              <a:t>file.io.IOOperation.doDeserialization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u="sng" dirty="0" smtClean="0">
                <a:solidFill>
                  <a:srgbClr val="FF0000"/>
                </a:solidFill>
              </a:rPr>
              <a:t>IOOperation.java:30</a:t>
            </a:r>
            <a:r>
              <a:rPr lang="en-US" u="sng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 err="1" smtClean="0">
                <a:solidFill>
                  <a:srgbClr val="FF0000"/>
                </a:solidFill>
              </a:rPr>
              <a:t>file.io.IOOperation.main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u="sng" dirty="0" smtClean="0">
                <a:solidFill>
                  <a:srgbClr val="FF0000"/>
                </a:solidFill>
              </a:rPr>
              <a:t>IOOperation.java:11</a:t>
            </a:r>
            <a:r>
              <a:rPr lang="en-US" u="sng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77875"/>
          </a:xfrm>
        </p:spPr>
        <p:txBody>
          <a:bodyPr/>
          <a:lstStyle/>
          <a:p>
            <a:r>
              <a:rPr lang="en-US" dirty="0" smtClean="0"/>
              <a:t>JAVA Serialization begins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648200"/>
          </a:xfrm>
        </p:spPr>
        <p:txBody>
          <a:bodyPr/>
          <a:lstStyle/>
          <a:p>
            <a:r>
              <a:rPr lang="en-US" dirty="0" smtClean="0"/>
              <a:t>Java has special approach in this type of cases.</a:t>
            </a:r>
          </a:p>
          <a:p>
            <a:r>
              <a:rPr lang="en-US" dirty="0" smtClean="0"/>
              <a:t>We have to implement two methods for  serialization process manually .</a:t>
            </a:r>
          </a:p>
          <a:p>
            <a:r>
              <a:rPr lang="en-US" dirty="0" smtClean="0"/>
              <a:t>These method will be invoked automatically during both processes.</a:t>
            </a:r>
          </a:p>
          <a:p>
            <a:r>
              <a:rPr lang="en-US" dirty="0" smtClean="0"/>
              <a:t>When a Car is being saved , you can step into the middle and save Engine manually .</a:t>
            </a:r>
          </a:p>
          <a:p>
            <a:r>
              <a:rPr lang="en-US" dirty="0" smtClean="0"/>
              <a:t>And same happens in </a:t>
            </a:r>
            <a:r>
              <a:rPr lang="en-US" dirty="0" err="1" smtClean="0"/>
              <a:t>deserialization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to avoid transient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write the object </a:t>
            </a:r>
            <a:r>
              <a:rPr lang="en-US" dirty="0" smtClean="0"/>
              <a:t>manually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rivate void </a:t>
            </a:r>
            <a:r>
              <a:rPr lang="en-US" dirty="0" err="1" smtClean="0">
                <a:solidFill>
                  <a:srgbClr val="FFFF00"/>
                </a:solidFill>
              </a:rPr>
              <a:t>writeObject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ObjectOutputStream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oos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{   …   }</a:t>
            </a:r>
          </a:p>
          <a:p>
            <a:r>
              <a:rPr lang="en-US" dirty="0" smtClean="0"/>
              <a:t>Method to read the object</a:t>
            </a:r>
            <a:r>
              <a:rPr lang="en-US" dirty="0" smtClean="0"/>
              <a:t> manually</a:t>
            </a:r>
            <a:endParaRPr lang="en-US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FF00"/>
                </a:solidFill>
              </a:rPr>
              <a:t>private void </a:t>
            </a:r>
            <a:r>
              <a:rPr lang="en-US" sz="2600" dirty="0" err="1" smtClean="0">
                <a:solidFill>
                  <a:srgbClr val="FFFF00"/>
                </a:solidFill>
              </a:rPr>
              <a:t>readObject</a:t>
            </a:r>
            <a:r>
              <a:rPr lang="en-US" sz="2600" dirty="0" smtClean="0">
                <a:solidFill>
                  <a:srgbClr val="FFFF00"/>
                </a:solidFill>
              </a:rPr>
              <a:t>(</a:t>
            </a:r>
            <a:r>
              <a:rPr lang="en-US" sz="2600" dirty="0" err="1" smtClean="0">
                <a:solidFill>
                  <a:srgbClr val="FFFF00"/>
                </a:solidFill>
              </a:rPr>
              <a:t>ObjectInputStream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</a:rPr>
              <a:t>ois</a:t>
            </a:r>
            <a:r>
              <a:rPr lang="en-US" sz="2600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</a:rPr>
              <a:t>	{  …   }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48690"/>
            <a:ext cx="78021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Car implements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transient Engine  e;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String  make; </a:t>
            </a:r>
          </a:p>
          <a:p>
            <a:endParaRPr lang="en-US" dirty="0" smtClean="0"/>
          </a:p>
          <a:p>
            <a:r>
              <a:rPr lang="en-US" dirty="0" smtClean="0"/>
              <a:t>   // getter setters , constructor &amp;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 void </a:t>
            </a:r>
            <a:r>
              <a:rPr lang="en-US" b="1" dirty="0" err="1" smtClean="0"/>
              <a:t>readObject</a:t>
            </a:r>
            <a:r>
              <a:rPr lang="en-US" b="1" dirty="0" smtClean="0"/>
              <a:t>(</a:t>
            </a:r>
            <a:r>
              <a:rPr lang="en-US" b="1" dirty="0" err="1" smtClean="0"/>
              <a:t>ObjectInputStream</a:t>
            </a:r>
            <a:r>
              <a:rPr lang="en-US" b="1" dirty="0" smtClean="0"/>
              <a:t> </a:t>
            </a:r>
            <a:r>
              <a:rPr lang="en-US" b="1" dirty="0" err="1" smtClean="0"/>
              <a:t>ois</a:t>
            </a:r>
            <a:r>
              <a:rPr lang="en-US" b="1" dirty="0" smtClean="0"/>
              <a:t>)throws Exception</a:t>
            </a:r>
          </a:p>
          <a:p>
            <a:r>
              <a:rPr lang="en-US" dirty="0" smtClean="0"/>
              <a:t>   {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       </a:t>
            </a:r>
            <a:r>
              <a:rPr lang="en-US" dirty="0" err="1" smtClean="0">
                <a:solidFill>
                  <a:srgbClr val="00B0F0"/>
                </a:solidFill>
              </a:rPr>
              <a:t>ois.defaultReadObject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      e 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b="1" dirty="0" smtClean="0">
                <a:solidFill>
                  <a:srgbClr val="FFFF00"/>
                </a:solidFill>
              </a:rPr>
              <a:t>new </a:t>
            </a:r>
            <a:r>
              <a:rPr lang="en-US" b="1" dirty="0" smtClean="0">
                <a:solidFill>
                  <a:srgbClr val="FFFF00"/>
                </a:solidFill>
              </a:rPr>
              <a:t>Engine ( </a:t>
            </a:r>
            <a:r>
              <a:rPr lang="en-US" b="1" dirty="0" err="1" smtClean="0">
                <a:solidFill>
                  <a:srgbClr val="FFFF00"/>
                </a:solidFill>
              </a:rPr>
              <a:t>ois</a:t>
            </a:r>
            <a:r>
              <a:rPr lang="en-US" b="1" dirty="0" smtClean="0">
                <a:solidFill>
                  <a:srgbClr val="FFFF00"/>
                </a:solidFill>
              </a:rPr>
              <a:t> . </a:t>
            </a:r>
            <a:r>
              <a:rPr lang="en-US" b="1" dirty="0" err="1" smtClean="0">
                <a:solidFill>
                  <a:srgbClr val="FFFF00"/>
                </a:solidFill>
              </a:rPr>
              <a:t>readInt</a:t>
            </a:r>
            <a:r>
              <a:rPr lang="en-US" b="1" dirty="0" smtClean="0">
                <a:solidFill>
                  <a:srgbClr val="FFFF00"/>
                </a:solidFill>
              </a:rPr>
              <a:t> ( ) );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  }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private </a:t>
            </a:r>
            <a:r>
              <a:rPr lang="en-US" b="1" dirty="0" smtClean="0"/>
              <a:t>void </a:t>
            </a:r>
            <a:r>
              <a:rPr lang="en-US" b="1" dirty="0" err="1" smtClean="0"/>
              <a:t>writeObject</a:t>
            </a:r>
            <a:r>
              <a:rPr lang="en-US" b="1" dirty="0" smtClean="0"/>
              <a:t>(</a:t>
            </a:r>
            <a:r>
              <a:rPr lang="en-US" b="1" dirty="0" err="1" smtClean="0"/>
              <a:t>ObjectOutputStream</a:t>
            </a:r>
            <a:r>
              <a:rPr lang="en-US" b="1" dirty="0" smtClean="0"/>
              <a:t> </a:t>
            </a:r>
            <a:r>
              <a:rPr lang="en-US" b="1" dirty="0" err="1" smtClean="0"/>
              <a:t>oos</a:t>
            </a:r>
            <a:r>
              <a:rPr lang="en-US" b="1" dirty="0" smtClean="0"/>
              <a:t>)throws Exception</a:t>
            </a:r>
          </a:p>
          <a:p>
            <a:r>
              <a:rPr lang="en-US" dirty="0" smtClean="0"/>
              <a:t>   {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en-US" dirty="0" err="1" smtClean="0">
                <a:solidFill>
                  <a:srgbClr val="00B0F0"/>
                </a:solidFill>
              </a:rPr>
              <a:t>oos.defaultWriteObject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</a:t>
            </a:r>
            <a:r>
              <a:rPr lang="en-US" dirty="0" err="1" smtClean="0">
                <a:solidFill>
                  <a:srgbClr val="FFFF00"/>
                </a:solidFill>
              </a:rPr>
              <a:t>oos</a:t>
            </a:r>
            <a:r>
              <a:rPr lang="en-US" dirty="0" smtClean="0">
                <a:solidFill>
                  <a:srgbClr val="FFFF00"/>
                </a:solidFill>
              </a:rPr>
              <a:t> . </a:t>
            </a:r>
            <a:r>
              <a:rPr lang="en-US" dirty="0" err="1" smtClean="0">
                <a:solidFill>
                  <a:srgbClr val="FFFF00"/>
                </a:solidFill>
              </a:rPr>
              <a:t>writeInt</a:t>
            </a:r>
            <a:r>
              <a:rPr lang="en-US" dirty="0" smtClean="0">
                <a:solidFill>
                  <a:srgbClr val="FFFF00"/>
                </a:solidFill>
              </a:rPr>
              <a:t> ( </a:t>
            </a:r>
            <a:r>
              <a:rPr lang="en-US" dirty="0" err="1" smtClean="0">
                <a:solidFill>
                  <a:srgbClr val="FFFF00"/>
                </a:solidFill>
              </a:rPr>
              <a:t>e.getPower</a:t>
            </a:r>
            <a:r>
              <a:rPr lang="en-US" dirty="0" smtClean="0">
                <a:solidFill>
                  <a:srgbClr val="FFFF00"/>
                </a:solidFill>
              </a:rPr>
              <a:t> ( ) );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}//end car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33400"/>
            <a:ext cx="4608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Engine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 power;</a:t>
            </a:r>
          </a:p>
          <a:p>
            <a:endParaRPr lang="en-US" dirty="0" smtClean="0"/>
          </a:p>
          <a:p>
            <a:r>
              <a:rPr lang="en-US" dirty="0" smtClean="0"/>
              <a:t>   // getter setter , Constructors and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514600"/>
            <a:ext cx="41857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MainRunner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public void </a:t>
            </a:r>
            <a:r>
              <a:rPr lang="en-US" dirty="0" err="1" smtClean="0"/>
              <a:t>serializationProcess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{</a:t>
            </a:r>
          </a:p>
          <a:p>
            <a:r>
              <a:rPr lang="en-US" dirty="0" smtClean="0"/>
              <a:t>	// code to Serialize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public void </a:t>
            </a:r>
            <a:r>
              <a:rPr lang="en-US" dirty="0" err="1" smtClean="0"/>
              <a:t>deserializationProcess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{</a:t>
            </a:r>
          </a:p>
          <a:p>
            <a:r>
              <a:rPr lang="en-US" dirty="0" smtClean="0"/>
              <a:t>	// code to </a:t>
            </a:r>
            <a:r>
              <a:rPr lang="en-US" dirty="0" err="1" smtClean="0"/>
              <a:t>deserialize</a:t>
            </a:r>
            <a:endParaRPr lang="en-US" dirty="0" smtClean="0"/>
          </a:p>
          <a:p>
            <a:r>
              <a:rPr lang="en-US" dirty="0" smtClean="0"/>
              <a:t>      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Serialization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process to save the state of an Object.</a:t>
            </a:r>
          </a:p>
          <a:p>
            <a:r>
              <a:rPr lang="en-US" dirty="0" smtClean="0"/>
              <a:t>There is no protocol for creating and restoring the state of an Object. (depends on programmer)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ObjectOutputStream</a:t>
            </a:r>
            <a:r>
              <a:rPr lang="en-US" dirty="0" smtClean="0"/>
              <a:t> and </a:t>
            </a:r>
            <a:r>
              <a:rPr lang="en-US" dirty="0" err="1" smtClean="0"/>
              <a:t>ObjectInputStream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two methods for serialization process.</a:t>
            </a:r>
          </a:p>
          <a:p>
            <a:pPr lvl="1"/>
            <a:r>
              <a:rPr lang="en-US" dirty="0" err="1" smtClean="0"/>
              <a:t>ObjectOutputStream-writeObject</a:t>
            </a:r>
            <a:r>
              <a:rPr lang="en-US" dirty="0" smtClean="0"/>
              <a:t>( );</a:t>
            </a:r>
          </a:p>
          <a:p>
            <a:pPr lvl="1"/>
            <a:r>
              <a:rPr lang="en-US" dirty="0" err="1" smtClean="0"/>
              <a:t>ObjectInputStream-readObject</a:t>
            </a:r>
            <a:r>
              <a:rPr lang="en-US" dirty="0" smtClean="0"/>
              <a:t>( );</a:t>
            </a:r>
          </a:p>
          <a:p>
            <a:pPr marL="342900" lvl="1" indent="-342900">
              <a:buClr>
                <a:schemeClr val="accent2"/>
              </a:buClr>
              <a:buSzPct val="75000"/>
            </a:pPr>
            <a:r>
              <a:rPr lang="en-US" dirty="0" smtClean="0"/>
              <a:t>These </a:t>
            </a:r>
            <a:r>
              <a:rPr lang="en-US" dirty="0" smtClean="0"/>
              <a:t>two are the higher level classes of IO use to serialize the </a:t>
            </a:r>
            <a:r>
              <a:rPr lang="en-US" dirty="0" smtClean="0"/>
              <a:t>object.</a:t>
            </a:r>
          </a:p>
          <a:p>
            <a:pPr marL="742950" lvl="2" indent="-342900">
              <a:buClr>
                <a:schemeClr val="accent2"/>
              </a:buClr>
              <a:buSzPct val="75000"/>
            </a:pPr>
            <a:r>
              <a:rPr lang="en-US" dirty="0" err="1" smtClean="0"/>
              <a:t>FileOutputStream</a:t>
            </a:r>
            <a:endParaRPr lang="en-US" dirty="0" smtClean="0"/>
          </a:p>
          <a:p>
            <a:pPr marL="742950" lvl="2" indent="-342900">
              <a:buClr>
                <a:schemeClr val="accent2"/>
              </a:buClr>
              <a:buSzPct val="75000"/>
            </a:pPr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are the classes used to store object in </a:t>
            </a:r>
            <a:r>
              <a:rPr lang="en-US" dirty="0" smtClean="0"/>
              <a:t>f</a:t>
            </a:r>
            <a:r>
              <a:rPr lang="en-US" dirty="0" smtClean="0"/>
              <a:t>ile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Serialize the Object with its State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785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1. Use </a:t>
            </a:r>
            <a:r>
              <a:rPr lang="en-US" sz="2200" b="1" dirty="0" err="1" smtClean="0"/>
              <a:t>FileOutputStream</a:t>
            </a:r>
            <a:r>
              <a:rPr lang="en-US" sz="2200" b="1" dirty="0" smtClean="0"/>
              <a:t> to map with File in Disk.</a:t>
            </a:r>
          </a:p>
          <a:p>
            <a:r>
              <a:rPr lang="en-US" sz="2200" b="1" dirty="0" smtClean="0"/>
              <a:t>2.  And then use </a:t>
            </a:r>
            <a:r>
              <a:rPr lang="en-US" sz="2200" b="1" dirty="0" err="1" smtClean="0"/>
              <a:t>ObjectOutputStream</a:t>
            </a:r>
            <a:r>
              <a:rPr lang="en-US" sz="2200" b="1" dirty="0" smtClean="0"/>
              <a:t> to store the Object.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2590800"/>
            <a:ext cx="8077200" cy="3139321"/>
          </a:xfrm>
          <a:prstGeom prst="rect">
            <a:avLst/>
          </a:prstGeom>
          <a:ln w="31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doSerialization</a:t>
            </a:r>
            <a:r>
              <a:rPr lang="en-US" b="1" dirty="0" smtClean="0"/>
              <a:t> ( Car </a:t>
            </a:r>
            <a:r>
              <a:rPr lang="en-US" b="1" dirty="0" err="1" smtClean="0"/>
              <a:t>car</a:t>
            </a:r>
            <a:r>
              <a:rPr lang="en-US" b="1" dirty="0" smtClean="0"/>
              <a:t> ) throws </a:t>
            </a:r>
            <a:r>
              <a:rPr lang="en-US" b="1" dirty="0" smtClean="0"/>
              <a:t>Exception</a:t>
            </a:r>
          </a:p>
          <a:p>
            <a:r>
              <a:rPr lang="en-US" dirty="0" smtClean="0"/>
              <a:t>{</a:t>
            </a:r>
          </a:p>
          <a:p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FileOutputStream</a:t>
            </a:r>
            <a:r>
              <a:rPr lang="en-US" b="1" dirty="0" smtClean="0"/>
              <a:t>("SerCar.ser");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ObjectOutputStream</a:t>
            </a:r>
            <a:r>
              <a:rPr lang="en-US" dirty="0" smtClean="0"/>
              <a:t> </a:t>
            </a:r>
            <a:r>
              <a:rPr lang="en-US" dirty="0" err="1" smtClean="0"/>
              <a:t>oos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ObjectOutputStream</a:t>
            </a:r>
            <a:r>
              <a:rPr lang="en-US" b="1" dirty="0" smtClean="0"/>
              <a:t>(</a:t>
            </a:r>
            <a:r>
              <a:rPr lang="en-US" b="1" dirty="0" err="1" smtClean="0"/>
              <a:t>fos</a:t>
            </a:r>
            <a:r>
              <a:rPr lang="en-US" b="1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oos.writeObject</a:t>
            </a:r>
            <a:r>
              <a:rPr lang="en-US" dirty="0" smtClean="0"/>
              <a:t>(car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oos.close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01675"/>
          </a:xfrm>
        </p:spPr>
        <p:txBody>
          <a:bodyPr/>
          <a:lstStyle/>
          <a:p>
            <a:r>
              <a:rPr lang="en-US" dirty="0" smtClean="0"/>
              <a:t>Code to read an Object from Disk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859340"/>
            <a:ext cx="8077200" cy="3170099"/>
          </a:xfrm>
          <a:prstGeom prst="rect">
            <a:avLst/>
          </a:prstGeom>
          <a:ln w="31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public </a:t>
            </a:r>
            <a:r>
              <a:rPr lang="en-US" sz="2000" dirty="0" smtClean="0"/>
              <a:t>car </a:t>
            </a:r>
            <a:r>
              <a:rPr lang="en-US" sz="2000" dirty="0" err="1" smtClean="0"/>
              <a:t>doDeserialization</a:t>
            </a:r>
            <a:r>
              <a:rPr lang="en-US" sz="2000" dirty="0" smtClean="0"/>
              <a:t>()throws Exception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fis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("SerCar.ser");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ObjectInputStream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ois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ObjectInputStream</a:t>
            </a:r>
            <a:r>
              <a:rPr lang="en-US" sz="2000" dirty="0" smtClean="0"/>
              <a:t>(</a:t>
            </a:r>
            <a:r>
              <a:rPr lang="en-US" sz="2000" dirty="0" err="1" smtClean="0"/>
              <a:t>fis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Car </a:t>
            </a:r>
            <a:r>
              <a:rPr lang="en-US" sz="2000" dirty="0" err="1" smtClean="0"/>
              <a:t>car</a:t>
            </a:r>
            <a:r>
              <a:rPr lang="en-US" sz="2000" dirty="0" smtClean="0"/>
              <a:t> = (Car</a:t>
            </a:r>
            <a:r>
              <a:rPr lang="en-US" sz="2000" dirty="0" smtClean="0"/>
              <a:t>) </a:t>
            </a:r>
            <a:r>
              <a:rPr lang="en-US" sz="2000" dirty="0" err="1" smtClean="0"/>
              <a:t>ois.readObject</a:t>
            </a:r>
            <a:r>
              <a:rPr lang="en-US" sz="2000" dirty="0" smtClean="0"/>
              <a:t>();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smtClean="0"/>
              <a:t>return car;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Car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  Car implements </a:t>
            </a:r>
            <a:r>
              <a:rPr lang="en-US" sz="3600" dirty="0" err="1" smtClean="0">
                <a:solidFill>
                  <a:srgbClr val="FFFF00"/>
                </a:solidFill>
              </a:rPr>
              <a:t>Serializable</a:t>
            </a:r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/>
              <a:t>{</a:t>
            </a:r>
          </a:p>
          <a:p>
            <a:r>
              <a:rPr lang="en-US" sz="3600" dirty="0" smtClean="0"/>
              <a:t>    // all car stuff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Classes during serialization process must </a:t>
            </a:r>
            <a:r>
              <a:rPr lang="en-US" dirty="0" smtClean="0"/>
              <a:t> </a:t>
            </a:r>
            <a:r>
              <a:rPr lang="en-US" dirty="0" smtClean="0"/>
              <a:t>be marked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dirty="0" err="1" smtClean="0">
                <a:solidFill>
                  <a:srgbClr val="FFFF00"/>
                </a:solidFill>
              </a:rPr>
              <a:t>erializable</a:t>
            </a:r>
            <a:r>
              <a:rPr lang="en-US" dirty="0" smtClean="0"/>
              <a:t> otherwise during runtime it generates an Exception. </a:t>
            </a:r>
          </a:p>
          <a:p>
            <a:r>
              <a:rPr lang="en-US" dirty="0" err="1" smtClean="0"/>
              <a:t>NotSerializableException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09600"/>
            <a:ext cx="6553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Car implements </a:t>
            </a:r>
            <a:r>
              <a:rPr lang="en-US" sz="2400" b="1" dirty="0" err="1" smtClean="0"/>
              <a:t>Serializable</a:t>
            </a:r>
            <a:endParaRPr lang="en-US" sz="2400" b="1" dirty="0" smtClean="0"/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     Engine e;</a:t>
            </a:r>
          </a:p>
          <a:p>
            <a:r>
              <a:rPr lang="en-US" sz="2400" b="1" dirty="0" smtClean="0"/>
              <a:t> </a:t>
            </a:r>
            <a:r>
              <a:rPr lang="en-US" sz="2400" b="1" dirty="0" smtClean="0"/>
              <a:t>    // Other Stuff</a:t>
            </a:r>
            <a:endParaRPr lang="en-US" sz="2400" b="1" dirty="0" smtClean="0"/>
          </a:p>
          <a:p>
            <a:r>
              <a:rPr lang="en-US" sz="2400" b="1" dirty="0" smtClean="0"/>
              <a:t>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class Engine</a:t>
            </a:r>
          </a:p>
          <a:p>
            <a:r>
              <a:rPr lang="en-US" sz="2400" b="1" dirty="0" smtClean="0"/>
              <a:t>{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Car  </a:t>
            </a:r>
            <a:r>
              <a:rPr lang="en-US" sz="2400" b="1" dirty="0" err="1" smtClean="0"/>
              <a:t>car</a:t>
            </a:r>
            <a:r>
              <a:rPr lang="en-US" sz="2400" b="1" dirty="0" smtClean="0"/>
              <a:t> = new Car();</a:t>
            </a:r>
          </a:p>
          <a:p>
            <a:r>
              <a:rPr lang="en-US" sz="2400" b="1" dirty="0" err="1" smtClean="0"/>
              <a:t>Oos.writeObject</a:t>
            </a:r>
            <a:r>
              <a:rPr lang="en-US" sz="2400" b="1" dirty="0" smtClean="0"/>
              <a:t>( car ); </a:t>
            </a:r>
            <a:br>
              <a:rPr lang="en-US" sz="2400" b="1" dirty="0" smtClean="0"/>
            </a:br>
            <a:r>
              <a:rPr lang="en-US" sz="2400" b="1" dirty="0" smtClean="0"/>
              <a:t>   // Generate </a:t>
            </a:r>
            <a:r>
              <a:rPr lang="en-US" sz="2400" b="1" dirty="0" err="1" smtClean="0"/>
              <a:t>NotSerializableException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819400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i</a:t>
            </a:r>
            <a:r>
              <a:rPr lang="en-US" sz="2400" b="1" dirty="0" smtClean="0">
                <a:solidFill>
                  <a:srgbClr val="FFFF00"/>
                </a:solidFill>
              </a:rPr>
              <a:t>mplements </a:t>
            </a:r>
            <a:r>
              <a:rPr lang="en-US" sz="2400" b="1" dirty="0" err="1" smtClean="0">
                <a:solidFill>
                  <a:srgbClr val="FFFF00"/>
                </a:solidFill>
              </a:rPr>
              <a:t>Serializable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 rot="749026">
            <a:off x="6172200" y="2819400"/>
            <a:ext cx="2133600" cy="2133600"/>
          </a:xfrm>
          <a:prstGeom prst="noSmoking">
            <a:avLst>
              <a:gd name="adj" fmla="val 1253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Can not access Engine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Transient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1066800"/>
          </a:xfrm>
        </p:spPr>
        <p:txBody>
          <a:bodyPr/>
          <a:lstStyle/>
          <a:p>
            <a:r>
              <a:rPr lang="en-US" dirty="0" smtClean="0"/>
              <a:t>Serialization process simply skips the transient data.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ashish.bansal.74@mkjit-solutions.com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86000"/>
            <a:ext cx="6248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class Car implements </a:t>
            </a:r>
            <a:r>
              <a:rPr lang="en-US" sz="2800" b="1" dirty="0" err="1" smtClean="0"/>
              <a:t>Serializable</a:t>
            </a:r>
            <a:endParaRPr lang="en-US" sz="2800" b="1" dirty="0" smtClean="0"/>
          </a:p>
          <a:p>
            <a:r>
              <a:rPr lang="en-US" sz="2800" b="1" dirty="0" smtClean="0"/>
              <a:t>{</a:t>
            </a:r>
          </a:p>
          <a:p>
            <a:r>
              <a:rPr lang="en-US" sz="2800" b="1" dirty="0" smtClean="0"/>
              <a:t>     </a:t>
            </a:r>
            <a:r>
              <a:rPr lang="en-US" sz="2800" b="1" dirty="0" smtClean="0">
                <a:solidFill>
                  <a:srgbClr val="FFFF00"/>
                </a:solidFill>
              </a:rPr>
              <a:t>transient </a:t>
            </a:r>
            <a:r>
              <a:rPr lang="en-US" sz="2800" b="1" dirty="0" smtClean="0"/>
              <a:t>Engine </a:t>
            </a:r>
            <a:r>
              <a:rPr lang="en-US" sz="2800" b="1" dirty="0" smtClean="0"/>
              <a:t>e;</a:t>
            </a:r>
          </a:p>
          <a:p>
            <a:r>
              <a:rPr lang="en-US" sz="2800" b="1" dirty="0" smtClean="0"/>
              <a:t>     // Other Stuff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dirty="0" smtClean="0"/>
              <a:t>Engine e = </a:t>
            </a:r>
            <a:r>
              <a:rPr lang="en-US" sz="2800" b="1" dirty="0" smtClean="0"/>
              <a:t>new Engine(1200);</a:t>
            </a:r>
          </a:p>
          <a:p>
            <a:r>
              <a:rPr lang="en-US" sz="2800" dirty="0" smtClean="0"/>
              <a:t>Car </a:t>
            </a:r>
            <a:r>
              <a:rPr lang="en-US" sz="2800" dirty="0" err="1" smtClean="0"/>
              <a:t>car</a:t>
            </a:r>
            <a:r>
              <a:rPr lang="en-US" sz="2800" dirty="0" smtClean="0"/>
              <a:t> = </a:t>
            </a:r>
            <a:r>
              <a:rPr lang="en-US" sz="2800" b="1" dirty="0" smtClean="0"/>
              <a:t>new </a:t>
            </a:r>
            <a:r>
              <a:rPr lang="en-US" sz="2800" b="1" dirty="0" smtClean="0"/>
              <a:t>Car(“</a:t>
            </a:r>
            <a:r>
              <a:rPr lang="en-US" sz="2800" b="1" dirty="0" err="1" smtClean="0"/>
              <a:t>H</a:t>
            </a:r>
            <a:r>
              <a:rPr lang="en-US" sz="2800" b="1" dirty="0" err="1" smtClean="0"/>
              <a:t>onda”,e</a:t>
            </a:r>
            <a:r>
              <a:rPr lang="en-US" sz="28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2346</TotalTime>
  <Words>519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10203789</vt:lpstr>
      <vt:lpstr>                 Core Java </vt:lpstr>
      <vt:lpstr>Serialization In Java</vt:lpstr>
      <vt:lpstr>Working with ObjectOutputStream and ObjectInputStream</vt:lpstr>
      <vt:lpstr>How to Serialize the Object with its State</vt:lpstr>
      <vt:lpstr>Code to read an Object from Disk</vt:lpstr>
      <vt:lpstr>Creation of Car Class</vt:lpstr>
      <vt:lpstr>Object Graph</vt:lpstr>
      <vt:lpstr>Slide 8</vt:lpstr>
      <vt:lpstr>Transient Data </vt:lpstr>
      <vt:lpstr>Reading of non serialized Data</vt:lpstr>
      <vt:lpstr>JAVA Serialization begins </vt:lpstr>
      <vt:lpstr>Two methods to avoid transient problem.</vt:lpstr>
      <vt:lpstr>The Code</vt:lpstr>
      <vt:lpstr>Slide 14</vt:lpstr>
      <vt:lpstr>End of Serialization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265</cp:revision>
  <dcterms:created xsi:type="dcterms:W3CDTF">2014-08-12T14:46:33Z</dcterms:created>
  <dcterms:modified xsi:type="dcterms:W3CDTF">2015-01-11T10:50:12Z</dcterms:modified>
</cp:coreProperties>
</file>