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70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</a:t>
            </a:r>
            <a:r>
              <a:rPr lang="en-US" baseline="0" dirty="0" smtClean="0"/>
              <a:t> important to understand how can u use these classes . </a:t>
            </a:r>
          </a:p>
          <a:p>
            <a:r>
              <a:rPr lang="en-US" baseline="0" dirty="0" smtClean="0"/>
              <a:t>For example for date formatting for a specific locale , u need to create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locale object first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DateFormat</a:t>
            </a:r>
            <a:r>
              <a:rPr lang="en-US" baseline="0" dirty="0" smtClean="0"/>
              <a:t> object  and pass locale object as an argument of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D555-A6AE-41E6-A656-C6CFF39EF3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0FE0CCF3-5531-4FC0-9B39-26389B65EC4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879F8-8EB6-46A3-8206-644E4110B974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544C7-1A54-48E9-B80A-F74FE660EB59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D6C30-8591-4476-A56D-9C0E244F68D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B7849-5368-4B98-8E0C-5EF6FC2DDBE9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DE68F-0DA2-4E3B-BE8F-67E77C7221C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7B6CC-744D-4AC9-8D6A-5AE188F865B2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7CA8A-AED5-4451-A57F-5095C67128C7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2D689-CA96-49A9-9F7E-6ABAE858FFE8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12DD4-DBCA-4B4A-89BF-55A89B8D5390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9C431-7270-4612-AF19-249B202600BB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2E1E38B-3A33-465A-9395-27C24BDE8FB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			          import  </a:t>
            </a:r>
            <a:r>
              <a:rPr lang="en-US" dirty="0" err="1" smtClean="0"/>
              <a:t>java.util</a:t>
            </a:r>
            <a:r>
              <a:rPr lang="en-US" dirty="0" smtClean="0"/>
              <a:t>.*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Working with Date using Calendar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8919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doStuff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long </a:t>
            </a:r>
            <a:r>
              <a:rPr lang="en-US" dirty="0" err="1" smtClean="0"/>
              <a:t>anyToken</a:t>
            </a:r>
            <a:r>
              <a:rPr lang="en-US" dirty="0" smtClean="0"/>
              <a:t>  = 100000000000L; </a:t>
            </a:r>
          </a:p>
          <a:p>
            <a:r>
              <a:rPr lang="en-US" dirty="0" smtClean="0"/>
              <a:t>    Date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 =  new  Date ( </a:t>
            </a:r>
            <a:r>
              <a:rPr lang="en-US" dirty="0" err="1" smtClean="0"/>
              <a:t>anyToken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sysout</a:t>
            </a:r>
            <a:r>
              <a:rPr lang="en-US" dirty="0" smtClean="0"/>
              <a:t>(</a:t>
            </a:r>
            <a:r>
              <a:rPr lang="en-US" dirty="0" err="1" smtClean="0"/>
              <a:t>d.toString</a:t>
            </a:r>
            <a:r>
              <a:rPr lang="en-US" dirty="0" smtClean="0"/>
              <a:t>( ) ) ;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//----------------------------------------------------------------------------------------------</a:t>
            </a:r>
          </a:p>
          <a:p>
            <a:r>
              <a:rPr lang="en-US" dirty="0" smtClean="0"/>
              <a:t>    Calendar  c = </a:t>
            </a:r>
            <a:r>
              <a:rPr lang="en-US" dirty="0" err="1" smtClean="0"/>
              <a:t>Calendar.getInstance</a:t>
            </a:r>
            <a:r>
              <a:rPr lang="en-US" dirty="0" smtClean="0"/>
              <a:t>( )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c.setTime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) 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sysout</a:t>
            </a:r>
            <a:r>
              <a:rPr lang="en-US" dirty="0" smtClean="0"/>
              <a:t>( </a:t>
            </a:r>
            <a:r>
              <a:rPr lang="en-US" dirty="0" err="1" smtClean="0"/>
              <a:t>c.toString</a:t>
            </a:r>
            <a:r>
              <a:rPr lang="en-US" dirty="0" smtClean="0"/>
              <a:t>() );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//-----------------------------------------------------------------------------------------------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sysout</a:t>
            </a:r>
            <a:r>
              <a:rPr lang="en-US" dirty="0" smtClean="0"/>
              <a:t>(</a:t>
            </a:r>
            <a:r>
              <a:rPr lang="en-US" dirty="0" err="1" smtClean="0"/>
              <a:t>c.DAY_OF_WEEK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//-----------------------------------------------------------------------------------------------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Calendar.MONTH</a:t>
            </a:r>
            <a:r>
              <a:rPr lang="en-US" dirty="0" smtClean="0"/>
              <a:t>, 1</a:t>
            </a:r>
            <a:r>
              <a:rPr lang="en-US" dirty="0" smtClean="0"/>
              <a:t>);  </a:t>
            </a:r>
            <a:r>
              <a:rPr lang="en-US" dirty="0" smtClean="0">
                <a:solidFill>
                  <a:srgbClr val="92D050"/>
                </a:solidFill>
              </a:rPr>
              <a:t>// add method change the entire date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= </a:t>
            </a:r>
            <a:r>
              <a:rPr lang="en-US" dirty="0" err="1" smtClean="0"/>
              <a:t>c.getTime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sysout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C000"/>
                </a:solidFill>
              </a:rPr>
              <a:t>d 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//------------------------------------------------------------------------------------------------</a:t>
            </a:r>
          </a:p>
          <a:p>
            <a:r>
              <a:rPr lang="en-US" dirty="0" smtClean="0"/>
              <a:t>}//end </a:t>
            </a:r>
            <a:r>
              <a:rPr lang="en-US" dirty="0" err="1" smtClean="0"/>
              <a:t>doStuff</a:t>
            </a:r>
            <a:r>
              <a:rPr lang="en-US" dirty="0" smtClean="0"/>
              <a:t>( 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209800"/>
            <a:ext cx="37112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Sat Mar 03 15:16:40 IST 1973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endParaRPr lang="de-DE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java.util.GregorianCalendar</a:t>
            </a:r>
            <a:r>
              <a:rPr lang="en-US" dirty="0" smtClean="0">
                <a:solidFill>
                  <a:srgbClr val="FFC000"/>
                </a:solidFill>
              </a:rPr>
              <a:t>[……..]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7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Tue </a:t>
            </a:r>
            <a:r>
              <a:rPr lang="de-DE" dirty="0" smtClean="0">
                <a:solidFill>
                  <a:srgbClr val="FFC000"/>
                </a:solidFill>
              </a:rPr>
              <a:t>Apr 03 15:16:40 IST 1973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Calendar().add(----);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685800"/>
          </a:xfrm>
        </p:spPr>
        <p:txBody>
          <a:bodyPr/>
          <a:lstStyle/>
          <a:p>
            <a:r>
              <a:rPr lang="en-US" dirty="0" smtClean="0"/>
              <a:t>Use to manipulate Date object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9718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Calendar.HOUR</a:t>
            </a:r>
            <a:r>
              <a:rPr lang="en-US" sz="2400" b="1" dirty="0" smtClean="0"/>
              <a:t>, - 4);     </a:t>
            </a:r>
            <a:br>
              <a:rPr lang="en-US" sz="2400" b="1" dirty="0" smtClean="0"/>
            </a:br>
            <a:r>
              <a:rPr lang="en-US" sz="2400" b="1" dirty="0" smtClean="0"/>
              <a:t>		 </a:t>
            </a:r>
            <a:r>
              <a:rPr lang="en-US" sz="2400" b="1" dirty="0" smtClean="0">
                <a:solidFill>
                  <a:srgbClr val="92D050"/>
                </a:solidFill>
              </a:rPr>
              <a:t>// subtract 4 hours from </a:t>
            </a:r>
            <a:r>
              <a:rPr lang="en-US" sz="2400" b="1" dirty="0" err="1" smtClean="0">
                <a:solidFill>
                  <a:srgbClr val="92D050"/>
                </a:solidFill>
              </a:rPr>
              <a:t>c's</a:t>
            </a:r>
            <a:r>
              <a:rPr lang="en-US" sz="2400" b="1" dirty="0" smtClean="0">
                <a:solidFill>
                  <a:srgbClr val="92D050"/>
                </a:solidFill>
              </a:rPr>
              <a:t> value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endParaRPr lang="en-US" sz="2400" b="1" dirty="0" smtClean="0">
              <a:solidFill>
                <a:srgbClr val="92D050"/>
              </a:solidFill>
            </a:endParaRPr>
          </a:p>
          <a:p>
            <a:r>
              <a:rPr lang="en-US" sz="2400" b="1" dirty="0" err="1" smtClean="0"/>
              <a:t>c.add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Calendar.YEAR</a:t>
            </a:r>
            <a:r>
              <a:rPr lang="en-US" sz="2400" b="1" dirty="0" smtClean="0"/>
              <a:t>, 2); </a:t>
            </a:r>
            <a:br>
              <a:rPr lang="en-US" sz="2400" b="1" dirty="0" smtClean="0"/>
            </a:b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92D050"/>
                </a:solidFill>
              </a:rPr>
              <a:t>// add 2 years to </a:t>
            </a:r>
            <a:r>
              <a:rPr lang="en-US" sz="2400" b="1" dirty="0" err="1" smtClean="0">
                <a:solidFill>
                  <a:srgbClr val="92D050"/>
                </a:solidFill>
              </a:rPr>
              <a:t>c's</a:t>
            </a:r>
            <a:r>
              <a:rPr lang="en-US" sz="2400" b="1" dirty="0" smtClean="0">
                <a:solidFill>
                  <a:srgbClr val="92D050"/>
                </a:solidFill>
              </a:rPr>
              <a:t> value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err="1" smtClean="0"/>
              <a:t>c.add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Calendar.DAY_OF_WEEK</a:t>
            </a:r>
            <a:r>
              <a:rPr lang="en-US" sz="2400" b="1" dirty="0" smtClean="0"/>
              <a:t>, -2);</a:t>
            </a:r>
            <a:br>
              <a:rPr lang="en-US" sz="2400" b="1" dirty="0" smtClean="0"/>
            </a:br>
            <a:r>
              <a:rPr lang="en-US" sz="2400" b="1" dirty="0" smtClean="0"/>
              <a:t>		 </a:t>
            </a:r>
            <a:r>
              <a:rPr lang="en-US" sz="2400" b="1" dirty="0" smtClean="0">
                <a:solidFill>
                  <a:srgbClr val="92D050"/>
                </a:solidFill>
              </a:rPr>
              <a:t>// subtract two days from  </a:t>
            </a:r>
            <a:r>
              <a:rPr lang="en-US" sz="2400" b="1" dirty="0" err="1" smtClean="0">
                <a:solidFill>
                  <a:srgbClr val="92D050"/>
                </a:solidFill>
              </a:rPr>
              <a:t>c's</a:t>
            </a:r>
            <a:r>
              <a:rPr lang="en-US" sz="2400" b="1" dirty="0" smtClean="0">
                <a:solidFill>
                  <a:srgbClr val="92D050"/>
                </a:solidFill>
              </a:rPr>
              <a:t> value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1066800"/>
          </a:xfrm>
        </p:spPr>
        <p:txBody>
          <a:bodyPr/>
          <a:lstStyle/>
          <a:p>
            <a:r>
              <a:rPr lang="en-US" dirty="0" smtClean="0"/>
              <a:t>roll() act like as add() except that </a:t>
            </a:r>
            <a:r>
              <a:rPr lang="en-US" dirty="0" smtClean="0"/>
              <a:t>its only change </a:t>
            </a:r>
            <a:r>
              <a:rPr lang="en-US" dirty="0" smtClean="0"/>
              <a:t>the </a:t>
            </a:r>
            <a:r>
              <a:rPr lang="en-US" dirty="0" smtClean="0"/>
              <a:t>specific</a:t>
            </a:r>
            <a:r>
              <a:rPr lang="en-US" dirty="0" smtClean="0"/>
              <a:t> </a:t>
            </a:r>
            <a:r>
              <a:rPr lang="en-US" dirty="0" smtClean="0"/>
              <a:t>date value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doStuff</a:t>
            </a:r>
            <a:r>
              <a:rPr lang="en-US" b="1" dirty="0" smtClean="0"/>
              <a:t>(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Date d = </a:t>
            </a:r>
            <a:r>
              <a:rPr lang="en-US" b="1" dirty="0" smtClean="0"/>
              <a:t>new Date();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("Date\t:\t"+</a:t>
            </a:r>
            <a:r>
              <a:rPr lang="en-US" b="1" i="1" dirty="0" err="1" smtClean="0"/>
              <a:t>d.toString</a:t>
            </a:r>
            <a:r>
              <a:rPr lang="en-US" b="1" i="1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	Calendar c =</a:t>
            </a:r>
            <a:r>
              <a:rPr lang="en-US" dirty="0" err="1" smtClean="0"/>
              <a:t>Calendar.</a:t>
            </a:r>
            <a:r>
              <a:rPr lang="en-US" i="1" dirty="0" err="1" smtClean="0"/>
              <a:t>getInstance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c.setTime</a:t>
            </a:r>
            <a:r>
              <a:rPr lang="en-US" dirty="0" smtClean="0"/>
              <a:t>(d);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c.roll</a:t>
            </a:r>
            <a:r>
              <a:rPr lang="en-US" dirty="0" smtClean="0"/>
              <a:t>(Calendar.</a:t>
            </a:r>
            <a:r>
              <a:rPr lang="en-US" b="1" i="1" dirty="0" smtClean="0"/>
              <a:t>MONTH,10);</a:t>
            </a:r>
          </a:p>
          <a:p>
            <a:r>
              <a:rPr lang="en-US" dirty="0" smtClean="0"/>
              <a:t>	d = </a:t>
            </a:r>
            <a:r>
              <a:rPr lang="en-US" dirty="0" err="1" smtClean="0"/>
              <a:t>c.getTime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("New Date\t:\t"+</a:t>
            </a:r>
            <a:r>
              <a:rPr lang="en-US" b="1" i="1" dirty="0" err="1" smtClean="0"/>
              <a:t>d.toString</a:t>
            </a:r>
            <a:r>
              <a:rPr lang="en-US" b="1" i="1" dirty="0" smtClean="0"/>
              <a:t>());</a:t>
            </a:r>
          </a:p>
          <a:p>
            <a:r>
              <a:rPr lang="en-US" dirty="0" smtClean="0"/>
              <a:t>}//end </a:t>
            </a:r>
            <a:r>
              <a:rPr lang="en-US" dirty="0" err="1" smtClean="0"/>
              <a:t>doStuff</a:t>
            </a:r>
            <a:r>
              <a:rPr lang="en-US" dirty="0" smtClean="0"/>
              <a:t>( 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105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Date		:	Sat Jan 10 16:59:13 IST 2013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New Date	:	</a:t>
            </a:r>
            <a:r>
              <a:rPr lang="en-US" dirty="0" smtClean="0">
                <a:solidFill>
                  <a:srgbClr val="FFFF00"/>
                </a:solidFill>
              </a:rPr>
              <a:t>Sat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Nov 10 16:59:13 IST 2013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701675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DateFormat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609600"/>
          </a:xfrm>
        </p:spPr>
        <p:txBody>
          <a:bodyPr/>
          <a:lstStyle/>
          <a:p>
            <a:r>
              <a:rPr lang="en-US" dirty="0" smtClean="0"/>
              <a:t>Use to print the formatted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doStuff</a:t>
            </a:r>
            <a:r>
              <a:rPr lang="en-US" b="1" dirty="0" smtClean="0"/>
              <a:t>(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Date d = </a:t>
            </a:r>
            <a:r>
              <a:rPr lang="en-US" b="1" dirty="0" smtClean="0"/>
              <a:t>new Date(993400000000L);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DateFormat</a:t>
            </a:r>
            <a:r>
              <a:rPr lang="en-US" dirty="0" smtClean="0"/>
              <a:t> df1 = </a:t>
            </a:r>
            <a:r>
              <a:rPr lang="en-US" dirty="0" err="1" smtClean="0"/>
              <a:t>DateFormat.</a:t>
            </a:r>
            <a:r>
              <a:rPr lang="en-US" i="1" dirty="0" err="1" smtClean="0">
                <a:solidFill>
                  <a:srgbClr val="92D050"/>
                </a:solidFill>
              </a:rPr>
              <a:t>getInstance</a:t>
            </a:r>
            <a:r>
              <a:rPr lang="en-US" i="1" dirty="0" smtClean="0">
                <a:solidFill>
                  <a:srgbClr val="92D050"/>
                </a:solidFill>
              </a:rPr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(df1.format(d));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DateFormat</a:t>
            </a:r>
            <a:r>
              <a:rPr lang="en-US" dirty="0" smtClean="0"/>
              <a:t> df2 = </a:t>
            </a:r>
            <a:r>
              <a:rPr lang="en-US" dirty="0" err="1" smtClean="0"/>
              <a:t>DateFormat.</a:t>
            </a:r>
            <a:r>
              <a:rPr lang="en-US" i="1" dirty="0" err="1" smtClean="0">
                <a:solidFill>
                  <a:srgbClr val="92D050"/>
                </a:solidFill>
              </a:rPr>
              <a:t>getDateInstance</a:t>
            </a:r>
            <a:r>
              <a:rPr lang="en-US" i="1" dirty="0" smtClean="0">
                <a:solidFill>
                  <a:srgbClr val="92D050"/>
                </a:solidFill>
              </a:rPr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(df2.format(d));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DateFormat</a:t>
            </a:r>
            <a:r>
              <a:rPr lang="en-US" dirty="0" smtClean="0"/>
              <a:t> df3 = </a:t>
            </a:r>
            <a:r>
              <a:rPr lang="en-US" dirty="0" err="1" smtClean="0"/>
              <a:t>DateFormat.</a:t>
            </a:r>
            <a:r>
              <a:rPr lang="en-US" i="1" dirty="0" err="1" smtClean="0">
                <a:solidFill>
                  <a:srgbClr val="92D050"/>
                </a:solidFill>
              </a:rPr>
              <a:t>getDateInstance</a:t>
            </a:r>
            <a:r>
              <a:rPr lang="en-US" i="1" dirty="0" smtClean="0">
                <a:solidFill>
                  <a:srgbClr val="92D050"/>
                </a:solidFill>
              </a:rPr>
              <a:t>(  </a:t>
            </a:r>
            <a:r>
              <a:rPr lang="en-US" i="1" dirty="0" err="1" smtClean="0">
                <a:solidFill>
                  <a:srgbClr val="00B0F0"/>
                </a:solidFill>
              </a:rPr>
              <a:t>DateFormat.</a:t>
            </a:r>
            <a:r>
              <a:rPr lang="en-US" b="1" i="1" dirty="0" err="1" smtClean="0">
                <a:solidFill>
                  <a:srgbClr val="00B0F0"/>
                </a:solidFill>
              </a:rPr>
              <a:t>SHORT</a:t>
            </a:r>
            <a:r>
              <a:rPr lang="en-US" b="1" i="1" dirty="0" smtClean="0">
                <a:solidFill>
                  <a:srgbClr val="92D050"/>
                </a:solidFill>
              </a:rPr>
              <a:t> 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(df3.format(d));</a:t>
            </a:r>
          </a:p>
          <a:p>
            <a:endParaRPr lang="en-US" dirty="0" smtClean="0"/>
          </a:p>
          <a:p>
            <a:r>
              <a:rPr lang="en-US" dirty="0" smtClean="0"/>
              <a:t>}//end </a:t>
            </a:r>
            <a:r>
              <a:rPr lang="en-US" dirty="0" err="1" smtClean="0"/>
              <a:t>doStuff</a:t>
            </a:r>
            <a:r>
              <a:rPr lang="en-US" dirty="0" smtClean="0"/>
              <a:t>( 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048000"/>
            <a:ext cx="1877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6/24/01 9:56 PM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Jun 24, 2001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6/24/01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371600"/>
          </a:xfrm>
        </p:spPr>
        <p:txBody>
          <a:bodyPr/>
          <a:lstStyle/>
          <a:p>
            <a:r>
              <a:rPr lang="en-US" dirty="0" err="1" smtClean="0"/>
              <a:t>DateFormat</a:t>
            </a:r>
            <a:r>
              <a:rPr lang="en-US" dirty="0" smtClean="0"/>
              <a:t> class has parse() .</a:t>
            </a:r>
          </a:p>
          <a:p>
            <a:r>
              <a:rPr lang="en-US" dirty="0" smtClean="0"/>
              <a:t>Use to convert String date into Date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3048000"/>
            <a:ext cx="434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</a:t>
            </a:r>
            <a:r>
              <a:rPr lang="en-US" sz="2400" dirty="0" err="1" smtClean="0"/>
              <a:t>df.format</a:t>
            </a:r>
            <a:r>
              <a:rPr lang="en-US" sz="2400" dirty="0" smtClean="0"/>
              <a:t>(d);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try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Date d = </a:t>
            </a:r>
            <a:r>
              <a:rPr lang="en-US" sz="2400" dirty="0" err="1" smtClean="0"/>
              <a:t>df.parse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catch(</a:t>
            </a:r>
            <a:r>
              <a:rPr lang="en-US" sz="2400" dirty="0" err="1" smtClean="0"/>
              <a:t>ParseException</a:t>
            </a:r>
            <a:r>
              <a:rPr lang="en-US" sz="2400" dirty="0" smtClean="0"/>
              <a:t>  e)</a:t>
            </a:r>
          </a:p>
          <a:p>
            <a:r>
              <a:rPr lang="en-US" sz="2400" dirty="0" smtClean="0"/>
              <a:t>{   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Locale is “a specific geographical, political, or cultural region”.</a:t>
            </a:r>
          </a:p>
          <a:p>
            <a:r>
              <a:rPr lang="en-US" dirty="0" smtClean="0"/>
              <a:t>Use to implement i18n objective.</a:t>
            </a:r>
          </a:p>
          <a:p>
            <a:r>
              <a:rPr lang="en-US" dirty="0" smtClean="0"/>
              <a:t>Use to customize the output </a:t>
            </a:r>
            <a:r>
              <a:rPr lang="en-US" dirty="0" err="1" smtClean="0"/>
              <a:t>XYZFormat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Format class use the instance of Locale for this purpose.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01674"/>
          </a:xfrm>
        </p:spPr>
        <p:txBody>
          <a:bodyPr/>
          <a:lstStyle/>
          <a:p>
            <a:r>
              <a:rPr lang="en-US" dirty="0" smtClean="0"/>
              <a:t>Locale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1981200"/>
          </a:xfrm>
        </p:spPr>
        <p:txBody>
          <a:bodyPr/>
          <a:lstStyle/>
          <a:p>
            <a:r>
              <a:rPr lang="en-US" dirty="0" smtClean="0"/>
              <a:t>Two Constructors of Locale class is available.</a:t>
            </a:r>
          </a:p>
          <a:p>
            <a:pPr lvl="1"/>
            <a:r>
              <a:rPr lang="en-US" dirty="0" smtClean="0"/>
              <a:t>Locale(String language)</a:t>
            </a:r>
          </a:p>
          <a:p>
            <a:pPr lvl="1"/>
            <a:r>
              <a:rPr lang="en-US" dirty="0" smtClean="0"/>
              <a:t>Locale(String language , String country)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3733800"/>
            <a:ext cx="394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Locale loc1  =  new Locale(“it”);</a:t>
            </a:r>
          </a:p>
          <a:p>
            <a:r>
              <a:rPr lang="en-US" dirty="0" smtClean="0"/>
              <a:t>Locale loc1  =  new Locale(“</a:t>
            </a:r>
            <a:r>
              <a:rPr lang="en-US" dirty="0" err="1" smtClean="0"/>
              <a:t>it”,”CH</a:t>
            </a:r>
            <a:r>
              <a:rPr lang="en-US" dirty="0" smtClean="0"/>
              <a:t>”);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doStuff</a:t>
            </a:r>
            <a:r>
              <a:rPr lang="en-US" b="1" dirty="0" smtClean="0"/>
              <a:t>( 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Calendar c = </a:t>
            </a:r>
            <a:r>
              <a:rPr lang="en-US" dirty="0" err="1" smtClean="0"/>
              <a:t>Calendar.</a:t>
            </a:r>
            <a:r>
              <a:rPr lang="en-US" i="1" dirty="0" err="1" smtClean="0"/>
              <a:t>getInstance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c.set</a:t>
            </a:r>
            <a:r>
              <a:rPr lang="en-US" dirty="0" smtClean="0"/>
              <a:t>(2013,5,10);</a:t>
            </a:r>
          </a:p>
          <a:p>
            <a:endParaRPr lang="en-US" dirty="0" smtClean="0"/>
          </a:p>
          <a:p>
            <a:r>
              <a:rPr lang="en-US" dirty="0" smtClean="0"/>
              <a:t>	Date d = </a:t>
            </a:r>
            <a:r>
              <a:rPr lang="en-US" dirty="0" err="1" smtClean="0"/>
              <a:t>c.getTime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("Date "+d);</a:t>
            </a:r>
          </a:p>
          <a:p>
            <a:endParaRPr lang="en-US" dirty="0" smtClean="0"/>
          </a:p>
          <a:p>
            <a:r>
              <a:rPr lang="en-US" dirty="0" smtClean="0"/>
              <a:t>	Locale </a:t>
            </a:r>
            <a:r>
              <a:rPr lang="en-US" dirty="0" err="1" smtClean="0"/>
              <a:t>locJA</a:t>
            </a:r>
            <a:r>
              <a:rPr lang="en-US" dirty="0" smtClean="0"/>
              <a:t> = </a:t>
            </a:r>
            <a:r>
              <a:rPr lang="en-US" b="1" dirty="0" smtClean="0"/>
              <a:t>new Locale("</a:t>
            </a:r>
            <a:r>
              <a:rPr lang="en-US" b="1" dirty="0" err="1" smtClean="0"/>
              <a:t>ja</a:t>
            </a:r>
            <a:r>
              <a:rPr lang="en-US" b="1" dirty="0" smtClean="0"/>
              <a:t>");</a:t>
            </a:r>
          </a:p>
          <a:p>
            <a:r>
              <a:rPr lang="en-US" dirty="0" smtClean="0"/>
              <a:t>	Locale </a:t>
            </a:r>
            <a:r>
              <a:rPr lang="en-US" dirty="0" err="1" smtClean="0"/>
              <a:t>locIN</a:t>
            </a:r>
            <a:r>
              <a:rPr lang="en-US" dirty="0" smtClean="0"/>
              <a:t> = </a:t>
            </a:r>
            <a:r>
              <a:rPr lang="en-US" b="1" dirty="0" smtClean="0"/>
              <a:t>new Locale("</a:t>
            </a:r>
            <a:r>
              <a:rPr lang="en-US" b="1" dirty="0" err="1" smtClean="0"/>
              <a:t>hi","IN</a:t>
            </a:r>
            <a:r>
              <a:rPr lang="en-US" b="1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	//…. Some Locale specific code ….</a:t>
            </a:r>
          </a:p>
          <a:p>
            <a:r>
              <a:rPr lang="en-US" dirty="0" smtClean="0"/>
              <a:t>}//end </a:t>
            </a:r>
            <a:r>
              <a:rPr lang="en-US" dirty="0" err="1" smtClean="0"/>
              <a:t>doStuff</a:t>
            </a:r>
            <a:r>
              <a:rPr lang="en-US" dirty="0" smtClean="0"/>
              <a:t>( 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DateFormat</a:t>
            </a:r>
            <a:r>
              <a:rPr lang="en-US" sz="2000" b="1" dirty="0" smtClean="0"/>
              <a:t>  </a:t>
            </a:r>
            <a:r>
              <a:rPr lang="en-US" sz="2000" b="1" dirty="0" err="1" smtClean="0">
                <a:solidFill>
                  <a:srgbClr val="00B050"/>
                </a:solidFill>
              </a:rPr>
              <a:t>df</a:t>
            </a:r>
            <a:r>
              <a:rPr lang="en-US" sz="2000" b="1" dirty="0" smtClean="0"/>
              <a:t>  = </a:t>
            </a:r>
            <a:br>
              <a:rPr lang="en-US" sz="2000" b="1" dirty="0" smtClean="0"/>
            </a:br>
            <a:r>
              <a:rPr lang="en-US" sz="2000" b="1" dirty="0" smtClean="0"/>
              <a:t>            </a:t>
            </a:r>
            <a:r>
              <a:rPr lang="en-US" sz="2000" b="1" dirty="0" err="1" smtClean="0"/>
              <a:t>DateFormat.</a:t>
            </a:r>
            <a:r>
              <a:rPr lang="en-US" sz="2000" b="1" i="1" dirty="0" err="1" smtClean="0"/>
              <a:t>getDateInstance</a:t>
            </a:r>
            <a:r>
              <a:rPr lang="en-US" sz="2000" b="1" i="1" dirty="0" smtClean="0"/>
              <a:t>(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DateFormat.FULL</a:t>
            </a:r>
            <a:r>
              <a:rPr lang="en-US" sz="2000" b="1" i="1" dirty="0" smtClean="0"/>
              <a:t> ) ;</a:t>
            </a:r>
          </a:p>
          <a:p>
            <a:r>
              <a:rPr lang="en-US" sz="2000" b="1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("Default USA Format    "+</a:t>
            </a:r>
            <a:r>
              <a:rPr lang="en-US" sz="2000" b="1" i="1" dirty="0" err="1" smtClean="0">
                <a:solidFill>
                  <a:srgbClr val="00B050"/>
                </a:solidFill>
              </a:rPr>
              <a:t>df</a:t>
            </a:r>
            <a:r>
              <a:rPr lang="en-US" sz="2000" b="1" i="1" dirty="0" err="1" smtClean="0"/>
              <a:t>.format</a:t>
            </a:r>
            <a:r>
              <a:rPr lang="en-US" sz="2000" b="1" i="1" dirty="0" smtClean="0"/>
              <a:t>(d));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DateFormat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dfJapan</a:t>
            </a:r>
            <a:r>
              <a:rPr lang="en-US" sz="2000" b="1" dirty="0" smtClean="0"/>
              <a:t> = </a:t>
            </a:r>
            <a:br>
              <a:rPr lang="en-US" sz="2000" b="1" dirty="0" smtClean="0"/>
            </a:br>
            <a:r>
              <a:rPr lang="en-US" sz="2000" b="1" dirty="0" smtClean="0"/>
              <a:t>             </a:t>
            </a:r>
            <a:r>
              <a:rPr lang="en-US" sz="2000" b="1" dirty="0" err="1" smtClean="0"/>
              <a:t>DateFormat.</a:t>
            </a:r>
            <a:r>
              <a:rPr lang="en-US" sz="2000" b="1" i="1" dirty="0" err="1" smtClean="0"/>
              <a:t>getDateInstance</a:t>
            </a:r>
            <a:r>
              <a:rPr lang="en-US" sz="2000" b="1" i="1" dirty="0" smtClean="0"/>
              <a:t>(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DateFormat.FULL</a:t>
            </a:r>
            <a:r>
              <a:rPr lang="en-US" sz="2000" b="1" i="1" dirty="0" smtClean="0">
                <a:solidFill>
                  <a:srgbClr val="00B0F0"/>
                </a:solidFill>
              </a:rPr>
              <a:t> ,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locJA</a:t>
            </a:r>
            <a:r>
              <a:rPr lang="en-US" sz="2000" b="1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dirty="0" smtClean="0"/>
              <a:t>);</a:t>
            </a:r>
            <a:br>
              <a:rPr lang="en-US" sz="2000" b="1" i="1" dirty="0" smtClean="0"/>
            </a:br>
            <a:endParaRPr lang="en-US" sz="2000" b="1" i="1" dirty="0" smtClean="0"/>
          </a:p>
          <a:p>
            <a:r>
              <a:rPr lang="en-US" sz="2000" b="1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("Japan Date Format    "+</a:t>
            </a:r>
            <a:r>
              <a:rPr lang="en-US" sz="2000" b="1" i="1" dirty="0" err="1" smtClean="0">
                <a:solidFill>
                  <a:srgbClr val="00B050"/>
                </a:solidFill>
              </a:rPr>
              <a:t>dfJapan</a:t>
            </a:r>
            <a:r>
              <a:rPr lang="en-US" sz="2000" b="1" i="1" dirty="0" err="1" smtClean="0"/>
              <a:t>.format</a:t>
            </a:r>
            <a:r>
              <a:rPr lang="en-US" sz="2000" b="1" i="1" dirty="0" smtClean="0"/>
              <a:t>(d));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DateFormat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dfIndia</a:t>
            </a:r>
            <a:r>
              <a:rPr lang="en-US" sz="2000" b="1" dirty="0" smtClean="0"/>
              <a:t> = 	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DateFormat.</a:t>
            </a:r>
            <a:r>
              <a:rPr lang="en-US" sz="2000" b="1" i="1" dirty="0" err="1" smtClean="0"/>
              <a:t>getDateInstance</a:t>
            </a:r>
            <a:r>
              <a:rPr lang="en-US" sz="2000" b="1" i="1" dirty="0" smtClean="0"/>
              <a:t>(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DateFormat.FULL</a:t>
            </a:r>
            <a:r>
              <a:rPr lang="en-US" sz="2000" b="1" i="1" dirty="0" smtClean="0">
                <a:solidFill>
                  <a:srgbClr val="00B0F0"/>
                </a:solidFill>
              </a:rPr>
              <a:t> ,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locIN</a:t>
            </a:r>
            <a:r>
              <a:rPr lang="en-US" sz="2000" b="1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dirty="0" smtClean="0"/>
              <a:t>);</a:t>
            </a:r>
            <a:br>
              <a:rPr lang="en-US" sz="2000" b="1" i="1" dirty="0" smtClean="0"/>
            </a:br>
            <a:endParaRPr lang="en-US" sz="2000" b="1" i="1" dirty="0" smtClean="0"/>
          </a:p>
          <a:p>
            <a:r>
              <a:rPr lang="en-US" sz="2000" b="1" dirty="0" err="1" smtClean="0"/>
              <a:t>System.</a:t>
            </a:r>
            <a:r>
              <a:rPr lang="en-US" sz="2000" b="1" i="1" dirty="0" err="1" smtClean="0"/>
              <a:t>out.println</a:t>
            </a:r>
            <a:r>
              <a:rPr lang="en-US" sz="2000" b="1" i="1" dirty="0" smtClean="0"/>
              <a:t>("India Date Format    "+</a:t>
            </a:r>
            <a:r>
              <a:rPr lang="en-US" sz="2000" b="1" i="1" dirty="0" err="1" smtClean="0">
                <a:solidFill>
                  <a:srgbClr val="00B050"/>
                </a:solidFill>
              </a:rPr>
              <a:t>dfIndia</a:t>
            </a:r>
            <a:r>
              <a:rPr lang="en-US" sz="2000" b="1" i="1" dirty="0" err="1" smtClean="0"/>
              <a:t>.format</a:t>
            </a:r>
            <a:r>
              <a:rPr lang="en-US" sz="2000" b="1" i="1" dirty="0" smtClean="0"/>
              <a:t>(d));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NumberFormatClass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doStuff</a:t>
            </a:r>
            <a:r>
              <a:rPr lang="en-US" b="1" dirty="0" smtClean="0"/>
              <a:t>( 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float f = 123.456f;</a:t>
            </a:r>
          </a:p>
          <a:p>
            <a:r>
              <a:rPr lang="en-US" dirty="0" smtClean="0"/>
              <a:t>	Locale </a:t>
            </a:r>
            <a:r>
              <a:rPr lang="en-US" dirty="0" err="1" smtClean="0">
                <a:solidFill>
                  <a:srgbClr val="00B050"/>
                </a:solidFill>
              </a:rPr>
              <a:t>locbr</a:t>
            </a:r>
            <a:r>
              <a:rPr lang="en-US" dirty="0" smtClean="0"/>
              <a:t> = </a:t>
            </a:r>
            <a:r>
              <a:rPr lang="en-US" b="1" dirty="0" smtClean="0"/>
              <a:t>new Locale("</a:t>
            </a:r>
            <a:r>
              <a:rPr lang="en-US" b="1" dirty="0" err="1" smtClean="0"/>
              <a:t>br</a:t>
            </a:r>
            <a:r>
              <a:rPr lang="en-US" b="1" dirty="0" smtClean="0"/>
              <a:t>");   // locale for Brazil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NumberFormat</a:t>
            </a:r>
            <a:r>
              <a:rPr lang="en-US" dirty="0" smtClean="0"/>
              <a:t> nf1 = </a:t>
            </a:r>
            <a:r>
              <a:rPr lang="en-US" dirty="0" err="1" smtClean="0"/>
              <a:t>NumberFormat.</a:t>
            </a:r>
            <a:r>
              <a:rPr lang="en-US" i="1" dirty="0" err="1" smtClean="0"/>
              <a:t>getInstance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(nf1.format(f));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NumberFormat</a:t>
            </a:r>
            <a:r>
              <a:rPr lang="en-US" dirty="0" smtClean="0"/>
              <a:t> nf2 = </a:t>
            </a:r>
            <a:r>
              <a:rPr lang="en-US" dirty="0" err="1" smtClean="0"/>
              <a:t>NumberFormat.</a:t>
            </a:r>
            <a:r>
              <a:rPr lang="en-US" i="1" dirty="0" err="1" smtClean="0"/>
              <a:t>getInstance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locbr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(nf2.format(f));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NumberFormat</a:t>
            </a:r>
            <a:r>
              <a:rPr lang="en-US" dirty="0" smtClean="0"/>
              <a:t> nf3 = </a:t>
            </a:r>
            <a:r>
              <a:rPr lang="en-US" dirty="0" err="1" smtClean="0"/>
              <a:t>NumberFormat.</a:t>
            </a:r>
            <a:r>
              <a:rPr lang="en-US" i="1" dirty="0" err="1" smtClean="0"/>
              <a:t>getCurrencyInstance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locbr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(nf3.format(f));</a:t>
            </a:r>
          </a:p>
          <a:p>
            <a:r>
              <a:rPr lang="en-US" dirty="0" smtClean="0"/>
              <a:t>}//end </a:t>
            </a:r>
            <a:r>
              <a:rPr lang="en-US" dirty="0" err="1" smtClean="0"/>
              <a:t>doStuff</a:t>
            </a:r>
            <a:r>
              <a:rPr lang="en-US" dirty="0" smtClean="0"/>
              <a:t>( 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>
                <a:solidFill>
                  <a:srgbClr val="FFC000"/>
                </a:solidFill>
              </a:rPr>
              <a:t>java.util.Date</a:t>
            </a:r>
            <a:r>
              <a:rPr lang="en-US" sz="2200" dirty="0" smtClean="0"/>
              <a:t> : Most of the methods of this class are now deprecated but we can use this class for legacy code and as a bridge between Calendar and </a:t>
            </a:r>
            <a:r>
              <a:rPr lang="en-US" sz="2200" dirty="0" err="1" smtClean="0"/>
              <a:t>DateFormat</a:t>
            </a:r>
            <a:r>
              <a:rPr lang="en-US" sz="2200" dirty="0" smtClean="0"/>
              <a:t> Class.</a:t>
            </a:r>
          </a:p>
          <a:p>
            <a:r>
              <a:rPr lang="en-US" sz="2200" dirty="0" err="1" smtClean="0">
                <a:solidFill>
                  <a:srgbClr val="FFC000"/>
                </a:solidFill>
              </a:rPr>
              <a:t>java.util.Calendar</a:t>
            </a:r>
            <a:r>
              <a:rPr lang="en-US" sz="2200" dirty="0" smtClean="0"/>
              <a:t> : Provides API to deal with date and time.</a:t>
            </a:r>
          </a:p>
          <a:p>
            <a:r>
              <a:rPr lang="en-US" sz="2200" dirty="0" err="1" smtClean="0">
                <a:solidFill>
                  <a:srgbClr val="FFC000"/>
                </a:solidFill>
              </a:rPr>
              <a:t>java.text.DateFormat</a:t>
            </a:r>
            <a:r>
              <a:rPr lang="en-US" sz="2200" dirty="0" smtClean="0"/>
              <a:t> : Provides API to represent date in various formats.</a:t>
            </a:r>
          </a:p>
          <a:p>
            <a:r>
              <a:rPr lang="en-US" sz="2200" dirty="0" err="1" smtClean="0">
                <a:solidFill>
                  <a:srgbClr val="FFC000"/>
                </a:solidFill>
              </a:rPr>
              <a:t>java.text.NumberFormat</a:t>
            </a:r>
            <a:r>
              <a:rPr lang="en-US" sz="2200" dirty="0" smtClean="0"/>
              <a:t> : Provides API to represent Numbers in various formats.</a:t>
            </a:r>
          </a:p>
          <a:p>
            <a:r>
              <a:rPr lang="en-US" sz="2200" dirty="0" err="1" smtClean="0">
                <a:solidFill>
                  <a:srgbClr val="FFC000"/>
                </a:solidFill>
              </a:rPr>
              <a:t>java.util.Locale</a:t>
            </a:r>
            <a:r>
              <a:rPr lang="en-US" sz="2200" dirty="0" smtClean="0"/>
              <a:t> : This class is used with </a:t>
            </a:r>
            <a:r>
              <a:rPr lang="en-US" sz="2200" dirty="0" err="1" smtClean="0"/>
              <a:t>DateFormat</a:t>
            </a:r>
            <a:r>
              <a:rPr lang="en-US" sz="2200" dirty="0" smtClean="0"/>
              <a:t> or other Format class to format output in specific locale.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153400" cy="1143000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dirty="0" err="1" smtClean="0"/>
              <a:t>Util</a:t>
            </a:r>
            <a:r>
              <a:rPr lang="en-US" dirty="0" smtClean="0"/>
              <a:t> Formatting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How to Use “</a:t>
            </a:r>
            <a:r>
              <a:rPr lang="en-US" dirty="0" err="1" smtClean="0"/>
              <a:t>util</a:t>
            </a:r>
            <a:r>
              <a:rPr lang="en-US" dirty="0" smtClean="0"/>
              <a:t>”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534400" cy="438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960"/>
                <a:gridCol w="5154440"/>
              </a:tblGrid>
              <a:tr h="417790"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r>
                        <a:rPr lang="en-US" baseline="0" dirty="0" smtClean="0"/>
                        <a:t> and methods</a:t>
                      </a:r>
                      <a:endParaRPr lang="en-US" dirty="0"/>
                    </a:p>
                  </a:txBody>
                  <a:tcPr/>
                </a:tc>
              </a:tr>
              <a:tr h="690381">
                <a:tc>
                  <a:txBody>
                    <a:bodyPr/>
                    <a:lstStyle/>
                    <a:p>
                      <a:r>
                        <a:rPr lang="en-US" dirty="0" smtClean="0"/>
                        <a:t>Get current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d = new Date();</a:t>
                      </a:r>
                    </a:p>
                    <a:p>
                      <a:r>
                        <a:rPr lang="en-US" dirty="0" smtClean="0"/>
                        <a:t>String s = </a:t>
                      </a:r>
                      <a:r>
                        <a:rPr lang="en-US" dirty="0" err="1" smtClean="0"/>
                        <a:t>d.toString</a:t>
                      </a:r>
                      <a:r>
                        <a:rPr lang="en-US" dirty="0" smtClean="0"/>
                        <a:t>();</a:t>
                      </a:r>
                      <a:endParaRPr lang="en-US" dirty="0"/>
                    </a:p>
                  </a:txBody>
                  <a:tcPr/>
                </a:tc>
              </a:tr>
              <a:tr h="986259">
                <a:tc>
                  <a:txBody>
                    <a:bodyPr/>
                    <a:lstStyle/>
                    <a:p>
                      <a:r>
                        <a:rPr lang="en-US" dirty="0" smtClean="0"/>
                        <a:t>Get an object that lets </a:t>
                      </a:r>
                    </a:p>
                    <a:p>
                      <a:r>
                        <a:rPr lang="en-US" dirty="0" smtClean="0"/>
                        <a:t>you perform date and time </a:t>
                      </a:r>
                    </a:p>
                    <a:p>
                      <a:r>
                        <a:rPr lang="en-US" dirty="0" smtClean="0"/>
                        <a:t>calculations in </a:t>
                      </a:r>
                      <a:r>
                        <a:rPr lang="en-US" b="1" smtClean="0"/>
                        <a:t>your locale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calendar class for manipulation</a:t>
                      </a:r>
                      <a:r>
                        <a:rPr lang="en-US" b="1" baseline="0" dirty="0" smtClean="0"/>
                        <a:t> things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Calender</a:t>
                      </a:r>
                      <a:r>
                        <a:rPr lang="en-US" baseline="0" dirty="0" smtClean="0"/>
                        <a:t> c = </a:t>
                      </a:r>
                      <a:r>
                        <a:rPr lang="en-US" baseline="0" dirty="0" err="1" smtClean="0"/>
                        <a:t>Calendar.getInstance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r>
                        <a:rPr lang="en-US" baseline="0" dirty="0" err="1" smtClean="0"/>
                        <a:t>c.add</a:t>
                      </a:r>
                      <a:r>
                        <a:rPr lang="en-US" baseline="0" dirty="0" smtClean="0"/>
                        <a:t>(….) or </a:t>
                      </a:r>
                      <a:r>
                        <a:rPr lang="en-US" baseline="0" dirty="0" err="1" smtClean="0"/>
                        <a:t>c.roll</a:t>
                      </a:r>
                      <a:r>
                        <a:rPr lang="en-US" baseline="0" dirty="0" smtClean="0"/>
                        <a:t>(----) for some manipulations</a:t>
                      </a:r>
                      <a:endParaRPr lang="en-US" dirty="0"/>
                    </a:p>
                  </a:txBody>
                  <a:tcPr/>
                </a:tc>
              </a:tr>
              <a:tr h="417790">
                <a:tc>
                  <a:txBody>
                    <a:bodyPr/>
                    <a:lstStyle/>
                    <a:p>
                      <a:r>
                        <a:rPr lang="en-US" dirty="0" smtClean="0"/>
                        <a:t>Get an object that lets </a:t>
                      </a:r>
                    </a:p>
                    <a:p>
                      <a:r>
                        <a:rPr lang="en-US" dirty="0" smtClean="0"/>
                        <a:t>you perform date and time </a:t>
                      </a:r>
                    </a:p>
                    <a:p>
                      <a:r>
                        <a:rPr lang="en-US" dirty="0" smtClean="0"/>
                        <a:t>calculations in a </a:t>
                      </a:r>
                      <a:r>
                        <a:rPr lang="en-US" b="1" dirty="0" smtClean="0"/>
                        <a:t>different </a:t>
                      </a:r>
                    </a:p>
                    <a:p>
                      <a:r>
                        <a:rPr lang="en-US" b="1" dirty="0" smtClean="0"/>
                        <a:t>locale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 Create a Locale: </a:t>
                      </a:r>
                    </a:p>
                    <a:p>
                      <a:r>
                        <a:rPr lang="en-US" dirty="0" smtClean="0"/>
                        <a:t>   Locale loc = new Locale(language); or</a:t>
                      </a:r>
                    </a:p>
                    <a:p>
                      <a:r>
                        <a:rPr lang="en-US" dirty="0" smtClean="0"/>
                        <a:t>   Locale loc = new Locale(language, country);</a:t>
                      </a:r>
                    </a:p>
                    <a:p>
                      <a:r>
                        <a:rPr lang="en-US" b="1" dirty="0" smtClean="0"/>
                        <a:t>2. Create a Calendar for that locale: </a:t>
                      </a:r>
                    </a:p>
                    <a:p>
                      <a:r>
                        <a:rPr lang="en-US" dirty="0" smtClean="0"/>
                        <a:t>   Calendar c = </a:t>
                      </a:r>
                      <a:r>
                        <a:rPr lang="en-US" dirty="0" err="1" smtClean="0"/>
                        <a:t>Calendar.getInstance</a:t>
                      </a:r>
                      <a:r>
                        <a:rPr lang="en-US" dirty="0" smtClean="0"/>
                        <a:t>(loc);</a:t>
                      </a:r>
                    </a:p>
                    <a:p>
                      <a:r>
                        <a:rPr lang="en-US" b="1" dirty="0" smtClean="0"/>
                        <a:t>3. Use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c.add</a:t>
                      </a:r>
                      <a:r>
                        <a:rPr lang="en-US" dirty="0" smtClean="0"/>
                        <a:t>(...)and </a:t>
                      </a:r>
                      <a:r>
                        <a:rPr lang="en-US" dirty="0" err="1" smtClean="0"/>
                        <a:t>c.roll</a:t>
                      </a:r>
                      <a:r>
                        <a:rPr lang="en-US" dirty="0" smtClean="0"/>
                        <a:t>(...)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to perform date and time Manipulations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dirty="0" smtClean="0"/>
              <a:t>Continue...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458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48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and Methods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Get an object that lets </a:t>
                      </a:r>
                    </a:p>
                    <a:p>
                      <a:r>
                        <a:rPr lang="en-US" dirty="0" smtClean="0"/>
                        <a:t>you perform </a:t>
                      </a:r>
                      <a:r>
                        <a:rPr lang="en-US" b="1" dirty="0" smtClean="0"/>
                        <a:t>date and time </a:t>
                      </a:r>
                    </a:p>
                    <a:p>
                      <a:r>
                        <a:rPr lang="en-US" b="1" dirty="0" smtClean="0"/>
                        <a:t>calculations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 and then </a:t>
                      </a:r>
                      <a:r>
                        <a:rPr lang="en-US" b="1" dirty="0" smtClean="0"/>
                        <a:t>format </a:t>
                      </a:r>
                    </a:p>
                    <a:p>
                      <a:r>
                        <a:rPr lang="en-US" dirty="0" smtClean="0"/>
                        <a:t>it for output in </a:t>
                      </a:r>
                      <a:r>
                        <a:rPr lang="en-US" b="1" dirty="0" smtClean="0"/>
                        <a:t>different </a:t>
                      </a:r>
                    </a:p>
                    <a:p>
                      <a:r>
                        <a:rPr lang="en-US" b="1" dirty="0" smtClean="0"/>
                        <a:t>locales</a:t>
                      </a:r>
                      <a:r>
                        <a:rPr lang="en-US" dirty="0" smtClean="0"/>
                        <a:t> with different date </a:t>
                      </a:r>
                    </a:p>
                    <a:p>
                      <a:r>
                        <a:rPr lang="en-US" dirty="0" smtClean="0"/>
                        <a:t>styles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 Create a Calendar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Calendar c = </a:t>
                      </a:r>
                      <a:r>
                        <a:rPr lang="en-US" dirty="0" err="1" smtClean="0"/>
                        <a:t>Calendar.getInstance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b="1" dirty="0" smtClean="0"/>
                        <a:t>2. Create a Locale for each location: </a:t>
                      </a:r>
                    </a:p>
                    <a:p>
                      <a:r>
                        <a:rPr lang="en-US" dirty="0" smtClean="0"/>
                        <a:t>Locale loc = new Locale(...);</a:t>
                      </a:r>
                    </a:p>
                    <a:p>
                      <a:r>
                        <a:rPr lang="en-US" b="1" dirty="0" smtClean="0"/>
                        <a:t>3. Convert your Calendar to a Date:</a:t>
                      </a:r>
                    </a:p>
                    <a:p>
                      <a:r>
                        <a:rPr lang="en-US" dirty="0" smtClean="0"/>
                        <a:t>Date d = </a:t>
                      </a:r>
                      <a:r>
                        <a:rPr lang="en-US" dirty="0" err="1" smtClean="0"/>
                        <a:t>c.getTime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b="1" dirty="0" smtClean="0"/>
                        <a:t>4. Create a </a:t>
                      </a:r>
                      <a:r>
                        <a:rPr lang="en-US" b="1" dirty="0" err="1" smtClean="0"/>
                        <a:t>DateFormat</a:t>
                      </a:r>
                      <a:r>
                        <a:rPr lang="en-US" b="1" dirty="0" smtClean="0"/>
                        <a:t> for each Locale:</a:t>
                      </a:r>
                    </a:p>
                    <a:p>
                      <a:r>
                        <a:rPr lang="en-US" dirty="0" err="1" smtClean="0"/>
                        <a:t>DateFormat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=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DateFormat.getDateInstance</a:t>
                      </a:r>
                      <a:r>
                        <a:rPr lang="en-US" dirty="0" smtClean="0"/>
                        <a:t>(style, loc);</a:t>
                      </a:r>
                    </a:p>
                    <a:p>
                      <a:r>
                        <a:rPr lang="en-US" b="1" dirty="0" smtClean="0"/>
                        <a:t>5. Use the format() method to create formatted dates:</a:t>
                      </a:r>
                    </a:p>
                    <a:p>
                      <a:r>
                        <a:rPr lang="en-US" dirty="0" smtClean="0"/>
                        <a:t>String s = </a:t>
                      </a:r>
                      <a:r>
                        <a:rPr lang="en-US" dirty="0" err="1" smtClean="0"/>
                        <a:t>df.format</a:t>
                      </a:r>
                      <a:r>
                        <a:rPr lang="en-US" dirty="0" smtClean="0"/>
                        <a:t>(d);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dirty="0" smtClean="0"/>
              <a:t>Continue...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95400"/>
          <a:ext cx="8458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48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and Methods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Get an object that lets you </a:t>
                      </a:r>
                    </a:p>
                    <a:p>
                      <a:r>
                        <a:rPr lang="en-US" b="1" dirty="0" smtClean="0"/>
                        <a:t>format numbers</a:t>
                      </a:r>
                      <a:r>
                        <a:rPr lang="en-US" dirty="0" smtClean="0"/>
                        <a:t> or </a:t>
                      </a:r>
                      <a:r>
                        <a:rPr lang="en-US" b="1" dirty="0" smtClean="0"/>
                        <a:t>currencies </a:t>
                      </a:r>
                    </a:p>
                    <a:p>
                      <a:r>
                        <a:rPr lang="en-US" dirty="0" smtClean="0"/>
                        <a:t>across many </a:t>
                      </a:r>
                      <a:r>
                        <a:rPr lang="en-US" b="1" dirty="0" smtClean="0"/>
                        <a:t>different locales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 Create a Locale for each location: </a:t>
                      </a:r>
                    </a:p>
                    <a:p>
                      <a:r>
                        <a:rPr lang="en-US" dirty="0" smtClean="0"/>
                        <a:t>Locale loc = new Locale(...);</a:t>
                      </a:r>
                    </a:p>
                    <a:p>
                      <a:r>
                        <a:rPr lang="en-US" b="1" dirty="0" smtClean="0"/>
                        <a:t>2. Create a </a:t>
                      </a:r>
                      <a:r>
                        <a:rPr lang="en-US" b="1" dirty="0" err="1" smtClean="0"/>
                        <a:t>NumberFormat</a:t>
                      </a:r>
                      <a:r>
                        <a:rPr lang="en-US" b="1" dirty="0" smtClean="0"/>
                        <a:t>:</a:t>
                      </a:r>
                    </a:p>
                    <a:p>
                      <a:r>
                        <a:rPr lang="en-US" dirty="0" err="1" smtClean="0"/>
                        <a:t>NumberFormat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nf</a:t>
                      </a:r>
                      <a:r>
                        <a:rPr lang="en-US" dirty="0" smtClean="0"/>
                        <a:t> =        </a:t>
                      </a:r>
                      <a:r>
                        <a:rPr lang="en-US" dirty="0" err="1" smtClean="0"/>
                        <a:t>NumberFormat.getInstance</a:t>
                      </a:r>
                      <a:r>
                        <a:rPr lang="en-US" dirty="0" smtClean="0"/>
                        <a:t>(loc);</a:t>
                      </a:r>
                    </a:p>
                    <a:p>
                      <a:r>
                        <a:rPr lang="en-US" dirty="0" smtClean="0"/>
                        <a:t>-or-  </a:t>
                      </a:r>
                      <a:r>
                        <a:rPr lang="en-US" dirty="0" err="1" smtClean="0"/>
                        <a:t>NumberFormat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NumberFormat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err="1" smtClean="0"/>
                        <a:t>getCurrencyInstance</a:t>
                      </a:r>
                      <a:r>
                        <a:rPr lang="en-US" dirty="0" smtClean="0"/>
                        <a:t>(loc);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b="1" dirty="0" smtClean="0"/>
                        <a:t>3. Use the format() method to create formatted output:</a:t>
                      </a:r>
                    </a:p>
                    <a:p>
                      <a:r>
                        <a:rPr lang="en-US" dirty="0" smtClean="0"/>
                        <a:t>String s = </a:t>
                      </a:r>
                      <a:r>
                        <a:rPr lang="en-US" dirty="0" err="1" smtClean="0"/>
                        <a:t>nf.format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someNumber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</a:t>
            </a:r>
            <a:r>
              <a:rPr lang="en-US" dirty="0" err="1" smtClean="0"/>
              <a:t>java.util</a:t>
            </a:r>
            <a:r>
              <a:rPr lang="en-US" dirty="0" smtClean="0"/>
              <a:t>.* package</a:t>
            </a:r>
          </a:p>
          <a:p>
            <a:r>
              <a:rPr lang="en-US" dirty="0" smtClean="0"/>
              <a:t>Most of the methods are deprecated and didn’t  support i18n.</a:t>
            </a:r>
          </a:p>
          <a:p>
            <a:r>
              <a:rPr lang="en-US" dirty="0" smtClean="0"/>
              <a:t>Use calendar class instead of Date class</a:t>
            </a:r>
          </a:p>
          <a:p>
            <a:r>
              <a:rPr lang="en-US" dirty="0" smtClean="0"/>
              <a:t>Use it only for legacy code.</a:t>
            </a:r>
          </a:p>
          <a:p>
            <a:r>
              <a:rPr lang="en-US" dirty="0" smtClean="0"/>
              <a:t>Date class instance represent single Date and time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Sysout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C000"/>
                </a:solidFill>
              </a:rPr>
              <a:t>new Date()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sysout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new Date(1000000000L)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sysout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new Date(1000000L)+360000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2860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Fri July 12 14:27:42 IST 2013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64820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Handling with Date object is not an easy task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3505200"/>
            <a:ext cx="3276600" cy="1371600"/>
          </a:xfrm>
          <a:prstGeom prst="wedgeRoundRectCallout">
            <a:avLst>
              <a:gd name="adj1" fmla="val -58401"/>
              <a:gd name="adj2" fmla="val -635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Generate some date on the </a:t>
            </a:r>
            <a:br>
              <a:rPr lang="en-US" dirty="0" smtClean="0"/>
            </a:br>
            <a:r>
              <a:rPr lang="en-US" dirty="0" smtClean="0"/>
              <a:t>basis of 1 Jan 1970.</a:t>
            </a:r>
            <a:br>
              <a:rPr lang="en-US" dirty="0" smtClean="0"/>
            </a:br>
            <a:r>
              <a:rPr lang="en-US" dirty="0" smtClean="0"/>
              <a:t>for example </a:t>
            </a:r>
            <a:br>
              <a:rPr lang="en-US" dirty="0" smtClean="0"/>
            </a:br>
            <a:r>
              <a:rPr lang="en-US" dirty="0" smtClean="0"/>
              <a:t>Fri July 1 </a:t>
            </a:r>
            <a:r>
              <a:rPr lang="en-US" dirty="0" err="1" smtClean="0"/>
              <a:t>xx:xx:xx</a:t>
            </a:r>
            <a:r>
              <a:rPr lang="en-US" dirty="0" smtClean="0"/>
              <a:t> IST 2000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Calendar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class is used to manipulate Date object easily.</a:t>
            </a:r>
          </a:p>
          <a:p>
            <a:r>
              <a:rPr lang="en-US" dirty="0" smtClean="0"/>
              <a:t>Its a Abstract java class</a:t>
            </a:r>
          </a:p>
          <a:p>
            <a:r>
              <a:rPr lang="en-US" dirty="0" smtClean="0"/>
              <a:t>So calling this behavior will give you compile time error.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Calendar c  = new Calendar();   // error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625475"/>
          </a:xfrm>
        </p:spPr>
        <p:txBody>
          <a:bodyPr/>
          <a:lstStyle/>
          <a:p>
            <a:r>
              <a:rPr lang="en-US" dirty="0" smtClean="0"/>
              <a:t>Getting Calendar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2133600"/>
          </a:xfrm>
        </p:spPr>
        <p:txBody>
          <a:bodyPr/>
          <a:lstStyle/>
          <a:p>
            <a:r>
              <a:rPr lang="en-US" dirty="0" err="1" smtClean="0"/>
              <a:t>getInstance</a:t>
            </a:r>
            <a:r>
              <a:rPr lang="en-US" dirty="0" smtClean="0"/>
              <a:t>( ) is the factory method.</a:t>
            </a:r>
          </a:p>
          <a:p>
            <a:r>
              <a:rPr lang="en-US" dirty="0" smtClean="0"/>
              <a:t>Method return the instance of subclass of Calendar.</a:t>
            </a:r>
          </a:p>
          <a:p>
            <a:pPr lvl="1"/>
            <a:r>
              <a:rPr lang="en-US" dirty="0" smtClean="0"/>
              <a:t>Mostly </a:t>
            </a:r>
            <a:r>
              <a:rPr lang="en-US" dirty="0" err="1" smtClean="0"/>
              <a:t>java.util.GregorianCalendar</a:t>
            </a:r>
            <a:r>
              <a:rPr lang="en-US" dirty="0" smtClean="0"/>
              <a:t>( );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295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Calendar c = </a:t>
            </a:r>
            <a:r>
              <a:rPr lang="en-US" sz="2800" b="1" dirty="0" err="1" smtClean="0">
                <a:solidFill>
                  <a:srgbClr val="FFC000"/>
                </a:solidFill>
              </a:rPr>
              <a:t>Calendar.getInstance</a:t>
            </a:r>
            <a:r>
              <a:rPr lang="en-US" sz="2800" b="1" dirty="0" smtClean="0">
                <a:solidFill>
                  <a:srgbClr val="FFC000"/>
                </a:solidFill>
              </a:rPr>
              <a:t>( );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495800"/>
            <a:ext cx="7312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Calendar 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myCal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= 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Calendar.getInstance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 );</a:t>
            </a:r>
          </a:p>
          <a:p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mycal.dateStuff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();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4009</TotalTime>
  <Words>872</Words>
  <Application>Microsoft Office PowerPoint</Application>
  <PresentationFormat>On-screen Show (4:3)</PresentationFormat>
  <Paragraphs>237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10203789</vt:lpstr>
      <vt:lpstr>                 Core Java </vt:lpstr>
      <vt:lpstr>Working with Date</vt:lpstr>
      <vt:lpstr>How to Use “util” Classes</vt:lpstr>
      <vt:lpstr>Continue...</vt:lpstr>
      <vt:lpstr>Continue...</vt:lpstr>
      <vt:lpstr>Date Class </vt:lpstr>
      <vt:lpstr>Using Date Object</vt:lpstr>
      <vt:lpstr>The Calendar Class</vt:lpstr>
      <vt:lpstr>Getting Calendar Instance</vt:lpstr>
      <vt:lpstr>Working with Date using Calendar</vt:lpstr>
      <vt:lpstr>new Calendar().add(----);</vt:lpstr>
      <vt:lpstr>Continue…</vt:lpstr>
      <vt:lpstr>Working with DateFormat</vt:lpstr>
      <vt:lpstr>Date Parsing </vt:lpstr>
      <vt:lpstr>Locale Class</vt:lpstr>
      <vt:lpstr>Locale Class</vt:lpstr>
      <vt:lpstr>The Code</vt:lpstr>
      <vt:lpstr>continue</vt:lpstr>
      <vt:lpstr>The NumberFormatClass</vt:lpstr>
      <vt:lpstr>End Of Util Formatting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271</cp:revision>
  <dcterms:created xsi:type="dcterms:W3CDTF">2014-08-12T14:46:33Z</dcterms:created>
  <dcterms:modified xsi:type="dcterms:W3CDTF">2015-03-17T06:29:43Z</dcterms:modified>
</cp:coreProperties>
</file>