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07" r:id="rId22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9BB2C22-48D2-4986-853A-BE569D943F00}" type="slidenum"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IN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IN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D7179D6-95DC-40A3-BC85-6E77A1226423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IN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IN" sz="6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CF40BB7-D273-4AE5-B7EF-10C84921D5F2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IN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kjit-solutions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335482"/>
            <a:ext cx="10789920" cy="1419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 fontScale="92500"/>
          </a:bodyPr>
          <a:lstStyle/>
          <a:p>
            <a:r>
              <a:rPr lang="en-IN" sz="8000" spc="-1" dirty="0">
                <a:solidFill>
                  <a:srgbClr val="04617B"/>
                </a:solidFill>
                <a:latin typeface="Source Sans Pro Light"/>
              </a:rPr>
              <a:t>Java Concurrent Collections </a:t>
            </a:r>
            <a:endParaRPr lang="en-IN" sz="80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1213" y="5216400"/>
            <a:ext cx="11211667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3600" b="1" strike="noStrike" spc="-1" dirty="0">
                <a:solidFill>
                  <a:srgbClr val="DBF5F9"/>
                </a:solidFill>
                <a:latin typeface="Source Sans Pro"/>
              </a:rPr>
              <a:t>Thread Safe Collections over synchronized 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F9408-94E8-457F-8935-CA63955C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25" y="0"/>
            <a:ext cx="1905000" cy="571500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D061FA15-0BB3-4032-9FB8-7A6FACF15815}"/>
              </a:ext>
            </a:extLst>
          </p:cNvPr>
          <p:cNvSpPr txBox="1"/>
          <p:nvPr/>
        </p:nvSpPr>
        <p:spPr>
          <a:xfrm>
            <a:off x="131213" y="83415"/>
            <a:ext cx="8067213" cy="24000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6200" spc="-1" dirty="0">
                <a:solidFill>
                  <a:srgbClr val="04617B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MKJ IT Solutions</a:t>
            </a:r>
          </a:p>
          <a:p>
            <a:r>
              <a:rPr lang="en-IN" sz="2000" b="0" strike="noStrike" spc="-1" dirty="0">
                <a:solidFill>
                  <a:srgbClr val="04617B"/>
                </a:solidFill>
                <a:latin typeface="Source Sans Pro Light"/>
              </a:rPr>
              <a:t>The Corporate Training Company</a:t>
            </a:r>
          </a:p>
          <a:p>
            <a:r>
              <a:rPr lang="en-IN" sz="2000" dirty="0">
                <a:hlinkClick r:id="rId3"/>
              </a:rPr>
              <a:t>https://mkjit-solutions.com/</a:t>
            </a:r>
            <a:endParaRPr lang="en-IN" sz="2000" spc="-1" dirty="0">
              <a:solidFill>
                <a:srgbClr val="04617B"/>
              </a:solidFill>
              <a:latin typeface="Source Sans Pro Light"/>
            </a:endParaRPr>
          </a:p>
          <a:p>
            <a:endParaRPr lang="en-IN" sz="2000" b="0" strike="noStrike" spc="-1" dirty="0">
              <a:solidFill>
                <a:srgbClr val="04617B"/>
              </a:solidFill>
              <a:latin typeface="Source Sans Pro Light"/>
            </a:endParaRPr>
          </a:p>
          <a:p>
            <a:endParaRPr lang="en-IN" sz="2000" b="0" strike="noStrike" spc="-1" dirty="0">
              <a:solidFill>
                <a:srgbClr val="04617B"/>
              </a:solidFill>
              <a:latin typeface="Source Sans Pro Light"/>
            </a:endParaRPr>
          </a:p>
          <a:p>
            <a:endParaRPr lang="en-IN" sz="2000" spc="-1" dirty="0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117527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82397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88293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8368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27535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12635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41866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482830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410046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52B03C-D8A2-4C5F-80E1-35BD940D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0" y="1625520"/>
            <a:ext cx="11410814" cy="5440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6CDEEF-B2E1-4EFD-800F-BA8DAAAF46A8}"/>
              </a:ext>
            </a:extLst>
          </p:cNvPr>
          <p:cNvSpPr txBox="1"/>
          <p:nvPr/>
        </p:nvSpPr>
        <p:spPr>
          <a:xfrm>
            <a:off x="2895432" y="468611"/>
            <a:ext cx="5479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i="1" dirty="0"/>
              <a:t>Thanks for Choosing us,</a:t>
            </a:r>
          </a:p>
          <a:p>
            <a:pPr algn="ctr"/>
            <a:r>
              <a:rPr lang="en-IN" sz="2800" i="1" dirty="0"/>
              <a:t>We happy to solve your doubts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427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22267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6340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112496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395120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26241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44601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43386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5735</TotalTime>
  <Words>50</Words>
  <Application>Microsoft Office PowerPoint</Application>
  <PresentationFormat>Custom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Source Code Pro Black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PowerPoint Presentation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ashish</dc:creator>
  <dc:description/>
  <cp:lastModifiedBy>ashish bansal</cp:lastModifiedBy>
  <cp:revision>163</cp:revision>
  <dcterms:created xsi:type="dcterms:W3CDTF">2018-12-21T14:55:43Z</dcterms:created>
  <dcterms:modified xsi:type="dcterms:W3CDTF">2019-12-28T17:37:13Z</dcterms:modified>
  <dc:language>en-IN</dc:language>
</cp:coreProperties>
</file>