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79FAE9E0-6B5C-43FA-A361-9BEE824CF1F4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7E025-955C-4552-B3B1-AE156E8E31B6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19E0C-AFA2-4B2C-9E10-83ED74546ABD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709EC-5897-4E86-9023-FC8513CF9E70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61644-42F9-48A6-B263-4DD72D2E6710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667FB-0AD8-42CE-80E7-2D51A61AABF8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84389C-7911-4390-B337-7108ACE188E9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9686D-79DE-44DD-809C-EE775AFE213C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D5EC4-C803-4198-8C80-AEA15378C138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40DB6-4261-4A6D-BF06-5892AA5BA331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85C08-499C-49D9-A21B-C20BF9F41DBB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A445451-86E4-4E82-AC6C-CCB6746467CA}" type="datetime1">
              <a:rPr lang="en-US" smtClean="0"/>
              <a:pPr/>
              <a:t>2/1/2015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.about.com/od/html5tags/p/bltags_canva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webdesign.about.com/od/javascript/" TargetMode="External"/><Relationship Id="rId4" Type="http://schemas.openxmlformats.org/officeDocument/2006/relationships/hyperlink" Target="http://webdesign.about.com/od/html5/qt/what_is_html5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8200"/>
            <a:ext cx="6781800" cy="2559050"/>
          </a:xfrm>
        </p:spPr>
        <p:txBody>
          <a:bodyPr/>
          <a:lstStyle/>
          <a:p>
            <a:r>
              <a:rPr lang="en-US" dirty="0" smtClean="0"/>
              <a:t>                 HTML Canvas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086600" cy="1873250"/>
          </a:xfrm>
        </p:spPr>
        <p:txBody>
          <a:bodyPr/>
          <a:lstStyle/>
          <a:p>
            <a:r>
              <a:rPr lang="en-US" dirty="0" smtClean="0"/>
              <a:t> - medium for drawing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hlinkClick r:id="rId3"/>
              </a:rPr>
              <a:t>&lt;canvas&gt;</a:t>
            </a:r>
            <a:r>
              <a:rPr lang="en-US" sz="2800" dirty="0" smtClean="0"/>
              <a:t> tag in </a:t>
            </a:r>
            <a:r>
              <a:rPr lang="en-US" sz="2800" dirty="0" smtClean="0">
                <a:hlinkClick r:id="rId4"/>
              </a:rPr>
              <a:t>HTML 5</a:t>
            </a:r>
            <a:r>
              <a:rPr lang="en-US" sz="2800" dirty="0" smtClean="0"/>
              <a:t> is a really useful tool that allows web designers to draw graphics using a script like </a:t>
            </a:r>
            <a:r>
              <a:rPr lang="en-US" sz="2800" dirty="0" smtClean="0">
                <a:hlinkClick r:id="rId5"/>
              </a:rPr>
              <a:t>JavaScript</a:t>
            </a:r>
            <a:r>
              <a:rPr lang="en-US" sz="2800" dirty="0" smtClean="0"/>
              <a:t> to build the image. This can be used to create things like: </a:t>
            </a:r>
          </a:p>
          <a:p>
            <a:r>
              <a:rPr lang="en-US" sz="2400" dirty="0" smtClean="0"/>
              <a:t>clocks</a:t>
            </a:r>
          </a:p>
          <a:p>
            <a:r>
              <a:rPr lang="en-US" sz="2400" dirty="0" smtClean="0"/>
              <a:t>stock tickers</a:t>
            </a:r>
          </a:p>
          <a:p>
            <a:r>
              <a:rPr lang="en-US" sz="2400" dirty="0" smtClean="0"/>
              <a:t>graphs</a:t>
            </a:r>
          </a:p>
          <a:p>
            <a:r>
              <a:rPr lang="en-US" sz="2400" dirty="0" smtClean="0"/>
              <a:t>rotating photo gallery</a:t>
            </a:r>
          </a:p>
          <a:p>
            <a:r>
              <a:rPr lang="en-US" sz="2400" dirty="0" smtClean="0"/>
              <a:t>and more...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153400" cy="625475"/>
          </a:xfrm>
        </p:spPr>
        <p:txBody>
          <a:bodyPr/>
          <a:lstStyle/>
          <a:p>
            <a:r>
              <a:rPr lang="en-US" b="1" dirty="0" smtClean="0"/>
              <a:t>&lt;canvas&gt;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mtClean="0"/>
              <a:t>&lt;</a:t>
            </a:r>
            <a:r>
              <a:rPr lang="en-US" smtClean="0"/>
              <a:t>canvas</a:t>
            </a:r>
            <a:endParaRPr lang="en-US" smtClean="0"/>
          </a:p>
          <a:p>
            <a:pPr>
              <a:buNone/>
            </a:pPr>
            <a:r>
              <a:rPr lang="en-US" sz="4400" smtClean="0"/>
              <a:t>        </a:t>
            </a:r>
            <a:r>
              <a:rPr lang="en-US" sz="4400" dirty="0" smtClean="0"/>
              <a:t>id="</a:t>
            </a:r>
            <a:r>
              <a:rPr lang="en-US" sz="4400" dirty="0" err="1" smtClean="0"/>
              <a:t>canvasId</a:t>
            </a:r>
            <a:r>
              <a:rPr lang="en-US" sz="4400" dirty="0" smtClean="0"/>
              <a:t>" </a:t>
            </a:r>
          </a:p>
          <a:p>
            <a:pPr>
              <a:buNone/>
            </a:pPr>
            <a:r>
              <a:rPr lang="en-US" sz="4400" dirty="0" smtClean="0"/>
              <a:t>        width="200" </a:t>
            </a:r>
          </a:p>
          <a:p>
            <a:pPr>
              <a:buNone/>
            </a:pPr>
            <a:r>
              <a:rPr lang="en-US" sz="4400" dirty="0" smtClean="0"/>
              <a:t>        height=“300”&gt;</a:t>
            </a:r>
          </a:p>
          <a:p>
            <a:pPr>
              <a:buNone/>
            </a:pPr>
            <a:r>
              <a:rPr lang="en-US" dirty="0" smtClean="0"/>
              <a:t>   &lt;/canvas&gt;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Left Arrow 11"/>
          <p:cNvSpPr/>
          <p:nvPr/>
        </p:nvSpPr>
        <p:spPr bwMode="auto">
          <a:xfrm>
            <a:off x="5410200" y="2438400"/>
            <a:ext cx="3429000" cy="685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Unique name of the Canvas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5562600" y="3200400"/>
            <a:ext cx="2667000" cy="685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Width of the Canvas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5715000" y="4038600"/>
            <a:ext cx="2590800" cy="685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Heightof</a:t>
            </a:r>
            <a:r>
              <a:rPr lang="en-US" dirty="0" smtClean="0">
                <a:latin typeface="Arial" charset="0"/>
              </a:rPr>
              <a:t> the Canvas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start Drawing 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038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1. </a:t>
            </a:r>
            <a:r>
              <a:rPr lang="en-US" sz="2400" dirty="0" smtClean="0">
                <a:solidFill>
                  <a:srgbClr val="FFC000"/>
                </a:solidFill>
              </a:rPr>
              <a:t>Get your Canvas </a:t>
            </a:r>
          </a:p>
          <a:p>
            <a:pPr>
              <a:buNone/>
            </a:pPr>
            <a:r>
              <a:rPr lang="en-US" sz="2800" i="1" dirty="0" err="1" smtClean="0"/>
              <a:t>var</a:t>
            </a:r>
            <a:r>
              <a:rPr lang="en-US" sz="2800" i="1" dirty="0" smtClean="0"/>
              <a:t> canvas=</a:t>
            </a:r>
            <a:r>
              <a:rPr lang="en-US" sz="2800" i="1" dirty="0" err="1" smtClean="0"/>
              <a:t>document.getElementById</a:t>
            </a:r>
            <a:r>
              <a:rPr lang="en-US" sz="2800" i="1" dirty="0" smtClean="0"/>
              <a:t>(‘</a:t>
            </a:r>
            <a:r>
              <a:rPr lang="en-US" sz="2800" i="1" dirty="0" err="1" smtClean="0"/>
              <a:t>canvasId</a:t>
            </a:r>
            <a:r>
              <a:rPr lang="en-US" sz="2800" i="1" dirty="0" smtClean="0"/>
              <a:t>');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The context is the rendering context that is used to manipulate content that is displayed. You should use a 2-dimensional (2d) rendering context. But in the future, 3-dimensional context may be supported</a:t>
            </a:r>
            <a:r>
              <a:rPr lang="en-US" sz="2800" dirty="0" smtClean="0">
                <a:solidFill>
                  <a:srgbClr val="FFC000"/>
                </a:solidFill>
              </a:rPr>
              <a:t>. </a:t>
            </a:r>
          </a:p>
          <a:p>
            <a:pPr>
              <a:buNone/>
            </a:pPr>
            <a:r>
              <a:rPr lang="en-US" sz="2800" dirty="0" smtClean="0"/>
              <a:t>    </a:t>
            </a:r>
            <a:r>
              <a:rPr lang="en-US" sz="2800" i="1" dirty="0" err="1" smtClean="0"/>
              <a:t>var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ctx</a:t>
            </a:r>
            <a:r>
              <a:rPr lang="en-US" sz="2800" i="1" dirty="0" smtClean="0"/>
              <a:t>= </a:t>
            </a:r>
            <a:r>
              <a:rPr lang="en-US" sz="2800" i="1" dirty="0" err="1" smtClean="0"/>
              <a:t>canvas.getContext</a:t>
            </a:r>
            <a:r>
              <a:rPr lang="en-US" sz="2800" i="1" dirty="0" smtClean="0"/>
              <a:t>('2d');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 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square /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err="1" smtClean="0"/>
              <a:t>ctx.fillStyle</a:t>
            </a:r>
            <a:r>
              <a:rPr lang="en-US" sz="3200" dirty="0" smtClean="0"/>
              <a:t> = "</a:t>
            </a:r>
            <a:r>
              <a:rPr lang="en-US" sz="3200" dirty="0" err="1" smtClean="0"/>
              <a:t>rgb</a:t>
            </a:r>
            <a:r>
              <a:rPr lang="en-US" sz="3200" dirty="0" smtClean="0"/>
              <a:t>(150,29,28)";</a:t>
            </a:r>
          </a:p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// Choose a color</a:t>
            </a:r>
          </a:p>
          <a:p>
            <a:pPr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 </a:t>
            </a:r>
            <a:r>
              <a:rPr lang="en-US" sz="3200" dirty="0" err="1" smtClean="0"/>
              <a:t>ctx.fillRect</a:t>
            </a:r>
            <a:r>
              <a:rPr lang="en-US" sz="3200" dirty="0" smtClean="0"/>
              <a:t> (2,2,96,96);  </a:t>
            </a:r>
          </a:p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// </a:t>
            </a:r>
            <a:r>
              <a:rPr lang="en-US" sz="3200" dirty="0" err="1" smtClean="0">
                <a:solidFill>
                  <a:srgbClr val="FFC000"/>
                </a:solidFill>
              </a:rPr>
              <a:t>fillRect</a:t>
            </a:r>
            <a:r>
              <a:rPr lang="en-US" sz="3200" dirty="0" smtClean="0">
                <a:solidFill>
                  <a:srgbClr val="FFC000"/>
                </a:solidFill>
              </a:rPr>
              <a:t>(</a:t>
            </a:r>
            <a:r>
              <a:rPr lang="en-US" sz="3200" dirty="0" err="1" smtClean="0">
                <a:solidFill>
                  <a:srgbClr val="FFC000"/>
                </a:solidFill>
              </a:rPr>
              <a:t>x,y,wd,ht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Draw a 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343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moveTo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i="1" dirty="0" err="1" smtClean="0">
                <a:solidFill>
                  <a:srgbClr val="FFC000"/>
                </a:solidFill>
              </a:rPr>
              <a:t>x,y</a:t>
            </a:r>
            <a:r>
              <a:rPr lang="en-US" dirty="0" smtClean="0">
                <a:solidFill>
                  <a:srgbClr val="FFC000"/>
                </a:solidFill>
              </a:rPr>
              <a:t>) defines the starting point of the line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ctx.moveTo</a:t>
            </a:r>
            <a:r>
              <a:rPr lang="en-US" dirty="0" smtClean="0"/>
              <a:t>(0,0);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lineTo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i="1" dirty="0" err="1" smtClean="0">
                <a:solidFill>
                  <a:srgbClr val="FFC000"/>
                </a:solidFill>
              </a:rPr>
              <a:t>x,y</a:t>
            </a:r>
            <a:r>
              <a:rPr lang="en-US" dirty="0" smtClean="0">
                <a:solidFill>
                  <a:srgbClr val="FFC000"/>
                </a:solidFill>
              </a:rPr>
              <a:t>) defines the ending point of the line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ctx.lineTo</a:t>
            </a:r>
            <a:r>
              <a:rPr lang="en-US" dirty="0" smtClean="0"/>
              <a:t>(200,100);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C000"/>
                </a:solidFill>
              </a:rPr>
              <a:t>To draw the line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625475"/>
          </a:xfrm>
        </p:spPr>
        <p:txBody>
          <a:bodyPr/>
          <a:lstStyle/>
          <a:p>
            <a:r>
              <a:rPr lang="en-US" b="1" dirty="0" smtClean="0"/>
              <a:t>Draw  a circle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>
                <a:solidFill>
                  <a:srgbClr val="FFC000"/>
                </a:solidFill>
              </a:rPr>
              <a:t>start </a:t>
            </a:r>
            <a:r>
              <a:rPr lang="en-US" sz="2400" dirty="0" smtClean="0">
                <a:solidFill>
                  <a:srgbClr val="FFC000"/>
                </a:solidFill>
              </a:rPr>
              <a:t>the path and draw your circle with the arc method:</a:t>
            </a:r>
          </a:p>
          <a:p>
            <a:r>
              <a:rPr lang="en-US" sz="2400" dirty="0" err="1" smtClean="0"/>
              <a:t>ctx.beginPath</a:t>
            </a:r>
            <a:r>
              <a:rPr lang="en-US" sz="2400" dirty="0" smtClean="0"/>
              <a:t>();</a:t>
            </a:r>
            <a:endParaRPr lang="en-US" sz="2400" dirty="0" smtClean="0"/>
          </a:p>
          <a:p>
            <a:r>
              <a:rPr lang="en-US" sz="2400" dirty="0" smtClean="0"/>
              <a:t>ctx.arc(95,50,40,0,2*</a:t>
            </a:r>
            <a:r>
              <a:rPr lang="en-US" sz="2400" dirty="0" err="1" smtClean="0"/>
              <a:t>Math.PI,false</a:t>
            </a:r>
            <a:r>
              <a:rPr lang="en-US" sz="2400" dirty="0" smtClean="0"/>
              <a:t>);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//ctx.arc(</a:t>
            </a:r>
            <a:r>
              <a:rPr lang="en-US" sz="2400" dirty="0" err="1" smtClean="0">
                <a:solidFill>
                  <a:srgbClr val="FFC000"/>
                </a:solidFill>
              </a:rPr>
              <a:t>centreX,centreY,radius,startAngle,EndAngle,Clockwise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or </a:t>
            </a:r>
            <a:r>
              <a:rPr lang="en-US" sz="2400" dirty="0" err="1" smtClean="0">
                <a:solidFill>
                  <a:srgbClr val="FFC000"/>
                </a:solidFill>
              </a:rPr>
              <a:t>AntiClockWise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// </a:t>
            </a:r>
            <a:r>
              <a:rPr lang="en-US" sz="2400" dirty="0" smtClean="0">
                <a:solidFill>
                  <a:srgbClr val="FFC000"/>
                </a:solidFill>
              </a:rPr>
              <a:t>to fill the circle</a:t>
            </a:r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ctx.fill</a:t>
            </a:r>
            <a:r>
              <a:rPr lang="en-US" sz="2400" dirty="0" smtClean="0"/>
              <a:t>();   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// to draw the circle</a:t>
            </a:r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2400" dirty="0" smtClean="0"/>
              <a:t>//</a:t>
            </a:r>
            <a:r>
              <a:rPr lang="en-US" sz="2400" dirty="0" err="1" smtClean="0"/>
              <a:t>ctx.stroke</a:t>
            </a:r>
            <a:r>
              <a:rPr lang="en-US" sz="2400" dirty="0" smtClean="0"/>
              <a:t>();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Media in Web Pages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&lt;video  width="300" height="200" controls </a:t>
            </a:r>
            <a:r>
              <a:rPr lang="en-US" sz="2400" dirty="0" err="1" smtClean="0"/>
              <a:t>autoplay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="Samp.mp4" type="video/mp4" </a:t>
            </a:r>
            <a:r>
              <a:rPr lang="en-US" sz="2400" dirty="0" smtClean="0"/>
              <a:t>/&gt; 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/>
              <a:t>Your browser does not support the &lt;video&gt; element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&lt;/video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&lt;audio controls </a:t>
            </a:r>
            <a:r>
              <a:rPr lang="en-US" sz="2400" dirty="0" err="1" smtClean="0"/>
              <a:t>autoplay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=“samp.ogg</a:t>
            </a:r>
            <a:r>
              <a:rPr lang="en-US" sz="2400" dirty="0" smtClean="0"/>
              <a:t>" type="audio/</a:t>
            </a:r>
            <a:r>
              <a:rPr lang="en-US" sz="2400" dirty="0" err="1" smtClean="0"/>
              <a:t>ogg</a:t>
            </a:r>
            <a:r>
              <a:rPr lang="en-US" sz="2400" dirty="0" smtClean="0"/>
              <a:t>" </a:t>
            </a:r>
            <a:r>
              <a:rPr lang="en-US" sz="2400" dirty="0" smtClean="0"/>
              <a:t>/&gt;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Your browser does not support the &lt;audio&gt; element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smtClean="0"/>
              <a:t>audio&gt;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666633"/>
    </a:dk1>
    <a:lt1>
      <a:srgbClr val="FFFFFF"/>
    </a:lt1>
    <a:dk2>
      <a:srgbClr val="000000"/>
    </a:dk2>
    <a:lt2>
      <a:srgbClr val="FFFFFF"/>
    </a:lt2>
    <a:accent1>
      <a:srgbClr val="666699"/>
    </a:accent1>
    <a:accent2>
      <a:srgbClr val="990000"/>
    </a:accent2>
    <a:accent3>
      <a:srgbClr val="AAAAAA"/>
    </a:accent3>
    <a:accent4>
      <a:srgbClr val="DADADA"/>
    </a:accent4>
    <a:accent5>
      <a:srgbClr val="B8B8CA"/>
    </a:accent5>
    <a:accent6>
      <a:srgbClr val="8A0000"/>
    </a:accent6>
    <a:hlink>
      <a:srgbClr val="999900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372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10203789</vt:lpstr>
      <vt:lpstr>                 HTML Canvas </vt:lpstr>
      <vt:lpstr>Canvas Introduction</vt:lpstr>
      <vt:lpstr>&lt;canvas&gt; Tag</vt:lpstr>
      <vt:lpstr>To start Drawing  : </vt:lpstr>
      <vt:lpstr>Drawing a square / rectangle</vt:lpstr>
      <vt:lpstr> Draw a Line</vt:lpstr>
      <vt:lpstr>Draw  a circle</vt:lpstr>
      <vt:lpstr>Adding Media in Web Pages 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101</cp:revision>
  <dcterms:created xsi:type="dcterms:W3CDTF">2014-08-12T14:46:33Z</dcterms:created>
  <dcterms:modified xsi:type="dcterms:W3CDTF">2015-02-01T18:31:36Z</dcterms:modified>
</cp:coreProperties>
</file>