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20145-96AF-4C70-BC14-1A3909773D77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2F6B-86E0-430B-8DD6-C50B375C6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4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20145-96AF-4C70-BC14-1A3909773D77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2F6B-86E0-430B-8DD6-C50B375C6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08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20145-96AF-4C70-BC14-1A3909773D77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2F6B-86E0-430B-8DD6-C50B375C6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1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20145-96AF-4C70-BC14-1A3909773D77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2F6B-86E0-430B-8DD6-C50B375C6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1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20145-96AF-4C70-BC14-1A3909773D77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2F6B-86E0-430B-8DD6-C50B375C6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20145-96AF-4C70-BC14-1A3909773D77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2F6B-86E0-430B-8DD6-C50B375C6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6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20145-96AF-4C70-BC14-1A3909773D77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2F6B-86E0-430B-8DD6-C50B375C6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50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20145-96AF-4C70-BC14-1A3909773D77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2F6B-86E0-430B-8DD6-C50B375C6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9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20145-96AF-4C70-BC14-1A3909773D77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2F6B-86E0-430B-8DD6-C50B375C6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7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20145-96AF-4C70-BC14-1A3909773D77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2F6B-86E0-430B-8DD6-C50B375C6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94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20145-96AF-4C70-BC14-1A3909773D77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2F6B-86E0-430B-8DD6-C50B375C6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20145-96AF-4C70-BC14-1A3909773D77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22F6B-86E0-430B-8DD6-C50B375C6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95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3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463" y="2144504"/>
            <a:ext cx="7163201" cy="340499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94209"/>
            <a:ext cx="10515600" cy="728737"/>
          </a:xfrm>
        </p:spPr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1040243"/>
            <a:ext cx="10515600" cy="728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Result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0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63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82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5663"/>
            <a:ext cx="10515600" cy="5321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ICICI Bank 2019 May – June , Short Trading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981119"/>
            <a:ext cx="10610850" cy="547687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161552" y="700754"/>
            <a:ext cx="6503884" cy="4956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 Comparison with Super Trend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2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59" y="142935"/>
            <a:ext cx="10515600" cy="745828"/>
          </a:xfrm>
        </p:spPr>
        <p:txBody>
          <a:bodyPr/>
          <a:lstStyle/>
          <a:p>
            <a:r>
              <a:rPr lang="en-US" dirty="0" smtClean="0"/>
              <a:t>ICICI Bank 2019 May – June , Short Trading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70589" y="888763"/>
            <a:ext cx="7827235" cy="7349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Comparison with Moving Average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28" y="1919866"/>
            <a:ext cx="900112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1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4209"/>
            <a:ext cx="10515600" cy="728737"/>
          </a:xfrm>
        </p:spPr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81" y="2106849"/>
            <a:ext cx="8027129" cy="404933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1040243"/>
            <a:ext cx="10515600" cy="728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Result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2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46" y="100205"/>
            <a:ext cx="10515600" cy="557821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000" dirty="0" smtClean="0"/>
              <a:t>ICICI Bank – July 2019 to Dec 2019 , GIST </a:t>
            </a:r>
            <a:r>
              <a:rPr lang="en-US" sz="2000" dirty="0" err="1" smtClean="0"/>
              <a:t>vs</a:t>
            </a:r>
            <a:r>
              <a:rPr lang="en-US" sz="2000" dirty="0" smtClean="0"/>
              <a:t> Super Trend Comparative Analysis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7" y="775942"/>
            <a:ext cx="11981249" cy="468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18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1646" y="100205"/>
            <a:ext cx="10515600" cy="557821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000" dirty="0" smtClean="0"/>
              <a:t>ICICI Bank – July 2019 to Dec 2019 , GIST </a:t>
            </a:r>
            <a:r>
              <a:rPr lang="en-US" sz="2000" dirty="0" err="1" smtClean="0"/>
              <a:t>vs</a:t>
            </a:r>
            <a:r>
              <a:rPr lang="en-US" sz="2000" dirty="0" smtClean="0"/>
              <a:t> Moving Average Comparative Analysis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54" y="1119496"/>
            <a:ext cx="11258851" cy="412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154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149" y="2253329"/>
            <a:ext cx="8024780" cy="330143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94209"/>
            <a:ext cx="10515600" cy="728737"/>
          </a:xfrm>
        </p:spPr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1040243"/>
            <a:ext cx="10515600" cy="728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Result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19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71" y="111095"/>
            <a:ext cx="11164071" cy="52129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400" dirty="0" smtClean="0"/>
              <a:t>Supreme Industry </a:t>
            </a:r>
            <a:r>
              <a:rPr lang="en-US" sz="1800" dirty="0" smtClean="0"/>
              <a:t>(</a:t>
            </a:r>
            <a:r>
              <a:rPr lang="en-US" sz="1800" dirty="0"/>
              <a:t>during sideways market) </a:t>
            </a:r>
            <a:r>
              <a:rPr lang="en-US" sz="2400" dirty="0" smtClean="0"/>
              <a:t>, Nov 2021 to Sep 2022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4" y="887776"/>
            <a:ext cx="12071706" cy="5034459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11268342" y="2025353"/>
            <a:ext cx="273466" cy="24782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0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4271" y="111095"/>
            <a:ext cx="11164071" cy="52129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400" dirty="0" smtClean="0"/>
              <a:t>Supreme Industry </a:t>
            </a:r>
            <a:r>
              <a:rPr lang="en-US" sz="1800" dirty="0" smtClean="0"/>
              <a:t>(during sideways market) </a:t>
            </a:r>
            <a:r>
              <a:rPr lang="en-US" sz="2400" dirty="0" smtClean="0"/>
              <a:t>, Nov 2021 to Sep 2022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08" y="863125"/>
            <a:ext cx="11570253" cy="488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2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95</Words>
  <Application>Microsoft Office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ICICI Bank 2019 May – June , Short Trading</vt:lpstr>
      <vt:lpstr>ICICI Bank 2019 May – June , Short Trading</vt:lpstr>
      <vt:lpstr>Continue…</vt:lpstr>
      <vt:lpstr>ICICI Bank – July 2019 to Dec 2019 , GIST vs Super Trend Comparative Analysis</vt:lpstr>
      <vt:lpstr>ICICI Bank – July 2019 to Dec 2019 , GIST vs Moving Average Comparative Analysis</vt:lpstr>
      <vt:lpstr>Continue…</vt:lpstr>
      <vt:lpstr>Supreme Industry (during sideways market) , Nov 2021 to Sep 2022</vt:lpstr>
      <vt:lpstr>Supreme Industry (during sideways market) , Nov 2021 to Sep 2022</vt:lpstr>
      <vt:lpstr>Continue…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14</cp:revision>
  <dcterms:created xsi:type="dcterms:W3CDTF">2022-11-03T15:43:34Z</dcterms:created>
  <dcterms:modified xsi:type="dcterms:W3CDTF">2022-11-03T19:59:59Z</dcterms:modified>
</cp:coreProperties>
</file>