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15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7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0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5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3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1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9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3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3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1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4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4FA966-912A-402C-8C1D-DC0354608A30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7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619" y="4241801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Group -  Project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Book Store Management Application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3217953" y="2652704"/>
            <a:ext cx="5737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US" sz="6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4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B2CD7244-54DA-4008-AB9D-273D32B12D61}"/>
              </a:ext>
            </a:extLst>
          </p:cNvPr>
          <p:cNvSpPr txBox="1">
            <a:spLocks/>
          </p:cNvSpPr>
          <p:nvPr/>
        </p:nvSpPr>
        <p:spPr>
          <a:xfrm>
            <a:off x="2124005" y="340468"/>
            <a:ext cx="4477520" cy="820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D08FFE-383C-4425-A696-DB0CFF8BBDFF}"/>
              </a:ext>
            </a:extLst>
          </p:cNvPr>
          <p:cNvSpPr txBox="1"/>
          <p:nvPr/>
        </p:nvSpPr>
        <p:spPr>
          <a:xfrm>
            <a:off x="3002808" y="909636"/>
            <a:ext cx="7197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Customers must have the capability to: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Browse and search through the collection of books.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Place orders for their desired books.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Provide reviews and ratings for the books they've read or purchased.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Administrators should have functionalities for: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 Overseeing the book inventory.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 Managing customer profiles and interactions.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 Handling and processing book orders.</a:t>
            </a:r>
            <a:endParaRPr lang="en-US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B2CD7244-54DA-4008-AB9D-273D32B12D61}"/>
              </a:ext>
            </a:extLst>
          </p:cNvPr>
          <p:cNvSpPr txBox="1">
            <a:spLocks/>
          </p:cNvSpPr>
          <p:nvPr/>
        </p:nvSpPr>
        <p:spPr>
          <a:xfrm>
            <a:off x="2124005" y="340468"/>
            <a:ext cx="4477520" cy="820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Road 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Map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D08FFE-383C-4425-A696-DB0CFF8BBDFF}"/>
              </a:ext>
            </a:extLst>
          </p:cNvPr>
          <p:cNvSpPr txBox="1"/>
          <p:nvPr/>
        </p:nvSpPr>
        <p:spPr>
          <a:xfrm>
            <a:off x="2573600" y="1413488"/>
            <a:ext cx="719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Application will be developed in following Sprints –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1. Core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+JPA with Hibernate 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2. Spring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Boot + Rest Controller + JPA with Hibernate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3. Angular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UI design (Front End) + Integration with previous Sprint</a:t>
            </a:r>
          </a:p>
        </p:txBody>
      </p:sp>
    </p:spTree>
    <p:extLst>
      <p:ext uri="{BB962C8B-B14F-4D97-AF65-F5344CB8AC3E}">
        <p14:creationId xmlns:p14="http://schemas.microsoft.com/office/powerpoint/2010/main" val="5036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0" y="17208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Design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TDD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Identify test cases for each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Write Failing Test 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the case study in incremental manner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B2CD7244-54DA-4008-AB9D-273D32B12D61}"/>
              </a:ext>
            </a:extLst>
          </p:cNvPr>
          <p:cNvSpPr txBox="1">
            <a:spLocks/>
          </p:cNvSpPr>
          <p:nvPr/>
        </p:nvSpPr>
        <p:spPr>
          <a:xfrm>
            <a:off x="2124005" y="340468"/>
            <a:ext cx="4477520" cy="820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Plan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3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2238239" y="851897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7D08FFE-383C-4425-A696-DB0CFF8BBDFF}"/>
              </a:ext>
            </a:extLst>
          </p:cNvPr>
          <p:cNvSpPr txBox="1"/>
          <p:nvPr/>
        </p:nvSpPr>
        <p:spPr>
          <a:xfrm>
            <a:off x="2377657" y="1600101"/>
            <a:ext cx="7197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Login Module</a:t>
            </a:r>
          </a:p>
          <a:p>
            <a:pPr marL="342900" indent="-342900">
              <a:buAutoNum type="arabicPeriod"/>
            </a:pP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Customer Module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Book Management Module</a:t>
            </a:r>
          </a:p>
          <a:p>
            <a:pPr marL="342900" indent="-342900">
              <a:buAutoNum type="arabicPeriod"/>
            </a:pP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 Management Module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Review &amp; Rating Module</a:t>
            </a:r>
          </a:p>
        </p:txBody>
      </p:sp>
    </p:spTree>
    <p:extLst>
      <p:ext uri="{BB962C8B-B14F-4D97-AF65-F5344CB8AC3E}">
        <p14:creationId xmlns:p14="http://schemas.microsoft.com/office/powerpoint/2010/main" val="139372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2228909" y="382231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 Diagram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6815" t="10040" r="15935" b="14675"/>
          <a:stretch/>
        </p:blipFill>
        <p:spPr bwMode="auto">
          <a:xfrm>
            <a:off x="2741595" y="1398069"/>
            <a:ext cx="6708809" cy="40618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549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2051627" y="325315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Service Interface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3747" t="10477" r="22194" b="17294"/>
          <a:stretch/>
        </p:blipFill>
        <p:spPr bwMode="auto">
          <a:xfrm>
            <a:off x="2751221" y="1388536"/>
            <a:ext cx="6689558" cy="4080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413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8BB744-6374-4EDC-8D02-B80FA9F5D65F}"/>
              </a:ext>
            </a:extLst>
          </p:cNvPr>
          <p:cNvSpPr txBox="1"/>
          <p:nvPr/>
        </p:nvSpPr>
        <p:spPr>
          <a:xfrm>
            <a:off x="1883676" y="325315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Repository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3133" t="12657" r="23912" b="16849"/>
          <a:stretch/>
        </p:blipFill>
        <p:spPr bwMode="auto">
          <a:xfrm>
            <a:off x="2996666" y="1246116"/>
            <a:ext cx="6198669" cy="43657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097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07078" cy="69227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59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</TotalTime>
  <Words>175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Corbel</vt:lpstr>
      <vt:lpstr>Parallax</vt:lpstr>
      <vt:lpstr>Group -  Project Book Store Management Application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-  Project Ticket Booking Platform</dc:title>
  <dc:creator>Amit Badhe</dc:creator>
  <cp:lastModifiedBy>Microsoft account</cp:lastModifiedBy>
  <cp:revision>8</cp:revision>
  <dcterms:created xsi:type="dcterms:W3CDTF">2023-10-12T07:54:05Z</dcterms:created>
  <dcterms:modified xsi:type="dcterms:W3CDTF">2023-10-19T10:18:21Z</dcterms:modified>
</cp:coreProperties>
</file>